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handoutMasterIdLst>
    <p:handoutMasterId r:id="rId7"/>
  </p:handoutMasterIdLst>
  <p:sldIdLst>
    <p:sldId id="258" r:id="rId3"/>
    <p:sldId id="376" r:id="rId4"/>
    <p:sldId id="37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078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2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#3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Faculty Presentations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Ethics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502797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team of two students will present in today’s class: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three main points of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summary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 discussion of two questions at the end of their case study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 open question to the class related to their chapter (</a:t>
            </a: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pts.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No slides for the presentations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 minutes maximum per team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that the presentation time for each team member is equal</a:t>
            </a:r>
          </a:p>
        </p:txBody>
      </p:sp>
    </p:spTree>
    <p:extLst>
      <p:ext uri="{BB962C8B-B14F-4D97-AF65-F5344CB8AC3E}">
        <p14:creationId xmlns:p14="http://schemas.microsoft.com/office/powerpoint/2010/main" val="151589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946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Ethics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Team presentations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60439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Being a Scientist: A Guide to Responsible Conduct in Research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en-US" sz="2200" baseline="300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rd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Edition; Committee on Science, Engineering, and Public Policy; National Academy of Sciences, National Academy of Engineering, and Institute of Medicine of the National Academies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Introduction to the Responsible Conduct of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1: Advising and Mentoring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2: The Treatment of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3: Mistakes and Negligence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4: Research Misconduct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5: Responding to Suspected Violations of Professional Standards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6: Human Participants and Animal Subjects in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7: Sharing of Research Results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8: Authorship and the Allocation of Credit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9: Intellectual Property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Team 10: Competing Interests, Commitments and Values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All: The Researcher in Society</a:t>
            </a:r>
          </a:p>
        </p:txBody>
      </p:sp>
    </p:spTree>
    <p:extLst>
      <p:ext uri="{BB962C8B-B14F-4D97-AF65-F5344CB8AC3E}">
        <p14:creationId xmlns:p14="http://schemas.microsoft.com/office/powerpoint/2010/main" val="2964226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17061</TotalTime>
  <Words>282</Words>
  <Application>Microsoft Macintosh PowerPoint</Application>
  <PresentationFormat>On-screen Show (4:3)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432</cp:revision>
  <cp:lastPrinted>2016-08-30T14:25:03Z</cp:lastPrinted>
  <dcterms:created xsi:type="dcterms:W3CDTF">2013-06-05T22:34:26Z</dcterms:created>
  <dcterms:modified xsi:type="dcterms:W3CDTF">2025-06-18T19:34:29Z</dcterms:modified>
</cp:coreProperties>
</file>