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07" r:id="rId3"/>
    <p:sldId id="408" r:id="rId4"/>
    <p:sldId id="4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#15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Written Summary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63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Written Summaries &amp; Presentations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Today: peer review of research article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300 – 400 words (strict minimum &amp; maximum)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Two rounds of peer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class: presentation on research article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</p:txBody>
      </p:sp>
    </p:spTree>
    <p:extLst>
      <p:ext uri="{BB962C8B-B14F-4D97-AF65-F5344CB8AC3E}">
        <p14:creationId xmlns:p14="http://schemas.microsoft.com/office/powerpoint/2010/main" val="25619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42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Written Summary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confident and focused writing, holding the reader’s attention; relevant details enrich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strong beginning, middle and end, with clear transitions and focused 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Referencing: internal and external referencing effective and complete, using proper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Vocabulary: effective and engaging word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Voice: distinct, writing is well adapted to the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Fluency: variety of sentence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Conventions: consistent, effective and effective use of spelling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7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 summary meets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1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18270</TotalTime>
  <Words>266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563</cp:revision>
  <cp:lastPrinted>2018-09-18T15:05:26Z</cp:lastPrinted>
  <dcterms:created xsi:type="dcterms:W3CDTF">2013-06-05T22:34:26Z</dcterms:created>
  <dcterms:modified xsi:type="dcterms:W3CDTF">2025-06-18T21:26:08Z</dcterms:modified>
</cp:coreProperties>
</file>