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409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272" autoAdjust="0"/>
    <p:restoredTop sz="99351" autoAdjust="0"/>
  </p:normalViewPr>
  <p:slideViewPr>
    <p:cSldViewPr snapToGrid="0" snapToObjects="1" showGuides="1">
      <p:cViewPr varScale="1">
        <p:scale>
          <a:sx n="114" d="100"/>
          <a:sy n="114" d="100"/>
        </p:scale>
        <p:origin x="1520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#18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Negotiation &amp; Communication Training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7311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Writing a Cover Letter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Homework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  <a:endParaRPr lang="en-US" sz="2400" b="1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8A97EC-2834-8447-A6B8-2F5335C4C2C1}"/>
              </a:ext>
            </a:extLst>
          </p:cNvPr>
          <p:cNvSpPr txBox="1"/>
          <p:nvPr/>
        </p:nvSpPr>
        <p:spPr>
          <a:xfrm>
            <a:off x="539603" y="945629"/>
            <a:ext cx="8137469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picks a job ad, company, organization, university, summer program, etc. that they want to apply 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writes a CV/resume and a cover letter for that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Use resources from the GW Center for Career Services, e.g. Resume Writing Guide and Cover Letter Writing Guide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editable Word, Open Office, </a:t>
            </a:r>
            <a:r>
              <a:rPr lang="en-US" sz="2400" dirty="0" err="1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TeX</a:t>
            </a: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, or plain ASCII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8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The CV/resume and cover letter should be submitted in electronic form before the start of the next class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Every student should bring two print-outs of the CV/resume and cover letter to the next class for peer review</a:t>
            </a:r>
          </a:p>
        </p:txBody>
      </p:sp>
    </p:spTree>
    <p:extLst>
      <p:ext uri="{BB962C8B-B14F-4D97-AF65-F5344CB8AC3E}">
        <p14:creationId xmlns:p14="http://schemas.microsoft.com/office/powerpoint/2010/main" val="365476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18542</TotalTime>
  <Words>141</Words>
  <Application>Microsoft Macintosh PowerPoint</Application>
  <PresentationFormat>On-screen Show (4:3)</PresentationFormat>
  <Paragraphs>16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582</cp:revision>
  <cp:lastPrinted>2018-09-18T15:05:26Z</cp:lastPrinted>
  <dcterms:created xsi:type="dcterms:W3CDTF">2013-06-05T22:34:26Z</dcterms:created>
  <dcterms:modified xsi:type="dcterms:W3CDTF">2025-06-18T21:36:19Z</dcterms:modified>
</cp:coreProperties>
</file>