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2" r:id="rId3"/>
    <p:sldId id="413" r:id="rId4"/>
    <p:sldId id="414" r:id="rId5"/>
    <p:sldId id="376" r:id="rId6"/>
    <p:sldId id="411" r:id="rId7"/>
    <p:sldId id="4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08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 this Thursday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electronically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211642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40678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18948</TotalTime>
  <Words>489</Words>
  <Application>Microsoft Macintosh PowerPoint</Application>
  <PresentationFormat>On-screen Show (4:3)</PresentationFormat>
  <Paragraphs>72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597</cp:revision>
  <cp:lastPrinted>2018-09-18T15:05:26Z</cp:lastPrinted>
  <dcterms:created xsi:type="dcterms:W3CDTF">2013-06-05T22:34:26Z</dcterms:created>
  <dcterms:modified xsi:type="dcterms:W3CDTF">2025-06-20T14:06:29Z</dcterms:modified>
</cp:coreProperties>
</file>