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61" r:id="rId5"/>
    <p:sldId id="258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0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F16A4-233E-4A00-A04E-E5E87C7D9FDF}" v="32" dt="2021-10-15T08:55:28.939"/>
    <p1510:client id="{8F919388-39AD-4423-ABAD-872B6F7FF827}" v="181" dt="2021-10-08T13:51:43.663"/>
    <p1510:client id="{96E797A6-6CF5-48DB-93E6-CF8E2EEDED72}" v="73" dt="2021-10-12T13:01:18.910"/>
    <p1510:client id="{F90BC7E4-4A59-4B7D-975A-B98590E8850E}" v="25" dt="2021-10-13T08:31:36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85BC8-CB33-4714-93DE-A4AFB76B4C5F}" type="datetimeFigureOut">
              <a:rPr lang="nl-NL"/>
              <a:t>15-10-2021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E97DC-8796-4919-936C-E3D6BB45CAD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385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Flag format. The placeholder flag is not counted with the flags that should be looked for.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E97DC-8796-4919-936C-E3D6BB45CAD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27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These two spoil the fun.</a:t>
            </a:r>
          </a:p>
          <a:p>
            <a:r>
              <a:rPr lang="en-US" dirty="0">
                <a:cs typeface="Calibri"/>
              </a:rPr>
              <a:t>USB can be used, but the player won't learn about RX/TX of UART which is a missed opportunity </a:t>
            </a:r>
            <a:r>
              <a:rPr lang="en-US" dirty="0" err="1">
                <a:cs typeface="Calibri"/>
              </a:rPr>
              <a:t>imo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E97DC-8796-4919-936C-E3D6BB45CAD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1444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 person only has so much time they can spend on making CTFs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E97DC-8796-4919-936C-E3D6BB45CAD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3611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Flash image can be found on git. All </a:t>
            </a:r>
            <a:r>
              <a:rPr lang="en-US" dirty="0" err="1">
                <a:cs typeface="Calibri"/>
              </a:rPr>
              <a:t>gpio</a:t>
            </a:r>
            <a:r>
              <a:rPr lang="en-US" dirty="0">
                <a:cs typeface="Calibri"/>
              </a:rPr>
              <a:t> is fair game. Hint, networking is not the priority. (at least in V1)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E97DC-8796-4919-936C-E3D6BB45CAD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632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To get started, UART is the priority. Baud rate is not 9600 or 115200. To use </a:t>
            </a:r>
            <a:r>
              <a:rPr lang="en-US" dirty="0" err="1">
                <a:cs typeface="Calibri"/>
              </a:rPr>
              <a:t>picocom</a:t>
            </a:r>
            <a:r>
              <a:rPr lang="en-US" dirty="0">
                <a:cs typeface="Calibri"/>
              </a:rPr>
              <a:t> on </a:t>
            </a:r>
            <a:r>
              <a:rPr lang="en-US" dirty="0" err="1">
                <a:cs typeface="Calibri"/>
              </a:rPr>
              <a:t>linux</a:t>
            </a:r>
            <a:r>
              <a:rPr lang="en-US" dirty="0">
                <a:cs typeface="Calibri"/>
              </a:rPr>
              <a:t>, --</a:t>
            </a:r>
            <a:r>
              <a:rPr lang="en-US" dirty="0" err="1">
                <a:cs typeface="Calibri"/>
              </a:rPr>
              <a:t>omap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crcrlf</a:t>
            </a:r>
            <a:r>
              <a:rPr lang="en-US" dirty="0">
                <a:cs typeface="Calibri"/>
              </a:rPr>
              <a:t> is necessary to get output from the </a:t>
            </a:r>
            <a:r>
              <a:rPr lang="en-US" dirty="0" err="1">
                <a:cs typeface="Calibri"/>
              </a:rPr>
              <a:t>mcu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E97DC-8796-4919-936C-E3D6BB45CAD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451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0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ourier New"/>
                <a:cs typeface="Calibri Light"/>
              </a:rPr>
              <a:t>Embedded CTF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chemeClr val="bg1"/>
                </a:solidFill>
                <a:latin typeface="Courier New"/>
                <a:cs typeface="Courier New"/>
              </a:rPr>
              <a:t>@bangedaon</a:t>
            </a:r>
            <a:endParaRPr lang="de-D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EEDA21E-66DE-42E1-BADB-47532FAB7F1B}"/>
              </a:ext>
            </a:extLst>
          </p:cNvPr>
          <p:cNvSpPr txBox="1"/>
          <p:nvPr/>
        </p:nvSpPr>
        <p:spPr>
          <a:xfrm>
            <a:off x="10471532" y="78953"/>
            <a:ext cx="1797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dirty="0">
                <a:solidFill>
                  <a:srgbClr val="FFFFFF"/>
                </a:solidFill>
                <a:latin typeface="Courier New"/>
                <a:cs typeface="Courier New"/>
              </a:rPr>
              <a:t>/bin/</a:t>
            </a:r>
            <a:r>
              <a:rPr lang="nl-NL" dirty="0" err="1">
                <a:solidFill>
                  <a:srgbClr val="FFFFFF"/>
                </a:solidFill>
                <a:latin typeface="Courier New"/>
                <a:cs typeface="Courier New"/>
              </a:rPr>
              <a:t>purple</a:t>
            </a:r>
            <a:endParaRPr lang="nl-NL" dirty="0" err="1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56419F0-5C18-442C-9FE3-557F6E821C1E}"/>
              </a:ext>
            </a:extLst>
          </p:cNvPr>
          <p:cNvSpPr txBox="1"/>
          <p:nvPr/>
        </p:nvSpPr>
        <p:spPr>
          <a:xfrm>
            <a:off x="10613571" y="6150429"/>
            <a:ext cx="15784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>
                <a:solidFill>
                  <a:srgbClr val="FFFFFF"/>
                </a:solidFill>
                <a:latin typeface="Courier New"/>
                <a:cs typeface="Courier New"/>
              </a:rPr>
              <a:t>Ppt</a:t>
            </a:r>
            <a:r>
              <a:rPr lang="nl-NL" dirty="0">
                <a:solidFill>
                  <a:srgbClr val="FFFFFF"/>
                </a:solidFill>
                <a:latin typeface="Courier New"/>
                <a:cs typeface="Courier New"/>
              </a:rPr>
              <a:t>  v1</a:t>
            </a:r>
          </a:p>
          <a:p>
            <a:r>
              <a:rPr lang="nl-NL" dirty="0">
                <a:solidFill>
                  <a:srgbClr val="FFFFFF"/>
                </a:solidFill>
                <a:latin typeface="Courier New"/>
                <a:cs typeface="Courier New"/>
              </a:rPr>
              <a:t>ECTF v1.1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0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9B3C2-4CF1-400D-A532-C6D200AE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/>
                </a:solidFill>
                <a:latin typeface="Courier New"/>
                <a:cs typeface="Courier New"/>
              </a:rPr>
              <a:t>Flags</a:t>
            </a:r>
            <a:endParaRPr lang="nl-NL" dirty="0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2106B1-F3DC-46CD-A411-7AE6A51CE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solidFill>
                  <a:schemeClr val="bg1"/>
                </a:solidFill>
                <a:latin typeface="Courier New"/>
                <a:cs typeface="Courier New"/>
              </a:rPr>
              <a:t>ECTF{}</a:t>
            </a:r>
            <a:endParaRPr lang="nl-NL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  <a:p>
            <a:r>
              <a:rPr lang="nl-NL" err="1">
                <a:solidFill>
                  <a:schemeClr val="bg1"/>
                </a:solidFill>
                <a:latin typeface="Courier New"/>
                <a:cs typeface="Courier New"/>
              </a:rPr>
              <a:t>Placeholder</a:t>
            </a:r>
            <a:r>
              <a:rPr lang="nl-NL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nl-NL" err="1">
                <a:solidFill>
                  <a:schemeClr val="bg1"/>
                </a:solidFill>
                <a:latin typeface="Courier New"/>
                <a:cs typeface="Courier New"/>
              </a:rPr>
              <a:t>flag</a:t>
            </a:r>
            <a:r>
              <a:rPr lang="nl-NL" dirty="0">
                <a:solidFill>
                  <a:schemeClr val="bg1"/>
                </a:solidFill>
                <a:latin typeface="Courier New"/>
                <a:cs typeface="Courier New"/>
              </a:rPr>
              <a:t>, </a:t>
            </a:r>
            <a:r>
              <a:rPr lang="nl-NL" err="1">
                <a:solidFill>
                  <a:schemeClr val="bg1"/>
                </a:solidFill>
                <a:latin typeface="Courier New"/>
                <a:cs typeface="Courier New"/>
              </a:rPr>
              <a:t>not</a:t>
            </a:r>
            <a:r>
              <a:rPr lang="nl-NL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nl-NL" err="1">
                <a:solidFill>
                  <a:schemeClr val="bg1"/>
                </a:solidFill>
                <a:latin typeface="Courier New"/>
                <a:cs typeface="Courier New"/>
              </a:rPr>
              <a:t>valid</a:t>
            </a:r>
            <a:r>
              <a:rPr lang="nl-NL" dirty="0">
                <a:solidFill>
                  <a:schemeClr val="bg1"/>
                </a:solidFill>
                <a:latin typeface="Courier New"/>
                <a:cs typeface="Courier New"/>
              </a:rPr>
              <a:t>: ECTF{PLACEHOLDER}</a:t>
            </a:r>
          </a:p>
          <a:p>
            <a:pPr lvl="1"/>
            <a:r>
              <a:rPr lang="nl-NL" dirty="0">
                <a:solidFill>
                  <a:schemeClr val="bg1"/>
                </a:solidFill>
                <a:latin typeface="Courier New"/>
                <a:cs typeface="Courier New"/>
              </a:rPr>
              <a:t>(`strings` </a:t>
            </a:r>
            <a:r>
              <a:rPr lang="nl-NL">
                <a:solidFill>
                  <a:schemeClr val="bg1"/>
                </a:solidFill>
                <a:latin typeface="Courier New"/>
                <a:cs typeface="Courier New"/>
              </a:rPr>
              <a:t>won't completely save </a:t>
            </a:r>
            <a:r>
              <a:rPr lang="nl-NL" err="1">
                <a:solidFill>
                  <a:schemeClr val="bg1"/>
                </a:solidFill>
                <a:latin typeface="Courier New"/>
                <a:cs typeface="Courier New"/>
              </a:rPr>
              <a:t>you</a:t>
            </a:r>
            <a:r>
              <a:rPr lang="nl-NL" dirty="0">
                <a:solidFill>
                  <a:schemeClr val="bg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nl-NL" dirty="0">
                <a:solidFill>
                  <a:schemeClr val="bg1"/>
                </a:solidFill>
                <a:latin typeface="Courier New"/>
                <a:cs typeface="Courier New"/>
              </a:rPr>
              <a:t>6 flags </a:t>
            </a:r>
            <a:r>
              <a:rPr lang="nl-NL">
                <a:solidFill>
                  <a:schemeClr val="bg1"/>
                </a:solidFill>
                <a:latin typeface="Courier New"/>
                <a:cs typeface="Courier New"/>
              </a:rPr>
              <a:t>total (2 unverified)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6FCD139-E132-42CD-B2E2-8514A612E8A3}"/>
              </a:ext>
            </a:extLst>
          </p:cNvPr>
          <p:cNvSpPr txBox="1"/>
          <p:nvPr/>
        </p:nvSpPr>
        <p:spPr>
          <a:xfrm>
            <a:off x="10471532" y="78953"/>
            <a:ext cx="1797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dirty="0">
                <a:solidFill>
                  <a:srgbClr val="FFFFFF"/>
                </a:solidFill>
                <a:latin typeface="Courier New"/>
                <a:cs typeface="Courier New"/>
              </a:rPr>
              <a:t>/bin/</a:t>
            </a:r>
            <a:r>
              <a:rPr lang="nl-NL" dirty="0" err="1">
                <a:solidFill>
                  <a:srgbClr val="FFFFFF"/>
                </a:solidFill>
                <a:latin typeface="Courier New"/>
                <a:cs typeface="Courier New"/>
              </a:rPr>
              <a:t>purple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32020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0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9B3C2-4CF1-400D-A532-C6D200AE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urier New"/>
                <a:cs typeface="Courier New"/>
              </a:rPr>
              <a:t>Out of scope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2106B1-F3DC-46CD-A411-7AE6A51CE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solidFill>
                  <a:schemeClr val="bg1"/>
                </a:solidFill>
                <a:latin typeface="Courier New"/>
                <a:ea typeface="+mn-lt"/>
                <a:cs typeface="+mn-lt"/>
              </a:rPr>
              <a:t>USB / esptool.py </a:t>
            </a:r>
            <a:r>
              <a:rPr lang="nl-NL" err="1">
                <a:solidFill>
                  <a:schemeClr val="bg1"/>
                </a:solidFill>
                <a:latin typeface="Courier New"/>
                <a:ea typeface="+mn-lt"/>
                <a:cs typeface="+mn-lt"/>
              </a:rPr>
              <a:t>read_flash</a:t>
            </a:r>
            <a:r>
              <a:rPr lang="nl-NL" dirty="0">
                <a:solidFill>
                  <a:schemeClr val="bg1"/>
                </a:solidFill>
                <a:latin typeface="Courier New"/>
                <a:ea typeface="+mn-lt"/>
                <a:cs typeface="+mn-lt"/>
              </a:rPr>
              <a:t> 0x0 0x400000</a:t>
            </a:r>
            <a:endParaRPr lang="nl-NL">
              <a:solidFill>
                <a:schemeClr val="bg1"/>
              </a:solidFill>
              <a:latin typeface="Courier New"/>
              <a:ea typeface="+mj-lt"/>
              <a:cs typeface="Calibri" panose="020F0502020204030204"/>
            </a:endParaRPr>
          </a:p>
          <a:p>
            <a:r>
              <a:rPr lang="nl-NL" dirty="0">
                <a:solidFill>
                  <a:schemeClr val="bg1"/>
                </a:solidFill>
                <a:latin typeface="Courier New"/>
                <a:ea typeface="+mn-lt"/>
                <a:cs typeface="+mn-lt"/>
              </a:rPr>
              <a:t>https://github.com/ajvreugdenhil/embeddedctf</a:t>
            </a:r>
            <a:endParaRPr lang="nl-NL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51D1DFF-2763-40BE-8EAD-2BFC4F9766BE}"/>
              </a:ext>
            </a:extLst>
          </p:cNvPr>
          <p:cNvSpPr txBox="1"/>
          <p:nvPr/>
        </p:nvSpPr>
        <p:spPr>
          <a:xfrm>
            <a:off x="10471532" y="78953"/>
            <a:ext cx="1797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dirty="0">
                <a:solidFill>
                  <a:srgbClr val="FFFFFF"/>
                </a:solidFill>
                <a:latin typeface="Courier New"/>
                <a:cs typeface="Courier New"/>
              </a:rPr>
              <a:t>/bin/</a:t>
            </a:r>
            <a:r>
              <a:rPr lang="nl-NL" dirty="0" err="1">
                <a:solidFill>
                  <a:srgbClr val="FFFFFF"/>
                </a:solidFill>
                <a:latin typeface="Courier New"/>
                <a:cs typeface="Courier New"/>
              </a:rPr>
              <a:t>purple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65596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0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9B3C2-4CF1-400D-A532-C6D200AE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/>
                </a:solidFill>
                <a:latin typeface="Courier New"/>
                <a:cs typeface="Courier New"/>
              </a:rPr>
              <a:t>Work</a:t>
            </a:r>
            <a:r>
              <a:rPr lang="nl-NL" dirty="0">
                <a:solidFill>
                  <a:schemeClr val="bg1"/>
                </a:solidFill>
                <a:latin typeface="Courier New"/>
                <a:cs typeface="Courier New"/>
              </a:rPr>
              <a:t> in </a:t>
            </a:r>
            <a:r>
              <a:rPr lang="nl-NL" dirty="0" err="1">
                <a:solidFill>
                  <a:schemeClr val="bg1"/>
                </a:solidFill>
                <a:latin typeface="Courier New"/>
                <a:cs typeface="Courier New"/>
              </a:rPr>
              <a:t>progress</a:t>
            </a:r>
            <a:endParaRPr lang="nl-NL" dirty="0" err="1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2106B1-F3DC-46CD-A411-7AE6A51CE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solidFill>
                  <a:schemeClr val="bg1"/>
                </a:solidFill>
                <a:latin typeface="Courier New"/>
                <a:cs typeface="Courier New"/>
              </a:rPr>
              <a:t>I2C</a:t>
            </a:r>
            <a:endParaRPr lang="nl-NL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51D1DFF-2763-40BE-8EAD-2BFC4F9766BE}"/>
              </a:ext>
            </a:extLst>
          </p:cNvPr>
          <p:cNvSpPr txBox="1"/>
          <p:nvPr/>
        </p:nvSpPr>
        <p:spPr>
          <a:xfrm>
            <a:off x="10471532" y="78953"/>
            <a:ext cx="1797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dirty="0">
                <a:solidFill>
                  <a:srgbClr val="FFFFFF"/>
                </a:solidFill>
                <a:latin typeface="Courier New"/>
                <a:cs typeface="Courier New"/>
              </a:rPr>
              <a:t>/bin/</a:t>
            </a:r>
            <a:r>
              <a:rPr lang="nl-NL" dirty="0" err="1">
                <a:solidFill>
                  <a:srgbClr val="FFFFFF"/>
                </a:solidFill>
                <a:latin typeface="Courier New"/>
                <a:cs typeface="Courier New"/>
              </a:rPr>
              <a:t>purple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39325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0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9B3C2-4CF1-400D-A532-C6D200AE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urier New"/>
                <a:cs typeface="Courier New"/>
              </a:rPr>
              <a:t>In scope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2106B1-F3DC-46CD-A411-7AE6A51CE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solidFill>
                  <a:schemeClr val="bg1"/>
                </a:solidFill>
                <a:latin typeface="Courier New"/>
                <a:cs typeface="Courier New"/>
              </a:rPr>
              <a:t>GPIO</a:t>
            </a:r>
            <a:endParaRPr lang="nl-NL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  <a:p>
            <a:r>
              <a:rPr lang="nl-NL" dirty="0">
                <a:solidFill>
                  <a:schemeClr val="bg1"/>
                </a:solidFill>
                <a:latin typeface="Courier New"/>
                <a:cs typeface="Courier New"/>
              </a:rPr>
              <a:t>Networking</a:t>
            </a:r>
          </a:p>
          <a:p>
            <a:r>
              <a:rPr lang="nl-NL" dirty="0" err="1">
                <a:solidFill>
                  <a:schemeClr val="bg1"/>
                </a:solidFill>
                <a:latin typeface="Courier New"/>
                <a:cs typeface="Courier New"/>
              </a:rPr>
              <a:t>Provided</a:t>
            </a:r>
            <a:r>
              <a:rPr lang="nl-NL" dirty="0">
                <a:solidFill>
                  <a:schemeClr val="bg1"/>
                </a:solidFill>
                <a:latin typeface="Courier New"/>
                <a:cs typeface="Courier New"/>
              </a:rPr>
              <a:t> flash image</a:t>
            </a:r>
          </a:p>
          <a:p>
            <a:endParaRPr lang="nl-NL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endParaRPr lang="nl-NL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B2D35E1-3B6D-4572-B944-50EAF78B08A4}"/>
              </a:ext>
            </a:extLst>
          </p:cNvPr>
          <p:cNvSpPr txBox="1"/>
          <p:nvPr/>
        </p:nvSpPr>
        <p:spPr>
          <a:xfrm>
            <a:off x="10471532" y="78953"/>
            <a:ext cx="1797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dirty="0">
                <a:solidFill>
                  <a:srgbClr val="FFFFFF"/>
                </a:solidFill>
                <a:latin typeface="Courier New"/>
                <a:cs typeface="Courier New"/>
              </a:rPr>
              <a:t>/bin/</a:t>
            </a:r>
            <a:r>
              <a:rPr lang="nl-NL" dirty="0" err="1">
                <a:solidFill>
                  <a:srgbClr val="FFFFFF"/>
                </a:solidFill>
                <a:latin typeface="Courier New"/>
                <a:cs typeface="Courier New"/>
              </a:rPr>
              <a:t>purple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98225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0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9B3C2-4CF1-400D-A532-C6D200AE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8300"/>
            <a:ext cx="10515600" cy="1325563"/>
          </a:xfrm>
        </p:spPr>
        <p:txBody>
          <a:bodyPr/>
          <a:lstStyle/>
          <a:p>
            <a:pPr algn="ctr"/>
            <a:r>
              <a:rPr lang="nl-NL" dirty="0" err="1">
                <a:solidFill>
                  <a:schemeClr val="bg1"/>
                </a:solidFill>
                <a:latin typeface="Courier New"/>
                <a:cs typeface="Courier New"/>
              </a:rPr>
              <a:t>Gl;hf</a:t>
            </a:r>
            <a:endParaRPr lang="nl-NL" dirty="0" err="1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2106B1-F3DC-46CD-A411-7AE6A51CE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nl-NL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endParaRPr lang="nl-NL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871C80-7B03-4080-ABA5-9F7E60587F36}"/>
              </a:ext>
            </a:extLst>
          </p:cNvPr>
          <p:cNvSpPr txBox="1"/>
          <p:nvPr/>
        </p:nvSpPr>
        <p:spPr>
          <a:xfrm>
            <a:off x="10471532" y="78953"/>
            <a:ext cx="1797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dirty="0">
                <a:solidFill>
                  <a:srgbClr val="FFFFFF"/>
                </a:solidFill>
                <a:latin typeface="Courier New"/>
                <a:cs typeface="Courier New"/>
              </a:rPr>
              <a:t>/bin/</a:t>
            </a:r>
            <a:r>
              <a:rPr lang="nl-NL" dirty="0" err="1">
                <a:solidFill>
                  <a:srgbClr val="FFFFFF"/>
                </a:solidFill>
                <a:latin typeface="Courier New"/>
                <a:cs typeface="Courier New"/>
              </a:rPr>
              <a:t>purple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36651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0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9B3C2-4CF1-400D-A532-C6D200AE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urier New"/>
                <a:cs typeface="Courier New"/>
              </a:rPr>
              <a:t>hints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2106B1-F3DC-46CD-A411-7AE6A51CE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nl-NL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51D1DFF-2763-40BE-8EAD-2BFC4F9766BE}"/>
              </a:ext>
            </a:extLst>
          </p:cNvPr>
          <p:cNvSpPr txBox="1"/>
          <p:nvPr/>
        </p:nvSpPr>
        <p:spPr>
          <a:xfrm>
            <a:off x="10471532" y="78953"/>
            <a:ext cx="1797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dirty="0">
                <a:solidFill>
                  <a:srgbClr val="FFFFFF"/>
                </a:solidFill>
                <a:latin typeface="Courier New"/>
                <a:cs typeface="Courier New"/>
              </a:rPr>
              <a:t>/bin/</a:t>
            </a:r>
            <a:r>
              <a:rPr lang="nl-NL" dirty="0" err="1">
                <a:solidFill>
                  <a:srgbClr val="FFFFFF"/>
                </a:solidFill>
                <a:latin typeface="Courier New"/>
                <a:cs typeface="Courier New"/>
              </a:rPr>
              <a:t>purple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410377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00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9B3C2-4CF1-400D-A532-C6D200AE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urier New"/>
                <a:cs typeface="Courier New"/>
              </a:rPr>
              <a:t>hints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2106B1-F3DC-46CD-A411-7AE6A51CE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solidFill>
                  <a:schemeClr val="bg1"/>
                </a:solidFill>
                <a:latin typeface="Courier New"/>
                <a:cs typeface="Courier New"/>
              </a:rPr>
              <a:t>Strings, UART</a:t>
            </a:r>
            <a:endParaRPr lang="nl-NL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nl-NL">
                <a:solidFill>
                  <a:schemeClr val="bg1"/>
                </a:solidFill>
                <a:latin typeface="Courier New"/>
                <a:cs typeface="Courier New"/>
              </a:rPr>
              <a:t>(semi-)Common baud </a:t>
            </a:r>
            <a:r>
              <a:rPr lang="nl-NL" err="1">
                <a:solidFill>
                  <a:schemeClr val="bg1"/>
                </a:solidFill>
                <a:latin typeface="Courier New"/>
                <a:cs typeface="Courier New"/>
              </a:rPr>
              <a:t>rates</a:t>
            </a:r>
            <a:endParaRPr lang="nl-NL">
              <a:solidFill>
                <a:schemeClr val="bg1"/>
              </a:solidFill>
              <a:latin typeface="Courier New"/>
              <a:cs typeface="Courier New"/>
            </a:endParaRPr>
          </a:p>
          <a:p>
            <a:r>
              <a:rPr lang="nl-NL" dirty="0">
                <a:solidFill>
                  <a:schemeClr val="bg1"/>
                </a:solidFill>
                <a:latin typeface="Courier New"/>
                <a:cs typeface="Courier New"/>
              </a:rPr>
              <a:t>--</a:t>
            </a:r>
            <a:r>
              <a:rPr lang="nl-NL" dirty="0" err="1">
                <a:solidFill>
                  <a:schemeClr val="bg1"/>
                </a:solidFill>
                <a:latin typeface="Courier New"/>
                <a:cs typeface="Courier New"/>
              </a:rPr>
              <a:t>omap</a:t>
            </a:r>
            <a:r>
              <a:rPr lang="nl-NL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urier New"/>
                <a:cs typeface="Courier New"/>
              </a:rPr>
              <a:t>crcrlf</a:t>
            </a:r>
            <a:endParaRPr lang="nl-NL" dirty="0" err="1">
              <a:solidFill>
                <a:schemeClr val="bg1"/>
              </a:solidFill>
              <a:ea typeface="+mn-lt"/>
              <a:cs typeface="+mn-lt"/>
            </a:endParaRPr>
          </a:p>
          <a:p>
            <a:endParaRPr lang="nl-NL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51D1DFF-2763-40BE-8EAD-2BFC4F9766BE}"/>
              </a:ext>
            </a:extLst>
          </p:cNvPr>
          <p:cNvSpPr txBox="1"/>
          <p:nvPr/>
        </p:nvSpPr>
        <p:spPr>
          <a:xfrm>
            <a:off x="10471532" y="78953"/>
            <a:ext cx="1797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dirty="0">
                <a:solidFill>
                  <a:srgbClr val="FFFFFF"/>
                </a:solidFill>
                <a:latin typeface="Courier New"/>
                <a:cs typeface="Courier New"/>
              </a:rPr>
              <a:t>/bin/</a:t>
            </a:r>
            <a:r>
              <a:rPr lang="nl-NL" dirty="0" err="1">
                <a:solidFill>
                  <a:srgbClr val="FFFFFF"/>
                </a:solidFill>
                <a:latin typeface="Courier New"/>
                <a:cs typeface="Courier New"/>
              </a:rPr>
              <a:t>purple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50692633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8</Slides>
  <Notes>5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Kantoorthema</vt:lpstr>
      <vt:lpstr>Embedded CTF</vt:lpstr>
      <vt:lpstr>Flags</vt:lpstr>
      <vt:lpstr>Out of scope</vt:lpstr>
      <vt:lpstr>Work in progress</vt:lpstr>
      <vt:lpstr>In scope</vt:lpstr>
      <vt:lpstr>Gl;hf</vt:lpstr>
      <vt:lpstr>hints</vt:lpstr>
      <vt:lpstr>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124</cp:revision>
  <dcterms:created xsi:type="dcterms:W3CDTF">2021-10-08T13:27:20Z</dcterms:created>
  <dcterms:modified xsi:type="dcterms:W3CDTF">2021-10-15T08:55:39Z</dcterms:modified>
</cp:coreProperties>
</file>