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B1B6-8D25-2890-15FA-540878BB6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643E2-AB0D-4DBB-8525-928093458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2F79-69C2-9FF9-54D7-C5070069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E477-DEF7-F73B-9C57-EAAAF396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00CAF-1A09-F619-E250-C40FF33C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53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96A3-450C-EE37-6352-7A0347C5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0DC11-1D6E-4F02-483A-36558F304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08F7C-060A-4547-DFED-D86F919E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D9280-8810-82B7-2C9B-65BFB745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4FD97-75AB-7C39-06DA-AD66D39A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83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F7E5D-1059-88AB-75C4-80ED992D0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F091E-4358-AF07-19BC-13C8BF78B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D498B-136F-E8E4-025A-07FFE3D2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C61B-AAF7-EBCA-663E-182B0529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84CF5-4466-BB85-4124-7E1CE911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97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E232-9AE8-A406-253B-8D0DE2F0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0204-D66A-C4BF-FF9F-15A691B64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C3748-7B24-F1C4-CAC6-020F95B6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343B5-AE84-7648-7DB1-8684F462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1C4E9-1ACB-B3E6-0E51-5935E616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61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2FDF-99D0-2CE5-AE45-200B1503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0571A-0DFF-B1BF-9DF8-0B42AB89A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CF182-A41E-2861-44CE-30DC8E84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80E17-98F2-5081-A322-24F4A4E9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17B3-D099-B3C0-84C0-9380FD12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68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D423-1B43-0380-04CD-59F0D510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83E8-B803-64BC-4128-6E6EA3245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25551-E727-C69D-5748-0DDFD8574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E5357-E921-5581-8D13-58244028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2283B-870A-A820-21EB-EE5CF24D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7054A-56B5-6DC9-899D-FF7A17BB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02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5BAA-3528-0879-D059-523516D0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CB5B2-6A5D-2CFF-51E4-3F0D8EA1A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C7F1E-AEC6-E572-29F2-AC36DB089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904B1-2A29-7BD3-DBF6-EB2EB9466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983CF-6007-669A-F3E7-4283B4003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C3E88-B942-AFCB-7BFC-319DE861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82D5D-15F7-0F9E-1CDC-368A1590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9C54D-C2B6-AC78-4F09-F9587EE0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E634-0D6F-01CA-FCE1-297B106D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883DE-0E25-502F-127B-D54BFA02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AE34E-32F5-447D-C3AC-089A12DB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96B55-8589-BEFB-1967-F251EE82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99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33CED-C4D7-7375-A4C9-FA2DA076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C2E94-426C-8C8F-B51A-20C88AAD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1F3B2-D205-7B9C-327C-373F533C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59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9B79-99FC-CD39-6DD3-178CF169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BDDD-AC85-FE84-45D9-5470A7F76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E5D91-CDD7-7CC1-43E9-94E44C8BC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6AF81-0FB8-964B-48EB-FE72FB0D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8256D-DD01-BBE9-E401-8B6A1866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2DFC9-992F-1A20-20A5-39F08CFB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06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2A77-ABB2-443A-DC0C-0C9D45C9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719BA-547C-0158-52EF-B3DAC01E6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E23C5-23E5-8F39-FADD-76657FEE5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8FD37-1886-812E-BD98-0281B3FC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D3399-36BE-948F-CA7A-C8DDA986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BA867-ACC8-42FA-B05F-34A3B09B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99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48BCC-D007-6AC3-65A1-D9EBE7D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D5CD4-DBAB-CE2A-5EE9-A47598C9E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4D431-F1C0-C3DC-D1B5-8B822640A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4AD4B-8966-4441-9014-803FEF7105C4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CDAC1-FEC9-D7B3-EFFC-45803FE7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F1F5D-891C-65F8-5FFC-138523B62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36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4FBBE3E-C766-76B3-43D9-96084B8E9CD7}"/>
              </a:ext>
            </a:extLst>
          </p:cNvPr>
          <p:cNvGrpSpPr/>
          <p:nvPr/>
        </p:nvGrpSpPr>
        <p:grpSpPr>
          <a:xfrm>
            <a:off x="527860" y="1004549"/>
            <a:ext cx="11136279" cy="4848902"/>
            <a:chOff x="527860" y="1004549"/>
            <a:chExt cx="11136279" cy="4848902"/>
          </a:xfrm>
        </p:grpSpPr>
        <p:pic>
          <p:nvPicPr>
            <p:cNvPr id="5" name="Picture 4" descr="Median">
              <a:extLst>
                <a:ext uri="{FF2B5EF4-FFF2-40B4-BE49-F238E27FC236}">
                  <a16:creationId xmlns:a16="http://schemas.microsoft.com/office/drawing/2014/main" id="{CFF44B28-DDB9-F2DB-33C0-6BA156E3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60" y="1004549"/>
              <a:ext cx="11136279" cy="484890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A3626-B1EF-06CA-5BF1-B01881D29987}"/>
                </a:ext>
              </a:extLst>
            </p:cNvPr>
            <p:cNvSpPr txBox="1"/>
            <p:nvPr/>
          </p:nvSpPr>
          <p:spPr>
            <a:xfrm>
              <a:off x="6582562" y="4457257"/>
              <a:ext cx="840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Abadi" panose="020B0604020104020204" pitchFamily="34" charset="0"/>
                </a:rPr>
                <a:t>Median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1B7C81-B949-F830-3322-35522635582C}"/>
                </a:ext>
              </a:extLst>
            </p:cNvPr>
            <p:cNvSpPr txBox="1"/>
            <p:nvPr/>
          </p:nvSpPr>
          <p:spPr>
            <a:xfrm>
              <a:off x="6679734" y="4715159"/>
              <a:ext cx="6459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Abadi" panose="020B0604020104020204" pitchFamily="34" charset="0"/>
                </a:rPr>
                <a:t>Q1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14ECED-0396-6886-7B3F-E4BDC9AA7610}"/>
                </a:ext>
              </a:extLst>
            </p:cNvPr>
            <p:cNvSpPr txBox="1"/>
            <p:nvPr/>
          </p:nvSpPr>
          <p:spPr>
            <a:xfrm>
              <a:off x="6679734" y="3877579"/>
              <a:ext cx="645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Abadi" panose="020B0604020104020204" pitchFamily="34" charset="0"/>
                </a:rPr>
                <a:t>Q3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B4828-5E7D-F4FB-D66E-549A25EF2E54}"/>
                </a:ext>
              </a:extLst>
            </p:cNvPr>
            <p:cNvSpPr txBox="1"/>
            <p:nvPr/>
          </p:nvSpPr>
          <p:spPr>
            <a:xfrm>
              <a:off x="6679734" y="3030286"/>
              <a:ext cx="645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Abadi" panose="020B0604020104020204" pitchFamily="34" charset="0"/>
                </a:rPr>
                <a:t>Max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3F0DF6-BBD1-47DB-1DC1-876DE197FA28}"/>
                </a:ext>
              </a:extLst>
            </p:cNvPr>
            <p:cNvSpPr txBox="1"/>
            <p:nvPr/>
          </p:nvSpPr>
          <p:spPr>
            <a:xfrm>
              <a:off x="6656664" y="5090507"/>
              <a:ext cx="645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Abadi" panose="020B0604020104020204" pitchFamily="34" charset="0"/>
                </a:rPr>
                <a:t>Min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1B017F-3968-0250-56D2-CAD8A1BE5964}"/>
                </a:ext>
              </a:extLst>
            </p:cNvPr>
            <p:cNvSpPr/>
            <p:nvPr/>
          </p:nvSpPr>
          <p:spPr>
            <a:xfrm rot="18716047">
              <a:off x="4161086" y="4486516"/>
              <a:ext cx="1434517" cy="55703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Callout: Line 13">
              <a:extLst>
                <a:ext uri="{FF2B5EF4-FFF2-40B4-BE49-F238E27FC236}">
                  <a16:creationId xmlns:a16="http://schemas.microsoft.com/office/drawing/2014/main" id="{9E27C24C-6C3B-5AE7-D537-29059D728C0D}"/>
                </a:ext>
              </a:extLst>
            </p:cNvPr>
            <p:cNvSpPr/>
            <p:nvPr/>
          </p:nvSpPr>
          <p:spPr>
            <a:xfrm>
              <a:off x="2687233" y="3368840"/>
              <a:ext cx="1373040" cy="648050"/>
            </a:xfrm>
            <a:prstGeom prst="borderCallout1">
              <a:avLst>
                <a:gd name="adj1" fmla="val 45934"/>
                <a:gd name="adj2" fmla="val 99786"/>
                <a:gd name="adj3" fmla="val 152629"/>
                <a:gd name="adj4" fmla="val 158179"/>
              </a:avLst>
            </a:prstGeom>
            <a:noFill/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S2S forecasts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94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Wit, Allard de</dc:creator>
  <cp:lastModifiedBy>Wit, Allard de</cp:lastModifiedBy>
  <cp:revision>1</cp:revision>
  <dcterms:created xsi:type="dcterms:W3CDTF">2023-05-08T12:09:24Z</dcterms:created>
  <dcterms:modified xsi:type="dcterms:W3CDTF">2023-05-08T12:28:18Z</dcterms:modified>
</cp:coreProperties>
</file>