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63" r:id="rId7"/>
    <p:sldId id="266" r:id="rId8"/>
    <p:sldId id="261" r:id="rId9"/>
    <p:sldId id="258" r:id="rId10"/>
    <p:sldId id="260" r:id="rId11"/>
    <p:sldId id="268" r:id="rId12"/>
    <p:sldId id="270" r:id="rId13"/>
    <p:sldId id="264" r:id="rId14"/>
    <p:sldId id="274" r:id="rId15"/>
    <p:sldId id="265" r:id="rId16"/>
    <p:sldId id="277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3C2A7-60DC-4C12-87C4-9C2A3A7AE476}" v="197" dt="2021-10-07T23:16:05.573"/>
    <p1510:client id="{1B5F47EE-C54A-4C75-9ACB-71944607AFDB}" v="17" dt="2021-10-07T22:02:18.330"/>
    <p1510:client id="{1F35F790-1544-49EA-AA78-69BB3BDF8C90}" v="18" dt="2021-10-08T00:06:47.679"/>
    <p1510:client id="{26F17DF8-E8F5-4367-9664-5E2A3324FADE}" v="505" dt="2021-10-08T02:02:15.866"/>
    <p1510:client id="{2CC24505-A143-469D-AB9A-693393A4E2A3}" v="19" dt="2021-10-07T13:29:24.761"/>
    <p1510:client id="{3054FC46-AF2B-4F04-8892-519698BC1A9F}" v="1" dt="2021-10-07T22:34:39.348"/>
    <p1510:client id="{433662EC-7D06-4F63-A9EA-7FE561AA1F5A}" v="2" dt="2021-10-08T01:06:39.397"/>
    <p1510:client id="{44421BEE-1286-4ADA-812C-B1BCDBE2E231}" v="10" dt="2021-10-07T22:19:02.566"/>
    <p1510:client id="{5C8F6788-2E75-4F6B-858D-13D77B5F8E60}" v="92" dt="2021-10-07T23:25:26.024"/>
    <p1510:client id="{8977EB45-AEA3-4553-AB83-A12E19A1CC83}" v="371" dt="2021-10-07T23:36:44.115"/>
    <p1510:client id="{8C4FC0B4-378A-457F-9416-DBF08D6167BB}" v="6" dt="2021-10-08T03:38:36.871"/>
    <p1510:client id="{B740F23F-7651-F296-DC0B-61D3A717EF4B}" v="1" dt="2021-10-07T23:08:46.137"/>
    <p1510:client id="{B906F15A-EDC1-4018-A30E-F827D92584C3}" v="399" vWet="400" dt="2021-10-08T00:09:17.731"/>
    <p1510:client id="{BAA3DCD8-BD25-4BD9-8962-C6EBEC2F8E9D}" v="1" dt="2021-10-07T22:18:29.202"/>
    <p1510:client id="{C46F4943-16F0-4957-A3FD-B11B3F4AE620}" v="18" dt="2021-10-07T22:03:34.791"/>
    <p1510:client id="{E021F10B-7F3C-48C4-826F-02DC9231F20C}" v="3907" dt="2021-10-08T05:12:39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ud, Mohammad" userId="S::f943q725@wichita.edu::0266c09c-edf4-48f9-b10e-ffd531108e36" providerId="AD" clId="Web-{8977EB45-AEA3-4553-AB83-A12E19A1CC83}"/>
    <pc:docChg chg="modSld">
      <pc:chgData name="Daoud, Mohammad" userId="S::f943q725@wichita.edu::0266c09c-edf4-48f9-b10e-ffd531108e36" providerId="AD" clId="Web-{8977EB45-AEA3-4553-AB83-A12E19A1CC83}" dt="2021-10-07T23:36:44.115" v="371" actId="20577"/>
      <pc:docMkLst>
        <pc:docMk/>
      </pc:docMkLst>
      <pc:sldChg chg="modSp">
        <pc:chgData name="Daoud, Mohammad" userId="S::f943q725@wichita.edu::0266c09c-edf4-48f9-b10e-ffd531108e36" providerId="AD" clId="Web-{8977EB45-AEA3-4553-AB83-A12E19A1CC83}" dt="2021-10-07T23:36:44.115" v="371" actId="20577"/>
        <pc:sldMkLst>
          <pc:docMk/>
          <pc:sldMk cId="2183700324" sldId="270"/>
        </pc:sldMkLst>
        <pc:spChg chg="mod">
          <ac:chgData name="Daoud, Mohammad" userId="S::f943q725@wichita.edu::0266c09c-edf4-48f9-b10e-ffd531108e36" providerId="AD" clId="Web-{8977EB45-AEA3-4553-AB83-A12E19A1CC83}" dt="2021-10-07T23:36:44.115" v="371" actId="20577"/>
          <ac:spMkLst>
            <pc:docMk/>
            <pc:sldMk cId="2183700324" sldId="270"/>
            <ac:spMk id="3" creationId="{56732AA2-AC78-42F5-A61D-104CDABDC3D7}"/>
          </ac:spMkLst>
        </pc:spChg>
      </pc:sldChg>
    </pc:docChg>
  </pc:docChgLst>
  <pc:docChgLst>
    <pc:chgData name="Daoud, Mohammad" userId="S::f943q725@wichita.edu::0266c09c-edf4-48f9-b10e-ffd531108e36" providerId="AD" clId="Web-{1B5F47EE-C54A-4C75-9ACB-71944607AFDB}"/>
    <pc:docChg chg="addSld modSld">
      <pc:chgData name="Daoud, Mohammad" userId="S::f943q725@wichita.edu::0266c09c-edf4-48f9-b10e-ffd531108e36" providerId="AD" clId="Web-{1B5F47EE-C54A-4C75-9ACB-71944607AFDB}" dt="2021-10-07T22:02:16.189" v="15" actId="20577"/>
      <pc:docMkLst>
        <pc:docMk/>
      </pc:docMkLst>
      <pc:sldChg chg="modSp new">
        <pc:chgData name="Daoud, Mohammad" userId="S::f943q725@wichita.edu::0266c09c-edf4-48f9-b10e-ffd531108e36" providerId="AD" clId="Web-{1B5F47EE-C54A-4C75-9ACB-71944607AFDB}" dt="2021-10-07T22:02:16.189" v="15" actId="20577"/>
        <pc:sldMkLst>
          <pc:docMk/>
          <pc:sldMk cId="2183700324" sldId="270"/>
        </pc:sldMkLst>
        <pc:spChg chg="mod">
          <ac:chgData name="Daoud, Mohammad" userId="S::f943q725@wichita.edu::0266c09c-edf4-48f9-b10e-ffd531108e36" providerId="AD" clId="Web-{1B5F47EE-C54A-4C75-9ACB-71944607AFDB}" dt="2021-10-07T22:02:16.189" v="15" actId="20577"/>
          <ac:spMkLst>
            <pc:docMk/>
            <pc:sldMk cId="2183700324" sldId="270"/>
            <ac:spMk id="2" creationId="{32940F97-2B95-4839-A79E-DC2E07986A75}"/>
          </ac:spMkLst>
        </pc:spChg>
      </pc:sldChg>
    </pc:docChg>
  </pc:docChgLst>
  <pc:docChgLst>
    <pc:chgData name="Daoud, Mohammad" userId="S::f943q725@wichita.edu::0266c09c-edf4-48f9-b10e-ffd531108e36" providerId="AD" clId="Web-{AD0FA807-3D13-4C0F-8BD8-6DA7C9BFDF75}"/>
    <pc:docChg chg="addSld modSld">
      <pc:chgData name="Daoud, Mohammad" userId="S::f943q725@wichita.edu::0266c09c-edf4-48f9-b10e-ffd531108e36" providerId="AD" clId="Web-{AD0FA807-3D13-4C0F-8BD8-6DA7C9BFDF75}" dt="2021-10-06T20:13:40.398" v="154" actId="20577"/>
      <pc:docMkLst>
        <pc:docMk/>
      </pc:docMkLst>
      <pc:sldChg chg="modSp">
        <pc:chgData name="Daoud, Mohammad" userId="S::f943q725@wichita.edu::0266c09c-edf4-48f9-b10e-ffd531108e36" providerId="AD" clId="Web-{AD0FA807-3D13-4C0F-8BD8-6DA7C9BFDF75}" dt="2021-10-06T20:13:40.398" v="154" actId="20577"/>
        <pc:sldMkLst>
          <pc:docMk/>
          <pc:sldMk cId="2917944190" sldId="260"/>
        </pc:sldMkLst>
        <pc:spChg chg="mod">
          <ac:chgData name="Daoud, Mohammad" userId="S::f943q725@wichita.edu::0266c09c-edf4-48f9-b10e-ffd531108e36" providerId="AD" clId="Web-{AD0FA807-3D13-4C0F-8BD8-6DA7C9BFDF75}" dt="2021-10-06T20:13:40.398" v="154" actId="20577"/>
          <ac:spMkLst>
            <pc:docMk/>
            <pc:sldMk cId="2917944190" sldId="260"/>
            <ac:spMk id="3" creationId="{5352E037-3B92-4FBD-9956-B6E9541FF27E}"/>
          </ac:spMkLst>
        </pc:spChg>
      </pc:sldChg>
      <pc:sldChg chg="modSp new">
        <pc:chgData name="Daoud, Mohammad" userId="S::f943q725@wichita.edu::0266c09c-edf4-48f9-b10e-ffd531108e36" providerId="AD" clId="Web-{AD0FA807-3D13-4C0F-8BD8-6DA7C9BFDF75}" dt="2021-10-06T20:13:27.882" v="145" actId="20577"/>
        <pc:sldMkLst>
          <pc:docMk/>
          <pc:sldMk cId="805598255" sldId="268"/>
        </pc:sldMkLst>
        <pc:spChg chg="mod">
          <ac:chgData name="Daoud, Mohammad" userId="S::f943q725@wichita.edu::0266c09c-edf4-48f9-b10e-ffd531108e36" providerId="AD" clId="Web-{AD0FA807-3D13-4C0F-8BD8-6DA7C9BFDF75}" dt="2021-10-06T20:03:08.996" v="2" actId="20577"/>
          <ac:spMkLst>
            <pc:docMk/>
            <pc:sldMk cId="805598255" sldId="268"/>
            <ac:spMk id="2" creationId="{7E0754DC-6478-4F55-B104-0480303A2007}"/>
          </ac:spMkLst>
        </pc:spChg>
        <pc:spChg chg="mod">
          <ac:chgData name="Daoud, Mohammad" userId="S::f943q725@wichita.edu::0266c09c-edf4-48f9-b10e-ffd531108e36" providerId="AD" clId="Web-{AD0FA807-3D13-4C0F-8BD8-6DA7C9BFDF75}" dt="2021-10-06T20:13:27.882" v="145" actId="20577"/>
          <ac:spMkLst>
            <pc:docMk/>
            <pc:sldMk cId="805598255" sldId="268"/>
            <ac:spMk id="3" creationId="{77C90031-F983-48A1-8101-9956C28B1D5F}"/>
          </ac:spMkLst>
        </pc:spChg>
      </pc:sldChg>
    </pc:docChg>
  </pc:docChgLst>
  <pc:docChgLst>
    <pc:chgData name="Rossillon, Alex" userId="cac35adc-3377-4cc0-bb9a-79657775f0e0" providerId="ADAL" clId="{E021F10B-7F3C-48C4-826F-02DC9231F20C}"/>
    <pc:docChg chg="undo custSel addSld delSld modSld sldOrd">
      <pc:chgData name="Rossillon, Alex" userId="cac35adc-3377-4cc0-bb9a-79657775f0e0" providerId="ADAL" clId="{E021F10B-7F3C-48C4-826F-02DC9231F20C}" dt="2021-10-08T05:12:39.033" v="5468" actId="6549"/>
      <pc:docMkLst>
        <pc:docMk/>
      </pc:docMkLst>
      <pc:sldChg chg="delSp modSp mod setBg">
        <pc:chgData name="Rossillon, Alex" userId="cac35adc-3377-4cc0-bb9a-79657775f0e0" providerId="ADAL" clId="{E021F10B-7F3C-48C4-826F-02DC9231F20C}" dt="2021-10-07T22:13:36.424" v="2179" actId="20577"/>
        <pc:sldMkLst>
          <pc:docMk/>
          <pc:sldMk cId="109857222" sldId="256"/>
        </pc:sldMkLst>
        <pc:spChg chg="mod">
          <ac:chgData name="Rossillon, Alex" userId="cac35adc-3377-4cc0-bb9a-79657775f0e0" providerId="ADAL" clId="{E021F10B-7F3C-48C4-826F-02DC9231F20C}" dt="2021-10-07T22:13:36.424" v="2179" actId="20577"/>
          <ac:spMkLst>
            <pc:docMk/>
            <pc:sldMk cId="109857222" sldId="256"/>
            <ac:spMk id="2" creationId="{00000000-0000-0000-0000-000000000000}"/>
          </ac:spMkLst>
        </pc:spChg>
        <pc:picChg chg="del mod">
          <ac:chgData name="Rossillon, Alex" userId="cac35adc-3377-4cc0-bb9a-79657775f0e0" providerId="ADAL" clId="{E021F10B-7F3C-48C4-826F-02DC9231F20C}" dt="2021-10-07T22:11:53.865" v="2165" actId="478"/>
          <ac:picMkLst>
            <pc:docMk/>
            <pc:sldMk cId="109857222" sldId="256"/>
            <ac:picMk id="4" creationId="{F96CBCF4-BA5C-4FA1-9B06-CC11DE879DA4}"/>
          </ac:picMkLst>
        </pc:picChg>
        <pc:picChg chg="del">
          <ac:chgData name="Rossillon, Alex" userId="cac35adc-3377-4cc0-bb9a-79657775f0e0" providerId="ADAL" clId="{E021F10B-7F3C-48C4-826F-02DC9231F20C}" dt="2021-10-07T22:11:56.080" v="2166" actId="478"/>
          <ac:picMkLst>
            <pc:docMk/>
            <pc:sldMk cId="109857222" sldId="256"/>
            <ac:picMk id="5" creationId="{D7A0E206-04E7-4B18-927B-D31040262E58}"/>
          </ac:picMkLst>
        </pc:picChg>
      </pc:sldChg>
      <pc:sldChg chg="addSp delSp modSp mod">
        <pc:chgData name="Rossillon, Alex" userId="cac35adc-3377-4cc0-bb9a-79657775f0e0" providerId="ADAL" clId="{E021F10B-7F3C-48C4-826F-02DC9231F20C}" dt="2021-10-07T23:10:19.981" v="2550" actId="478"/>
        <pc:sldMkLst>
          <pc:docMk/>
          <pc:sldMk cId="1374148833" sldId="257"/>
        </pc:sldMkLst>
        <pc:spChg chg="mod">
          <ac:chgData name="Rossillon, Alex" userId="cac35adc-3377-4cc0-bb9a-79657775f0e0" providerId="ADAL" clId="{E021F10B-7F3C-48C4-826F-02DC9231F20C}" dt="2021-10-07T23:10:18.488" v="2549" actId="1076"/>
          <ac:spMkLst>
            <pc:docMk/>
            <pc:sldMk cId="1374148833" sldId="257"/>
            <ac:spMk id="3" creationId="{13045B02-E336-4028-BDF1-472654808A44}"/>
          </ac:spMkLst>
        </pc:spChg>
        <pc:spChg chg="add del">
          <ac:chgData name="Rossillon, Alex" userId="cac35adc-3377-4cc0-bb9a-79657775f0e0" providerId="ADAL" clId="{E021F10B-7F3C-48C4-826F-02DC9231F20C}" dt="2021-10-07T23:07:49.350" v="2536" actId="22"/>
          <ac:spMkLst>
            <pc:docMk/>
            <pc:sldMk cId="1374148833" sldId="257"/>
            <ac:spMk id="5" creationId="{7D4429CD-B9D1-408F-A54B-495300BE825D}"/>
          </ac:spMkLst>
        </pc:spChg>
        <pc:spChg chg="add del">
          <ac:chgData name="Rossillon, Alex" userId="cac35adc-3377-4cc0-bb9a-79657775f0e0" providerId="ADAL" clId="{E021F10B-7F3C-48C4-826F-02DC9231F20C}" dt="2021-10-07T23:07:55.274" v="2538" actId="22"/>
          <ac:spMkLst>
            <pc:docMk/>
            <pc:sldMk cId="1374148833" sldId="257"/>
            <ac:spMk id="7" creationId="{C7472D96-12DB-4A63-8A9B-DFA1D658B06E}"/>
          </ac:spMkLst>
        </pc:spChg>
        <pc:grpChg chg="del mod">
          <ac:chgData name="Rossillon, Alex" userId="cac35adc-3377-4cc0-bb9a-79657775f0e0" providerId="ADAL" clId="{E021F10B-7F3C-48C4-826F-02DC9231F20C}" dt="2021-10-07T23:10:19.981" v="2550" actId="478"/>
          <ac:grpSpMkLst>
            <pc:docMk/>
            <pc:sldMk cId="1374148833" sldId="257"/>
            <ac:grpSpMk id="15" creationId="{BE92132F-F501-4436-931D-A0E22672D0CB}"/>
          </ac:grpSpMkLst>
        </pc:grpChg>
        <pc:picChg chg="add del mod">
          <ac:chgData name="Rossillon, Alex" userId="cac35adc-3377-4cc0-bb9a-79657775f0e0" providerId="ADAL" clId="{E021F10B-7F3C-48C4-826F-02DC9231F20C}" dt="2021-10-07T23:08:43.701" v="2541" actId="478"/>
          <ac:picMkLst>
            <pc:docMk/>
            <pc:sldMk cId="1374148833" sldId="257"/>
            <ac:picMk id="9" creationId="{EECF079E-BB37-4660-8EC2-27BBB516D330}"/>
          </ac:picMkLst>
        </pc:picChg>
        <pc:inkChg chg="add mod">
          <ac:chgData name="Rossillon, Alex" userId="cac35adc-3377-4cc0-bb9a-79657775f0e0" providerId="ADAL" clId="{E021F10B-7F3C-48C4-826F-02DC9231F20C}" dt="2021-10-07T23:10:12.833" v="2547"/>
          <ac:inkMkLst>
            <pc:docMk/>
            <pc:sldMk cId="1374148833" sldId="257"/>
            <ac:inkMk id="10" creationId="{ADBDA16E-060E-48E8-9699-D40D29B9F9C9}"/>
          </ac:inkMkLst>
        </pc:inkChg>
        <pc:inkChg chg="add mod">
          <ac:chgData name="Rossillon, Alex" userId="cac35adc-3377-4cc0-bb9a-79657775f0e0" providerId="ADAL" clId="{E021F10B-7F3C-48C4-826F-02DC9231F20C}" dt="2021-10-07T23:10:12.833" v="2547"/>
          <ac:inkMkLst>
            <pc:docMk/>
            <pc:sldMk cId="1374148833" sldId="257"/>
            <ac:inkMk id="11" creationId="{70D9B581-878A-463D-AB6D-0028DB5076AD}"/>
          </ac:inkMkLst>
        </pc:inkChg>
        <pc:inkChg chg="add mod">
          <ac:chgData name="Rossillon, Alex" userId="cac35adc-3377-4cc0-bb9a-79657775f0e0" providerId="ADAL" clId="{E021F10B-7F3C-48C4-826F-02DC9231F20C}" dt="2021-10-07T23:10:12.833" v="2547"/>
          <ac:inkMkLst>
            <pc:docMk/>
            <pc:sldMk cId="1374148833" sldId="257"/>
            <ac:inkMk id="12" creationId="{506AF714-C62D-40AA-8202-399C218E3AF6}"/>
          </ac:inkMkLst>
        </pc:inkChg>
        <pc:inkChg chg="add mod">
          <ac:chgData name="Rossillon, Alex" userId="cac35adc-3377-4cc0-bb9a-79657775f0e0" providerId="ADAL" clId="{E021F10B-7F3C-48C4-826F-02DC9231F20C}" dt="2021-10-07T23:10:12.833" v="2547"/>
          <ac:inkMkLst>
            <pc:docMk/>
            <pc:sldMk cId="1374148833" sldId="257"/>
            <ac:inkMk id="13" creationId="{5649D7A3-EE20-4192-827D-A9002D33C198}"/>
          </ac:inkMkLst>
        </pc:inkChg>
        <pc:inkChg chg="add mod">
          <ac:chgData name="Rossillon, Alex" userId="cac35adc-3377-4cc0-bb9a-79657775f0e0" providerId="ADAL" clId="{E021F10B-7F3C-48C4-826F-02DC9231F20C}" dt="2021-10-07T23:10:12.833" v="2547"/>
          <ac:inkMkLst>
            <pc:docMk/>
            <pc:sldMk cId="1374148833" sldId="257"/>
            <ac:inkMk id="14" creationId="{285342D6-DF01-4C02-8DFE-47DE24BE7D1A}"/>
          </ac:inkMkLst>
        </pc:inkChg>
      </pc:sldChg>
      <pc:sldChg chg="modSp mod">
        <pc:chgData name="Rossillon, Alex" userId="cac35adc-3377-4cc0-bb9a-79657775f0e0" providerId="ADAL" clId="{E021F10B-7F3C-48C4-826F-02DC9231F20C}" dt="2021-10-07T23:40:45.731" v="2694" actId="114"/>
        <pc:sldMkLst>
          <pc:docMk/>
          <pc:sldMk cId="2159568109" sldId="258"/>
        </pc:sldMkLst>
        <pc:spChg chg="mod">
          <ac:chgData name="Rossillon, Alex" userId="cac35adc-3377-4cc0-bb9a-79657775f0e0" providerId="ADAL" clId="{E021F10B-7F3C-48C4-826F-02DC9231F20C}" dt="2021-10-07T23:40:45.731" v="2694" actId="114"/>
          <ac:spMkLst>
            <pc:docMk/>
            <pc:sldMk cId="2159568109" sldId="258"/>
            <ac:spMk id="3" creationId="{5B8F9E31-0239-4597-8349-D6CEF4667AFF}"/>
          </ac:spMkLst>
        </pc:spChg>
      </pc:sldChg>
      <pc:sldChg chg="modSp mod">
        <pc:chgData name="Rossillon, Alex" userId="cac35adc-3377-4cc0-bb9a-79657775f0e0" providerId="ADAL" clId="{E021F10B-7F3C-48C4-826F-02DC9231F20C}" dt="2021-10-07T22:23:38.409" v="2267" actId="20577"/>
        <pc:sldMkLst>
          <pc:docMk/>
          <pc:sldMk cId="2049463816" sldId="259"/>
        </pc:sldMkLst>
        <pc:spChg chg="mod">
          <ac:chgData name="Rossillon, Alex" userId="cac35adc-3377-4cc0-bb9a-79657775f0e0" providerId="ADAL" clId="{E021F10B-7F3C-48C4-826F-02DC9231F20C}" dt="2021-10-07T22:23:38.409" v="2267" actId="20577"/>
          <ac:spMkLst>
            <pc:docMk/>
            <pc:sldMk cId="2049463816" sldId="259"/>
            <ac:spMk id="3" creationId="{C4380B1B-32B7-4F6E-A7B8-953B4F31BD4F}"/>
          </ac:spMkLst>
        </pc:spChg>
      </pc:sldChg>
      <pc:sldChg chg="modSp mod">
        <pc:chgData name="Rossillon, Alex" userId="cac35adc-3377-4cc0-bb9a-79657775f0e0" providerId="ADAL" clId="{E021F10B-7F3C-48C4-826F-02DC9231F20C}" dt="2021-10-08T04:45:09.821" v="5173" actId="20577"/>
        <pc:sldMkLst>
          <pc:docMk/>
          <pc:sldMk cId="1936703061" sldId="261"/>
        </pc:sldMkLst>
        <pc:spChg chg="mod">
          <ac:chgData name="Rossillon, Alex" userId="cac35adc-3377-4cc0-bb9a-79657775f0e0" providerId="ADAL" clId="{E021F10B-7F3C-48C4-826F-02DC9231F20C}" dt="2021-10-07T23:51:14.315" v="2725" actId="20577"/>
          <ac:spMkLst>
            <pc:docMk/>
            <pc:sldMk cId="1936703061" sldId="261"/>
            <ac:spMk id="2" creationId="{67AACA98-C923-41E2-A4D9-6CED93140DBD}"/>
          </ac:spMkLst>
        </pc:spChg>
        <pc:graphicFrameChg chg="mod">
          <ac:chgData name="Rossillon, Alex" userId="cac35adc-3377-4cc0-bb9a-79657775f0e0" providerId="ADAL" clId="{E021F10B-7F3C-48C4-826F-02DC9231F20C}" dt="2021-10-08T04:45:09.821" v="5173" actId="20577"/>
          <ac:graphicFrameMkLst>
            <pc:docMk/>
            <pc:sldMk cId="1936703061" sldId="261"/>
            <ac:graphicFrameMk id="18" creationId="{5C427419-1348-4EF1-885F-FF781414300C}"/>
          </ac:graphicFrameMkLst>
        </pc:graphicFrameChg>
      </pc:sldChg>
      <pc:sldChg chg="addSp delSp modSp add del mod setBg">
        <pc:chgData name="Rossillon, Alex" userId="cac35adc-3377-4cc0-bb9a-79657775f0e0" providerId="ADAL" clId="{E021F10B-7F3C-48C4-826F-02DC9231F20C}" dt="2021-10-08T03:09:07.987" v="3488" actId="47"/>
        <pc:sldMkLst>
          <pc:docMk/>
          <pc:sldMk cId="439312867" sldId="262"/>
        </pc:sldMkLst>
        <pc:spChg chg="mod">
          <ac:chgData name="Rossillon, Alex" userId="cac35adc-3377-4cc0-bb9a-79657775f0e0" providerId="ADAL" clId="{E021F10B-7F3C-48C4-826F-02DC9231F20C}" dt="2021-10-08T01:54:31.513" v="2795" actId="26606"/>
          <ac:spMkLst>
            <pc:docMk/>
            <pc:sldMk cId="439312867" sldId="262"/>
            <ac:spMk id="2" creationId="{7DA0C4B6-91CE-4A81-AD4A-817973E8117C}"/>
          </ac:spMkLst>
        </pc:spChg>
        <pc:spChg chg="del mod">
          <ac:chgData name="Rossillon, Alex" userId="cac35adc-3377-4cc0-bb9a-79657775f0e0" providerId="ADAL" clId="{E021F10B-7F3C-48C4-826F-02DC9231F20C}" dt="2021-10-07T23:48:47.602" v="2695" actId="26606"/>
          <ac:spMkLst>
            <pc:docMk/>
            <pc:sldMk cId="439312867" sldId="262"/>
            <ac:spMk id="3" creationId="{F06043F0-0866-41FF-99F3-6DED66BD77BB}"/>
          </ac:spMkLst>
        </pc:spChg>
        <pc:spChg chg="add del">
          <ac:chgData name="Rossillon, Alex" userId="cac35adc-3377-4cc0-bb9a-79657775f0e0" providerId="ADAL" clId="{E021F10B-7F3C-48C4-826F-02DC9231F20C}" dt="2021-10-07T20:18:50.539" v="283" actId="11529"/>
          <ac:spMkLst>
            <pc:docMk/>
            <pc:sldMk cId="439312867" sldId="262"/>
            <ac:spMk id="4" creationId="{0C6AEE3F-2EDC-4FCD-BD2C-A4E14A75AB3A}"/>
          </ac:spMkLst>
        </pc:spChg>
        <pc:spChg chg="add del mod">
          <ac:chgData name="Rossillon, Alex" userId="cac35adc-3377-4cc0-bb9a-79657775f0e0" providerId="ADAL" clId="{E021F10B-7F3C-48C4-826F-02DC9231F20C}" dt="2021-10-07T20:47:29.723" v="617" actId="478"/>
          <ac:spMkLst>
            <pc:docMk/>
            <pc:sldMk cId="439312867" sldId="262"/>
            <ac:spMk id="6" creationId="{87A0611B-FEFE-452D-954B-E986998DD219}"/>
          </ac:spMkLst>
        </pc:spChg>
        <pc:spChg chg="add del mod">
          <ac:chgData name="Rossillon, Alex" userId="cac35adc-3377-4cc0-bb9a-79657775f0e0" providerId="ADAL" clId="{E021F10B-7F3C-48C4-826F-02DC9231F20C}" dt="2021-10-07T20:47:32.482" v="618" actId="478"/>
          <ac:spMkLst>
            <pc:docMk/>
            <pc:sldMk cId="439312867" sldId="262"/>
            <ac:spMk id="7" creationId="{B5281F3B-DBBC-4B65-88A4-5E43D89663AE}"/>
          </ac:spMkLst>
        </pc:spChg>
        <pc:spChg chg="add del">
          <ac:chgData name="Rossillon, Alex" userId="cac35adc-3377-4cc0-bb9a-79657775f0e0" providerId="ADAL" clId="{E021F10B-7F3C-48C4-826F-02DC9231F20C}" dt="2021-10-08T01:54:31.513" v="2795" actId="26606"/>
          <ac:spMkLst>
            <pc:docMk/>
            <pc:sldMk cId="439312867" sldId="262"/>
            <ac:spMk id="8" creationId="{3A5B4632-C963-4296-86F0-79AA9EA5AE98}"/>
          </ac:spMkLst>
        </pc:spChg>
        <pc:spChg chg="add">
          <ac:chgData name="Rossillon, Alex" userId="cac35adc-3377-4cc0-bb9a-79657775f0e0" providerId="ADAL" clId="{E021F10B-7F3C-48C4-826F-02DC9231F20C}" dt="2021-10-08T01:54:31.513" v="2795" actId="26606"/>
          <ac:spMkLst>
            <pc:docMk/>
            <pc:sldMk cId="439312867" sldId="262"/>
            <ac:spMk id="15" creationId="{9DBC8166-481C-4473-95F5-9A5B9073B7F1}"/>
          </ac:spMkLst>
        </pc:spChg>
        <pc:spChg chg="add">
          <ac:chgData name="Rossillon, Alex" userId="cac35adc-3377-4cc0-bb9a-79657775f0e0" providerId="ADAL" clId="{E021F10B-7F3C-48C4-826F-02DC9231F20C}" dt="2021-10-08T01:54:31.513" v="2795" actId="26606"/>
          <ac:spMkLst>
            <pc:docMk/>
            <pc:sldMk cId="439312867" sldId="262"/>
            <ac:spMk id="17" creationId="{A5A5CE6E-90AF-4D43-A014-1F9EC83EB93D}"/>
          </ac:spMkLst>
        </pc:spChg>
        <pc:graphicFrameChg chg="add del mod modGraphic">
          <ac:chgData name="Rossillon, Alex" userId="cac35adc-3377-4cc0-bb9a-79657775f0e0" providerId="ADAL" clId="{E021F10B-7F3C-48C4-826F-02DC9231F20C}" dt="2021-10-07T20:51:15.025" v="622" actId="478"/>
          <ac:graphicFrameMkLst>
            <pc:docMk/>
            <pc:sldMk cId="439312867" sldId="262"/>
            <ac:graphicFrameMk id="5" creationId="{D27F45FD-3083-43D1-B2C4-04526B607CD5}"/>
          </ac:graphicFrameMkLst>
        </pc:graphicFrameChg>
        <pc:graphicFrameChg chg="add mod modGraphic">
          <ac:chgData name="Rossillon, Alex" userId="cac35adc-3377-4cc0-bb9a-79657775f0e0" providerId="ADAL" clId="{E021F10B-7F3C-48C4-826F-02DC9231F20C}" dt="2021-10-08T02:39:15.779" v="2830" actId="20577"/>
          <ac:graphicFrameMkLst>
            <pc:docMk/>
            <pc:sldMk cId="439312867" sldId="262"/>
            <ac:graphicFrameMk id="10" creationId="{15B52C4D-561D-4C79-9B97-F28CC389F062}"/>
          </ac:graphicFrameMkLst>
        </pc:graphicFrameChg>
        <pc:picChg chg="add del mod">
          <ac:chgData name="Rossillon, Alex" userId="cac35adc-3377-4cc0-bb9a-79657775f0e0" providerId="ADAL" clId="{E021F10B-7F3C-48C4-826F-02DC9231F20C}" dt="2021-10-07T22:01:12.553" v="1799" actId="478"/>
          <ac:picMkLst>
            <pc:docMk/>
            <pc:sldMk cId="439312867" sldId="262"/>
            <ac:picMk id="9" creationId="{D3411770-A335-44C5-B505-5564D9CAAB97}"/>
          </ac:picMkLst>
        </pc:picChg>
        <pc:picChg chg="add del mod">
          <ac:chgData name="Rossillon, Alex" userId="cac35adc-3377-4cc0-bb9a-79657775f0e0" providerId="ADAL" clId="{E021F10B-7F3C-48C4-826F-02DC9231F20C}" dt="2021-10-07T22:27:02.042" v="2273" actId="21"/>
          <ac:picMkLst>
            <pc:docMk/>
            <pc:sldMk cId="439312867" sldId="262"/>
            <ac:picMk id="11" creationId="{13D66BBA-6918-476A-AB36-2FE4B99ECFDD}"/>
          </ac:picMkLst>
        </pc:picChg>
        <pc:picChg chg="add del mod">
          <ac:chgData name="Rossillon, Alex" userId="cac35adc-3377-4cc0-bb9a-79657775f0e0" providerId="ADAL" clId="{E021F10B-7F3C-48C4-826F-02DC9231F20C}" dt="2021-10-08T03:09:01.762" v="3487" actId="478"/>
          <ac:picMkLst>
            <pc:docMk/>
            <pc:sldMk cId="439312867" sldId="262"/>
            <ac:picMk id="13" creationId="{4E79FE8D-0AD8-4E7E-A629-2264F1ADD523}"/>
          </ac:picMkLst>
        </pc:picChg>
      </pc:sldChg>
      <pc:sldChg chg="modSp mod">
        <pc:chgData name="Rossillon, Alex" userId="cac35adc-3377-4cc0-bb9a-79657775f0e0" providerId="ADAL" clId="{E021F10B-7F3C-48C4-826F-02DC9231F20C}" dt="2021-10-07T23:07:28.594" v="2534" actId="20577"/>
        <pc:sldMkLst>
          <pc:docMk/>
          <pc:sldMk cId="3602722365" sldId="266"/>
        </pc:sldMkLst>
        <pc:spChg chg="mod">
          <ac:chgData name="Rossillon, Alex" userId="cac35adc-3377-4cc0-bb9a-79657775f0e0" providerId="ADAL" clId="{E021F10B-7F3C-48C4-826F-02DC9231F20C}" dt="2021-10-07T23:07:28.594" v="2534" actId="20577"/>
          <ac:spMkLst>
            <pc:docMk/>
            <pc:sldMk cId="3602722365" sldId="266"/>
            <ac:spMk id="3" creationId="{AA97A933-CC5E-4564-8B27-0C11CC146695}"/>
          </ac:spMkLst>
        </pc:spChg>
      </pc:sldChg>
      <pc:sldChg chg="del">
        <pc:chgData name="Rossillon, Alex" userId="cac35adc-3377-4cc0-bb9a-79657775f0e0" providerId="ADAL" clId="{E021F10B-7F3C-48C4-826F-02DC9231F20C}" dt="2021-10-07T23:52:38.592" v="2726" actId="47"/>
        <pc:sldMkLst>
          <pc:docMk/>
          <pc:sldMk cId="2806099058" sldId="267"/>
        </pc:sldMkLst>
      </pc:sldChg>
      <pc:sldChg chg="addSp delSp modSp new del mod ord">
        <pc:chgData name="Rossillon, Alex" userId="cac35adc-3377-4cc0-bb9a-79657775f0e0" providerId="ADAL" clId="{E021F10B-7F3C-48C4-826F-02DC9231F20C}" dt="2021-10-08T04:00:25.184" v="4903" actId="47"/>
        <pc:sldMkLst>
          <pc:docMk/>
          <pc:sldMk cId="1414015409" sldId="269"/>
        </pc:sldMkLst>
        <pc:spChg chg="del">
          <ac:chgData name="Rossillon, Alex" userId="cac35adc-3377-4cc0-bb9a-79657775f0e0" providerId="ADAL" clId="{E021F10B-7F3C-48C4-826F-02DC9231F20C}" dt="2021-10-07T21:41:31.246" v="1557" actId="478"/>
          <ac:spMkLst>
            <pc:docMk/>
            <pc:sldMk cId="1414015409" sldId="269"/>
            <ac:spMk id="2" creationId="{4E44DDD6-B63C-49A4-B56D-C0F499281198}"/>
          </ac:spMkLst>
        </pc:spChg>
        <pc:spChg chg="del">
          <ac:chgData name="Rossillon, Alex" userId="cac35adc-3377-4cc0-bb9a-79657775f0e0" providerId="ADAL" clId="{E021F10B-7F3C-48C4-826F-02DC9231F20C}" dt="2021-10-07T21:39:46.939" v="1533" actId="22"/>
          <ac:spMkLst>
            <pc:docMk/>
            <pc:sldMk cId="1414015409" sldId="269"/>
            <ac:spMk id="3" creationId="{AC498545-D6AA-47B3-BA60-A373E02DC069}"/>
          </ac:spMkLst>
        </pc:spChg>
        <pc:spChg chg="add del mod">
          <ac:chgData name="Rossillon, Alex" userId="cac35adc-3377-4cc0-bb9a-79657775f0e0" providerId="ADAL" clId="{E021F10B-7F3C-48C4-826F-02DC9231F20C}" dt="2021-10-07T21:41:30.344" v="1556" actId="478"/>
          <ac:spMkLst>
            <pc:docMk/>
            <pc:sldMk cId="1414015409" sldId="269"/>
            <ac:spMk id="7" creationId="{4110D000-BABD-4E96-8E59-684F8F27BCFC}"/>
          </ac:spMkLst>
        </pc:spChg>
        <pc:spChg chg="add mod">
          <ac:chgData name="Rossillon, Alex" userId="cac35adc-3377-4cc0-bb9a-79657775f0e0" providerId="ADAL" clId="{E021F10B-7F3C-48C4-826F-02DC9231F20C}" dt="2021-10-07T21:57:19.945" v="1792" actId="20577"/>
          <ac:spMkLst>
            <pc:docMk/>
            <pc:sldMk cId="1414015409" sldId="269"/>
            <ac:spMk id="21" creationId="{41A5B87C-7C8B-4BF6-880B-75102DD629FD}"/>
          </ac:spMkLst>
        </pc:spChg>
        <pc:spChg chg="add mod">
          <ac:chgData name="Rossillon, Alex" userId="cac35adc-3377-4cc0-bb9a-79657775f0e0" providerId="ADAL" clId="{E021F10B-7F3C-48C4-826F-02DC9231F20C}" dt="2021-10-07T23:31:05.708" v="2685" actId="20577"/>
          <ac:spMkLst>
            <pc:docMk/>
            <pc:sldMk cId="1414015409" sldId="269"/>
            <ac:spMk id="26" creationId="{850D8D5B-0856-488A-B2F2-DE8B511936F4}"/>
          </ac:spMkLst>
        </pc:spChg>
        <pc:grpChg chg="add mod">
          <ac:chgData name="Rossillon, Alex" userId="cac35adc-3377-4cc0-bb9a-79657775f0e0" providerId="ADAL" clId="{E021F10B-7F3C-48C4-826F-02DC9231F20C}" dt="2021-10-07T21:42:08.479" v="1564" actId="1076"/>
          <ac:grpSpMkLst>
            <pc:docMk/>
            <pc:sldMk cId="1414015409" sldId="269"/>
            <ac:grpSpMk id="20" creationId="{A54C2741-4DFC-4F81-A858-42FF763A6733}"/>
          </ac:grpSpMkLst>
        </pc:grpChg>
        <pc:picChg chg="add del mod ord">
          <ac:chgData name="Rossillon, Alex" userId="cac35adc-3377-4cc0-bb9a-79657775f0e0" providerId="ADAL" clId="{E021F10B-7F3C-48C4-826F-02DC9231F20C}" dt="2021-10-07T21:40:11.072" v="1535" actId="478"/>
          <ac:picMkLst>
            <pc:docMk/>
            <pc:sldMk cId="1414015409" sldId="269"/>
            <ac:picMk id="5" creationId="{04BC3EB4-5BBD-43A8-B6FF-5C64F524ECDF}"/>
          </ac:picMkLst>
        </pc:picChg>
        <pc:picChg chg="add mod">
          <ac:chgData name="Rossillon, Alex" userId="cac35adc-3377-4cc0-bb9a-79657775f0e0" providerId="ADAL" clId="{E021F10B-7F3C-48C4-826F-02DC9231F20C}" dt="2021-10-07T21:41:57.607" v="1561" actId="164"/>
          <ac:picMkLst>
            <pc:docMk/>
            <pc:sldMk cId="1414015409" sldId="269"/>
            <ac:picMk id="9" creationId="{DE736A8B-A59D-42DD-9AB8-9B63F06E9EE0}"/>
          </ac:picMkLst>
        </pc:picChg>
        <pc:picChg chg="add del mod">
          <ac:chgData name="Rossillon, Alex" userId="cac35adc-3377-4cc0-bb9a-79657775f0e0" providerId="ADAL" clId="{E021F10B-7F3C-48C4-826F-02DC9231F20C}" dt="2021-10-07T21:40:35.677" v="1542" actId="478"/>
          <ac:picMkLst>
            <pc:docMk/>
            <pc:sldMk cId="1414015409" sldId="269"/>
            <ac:picMk id="11" creationId="{E0D8E586-477A-4BA4-8738-A6A2FE81B0BD}"/>
          </ac:picMkLst>
        </pc:picChg>
        <pc:picChg chg="add mod">
          <ac:chgData name="Rossillon, Alex" userId="cac35adc-3377-4cc0-bb9a-79657775f0e0" providerId="ADAL" clId="{E021F10B-7F3C-48C4-826F-02DC9231F20C}" dt="2021-10-07T21:41:57.607" v="1561" actId="164"/>
          <ac:picMkLst>
            <pc:docMk/>
            <pc:sldMk cId="1414015409" sldId="269"/>
            <ac:picMk id="13" creationId="{D76D9B24-ED5B-4B53-9668-8EF2ADC758EA}"/>
          </ac:picMkLst>
        </pc:picChg>
        <pc:picChg chg="add mod">
          <ac:chgData name="Rossillon, Alex" userId="cac35adc-3377-4cc0-bb9a-79657775f0e0" providerId="ADAL" clId="{E021F10B-7F3C-48C4-826F-02DC9231F20C}" dt="2021-10-07T21:41:57.607" v="1561" actId="164"/>
          <ac:picMkLst>
            <pc:docMk/>
            <pc:sldMk cId="1414015409" sldId="269"/>
            <ac:picMk id="15" creationId="{C4E1753C-0116-425F-BFDE-A48559EE80BB}"/>
          </ac:picMkLst>
        </pc:picChg>
        <pc:picChg chg="add del mod">
          <ac:chgData name="Rossillon, Alex" userId="cac35adc-3377-4cc0-bb9a-79657775f0e0" providerId="ADAL" clId="{E021F10B-7F3C-48C4-826F-02DC9231F20C}" dt="2021-10-07T21:41:19.318" v="1553" actId="478"/>
          <ac:picMkLst>
            <pc:docMk/>
            <pc:sldMk cId="1414015409" sldId="269"/>
            <ac:picMk id="17" creationId="{97EE922E-AE45-43FC-B023-3D78A8D30410}"/>
          </ac:picMkLst>
        </pc:picChg>
        <pc:picChg chg="add mod">
          <ac:chgData name="Rossillon, Alex" userId="cac35adc-3377-4cc0-bb9a-79657775f0e0" providerId="ADAL" clId="{E021F10B-7F3C-48C4-826F-02DC9231F20C}" dt="2021-10-07T21:41:57.607" v="1561" actId="164"/>
          <ac:picMkLst>
            <pc:docMk/>
            <pc:sldMk cId="1414015409" sldId="269"/>
            <ac:picMk id="19" creationId="{A142C3D1-24ED-41FD-B199-8808B2FBC426}"/>
          </ac:picMkLst>
        </pc:picChg>
        <pc:picChg chg="add mod">
          <ac:chgData name="Rossillon, Alex" userId="cac35adc-3377-4cc0-bb9a-79657775f0e0" providerId="ADAL" clId="{E021F10B-7F3C-48C4-826F-02DC9231F20C}" dt="2021-10-07T21:57:22.436" v="1793" actId="1076"/>
          <ac:picMkLst>
            <pc:docMk/>
            <pc:sldMk cId="1414015409" sldId="269"/>
            <ac:picMk id="23" creationId="{5852F96A-2AF4-445C-968A-F5BDD84CF315}"/>
          </ac:picMkLst>
        </pc:picChg>
        <pc:picChg chg="add del">
          <ac:chgData name="Rossillon, Alex" userId="cac35adc-3377-4cc0-bb9a-79657775f0e0" providerId="ADAL" clId="{E021F10B-7F3C-48C4-826F-02DC9231F20C}" dt="2021-10-07T22:01:06.393" v="1796" actId="22"/>
          <ac:picMkLst>
            <pc:docMk/>
            <pc:sldMk cId="1414015409" sldId="269"/>
            <ac:picMk id="25" creationId="{64C4E176-3392-4256-B774-8CEE2361BF05}"/>
          </ac:picMkLst>
        </pc:picChg>
      </pc:sldChg>
      <pc:sldChg chg="new del">
        <pc:chgData name="Rossillon, Alex" userId="cac35adc-3377-4cc0-bb9a-79657775f0e0" providerId="ADAL" clId="{E021F10B-7F3C-48C4-826F-02DC9231F20C}" dt="2021-10-07T20:22:23.215" v="452" actId="680"/>
        <pc:sldMkLst>
          <pc:docMk/>
          <pc:sldMk cId="3643247367" sldId="269"/>
        </pc:sldMkLst>
      </pc:sldChg>
      <pc:sldChg chg="addSp delSp modSp new del mod ord setBg">
        <pc:chgData name="Rossillon, Alex" userId="cac35adc-3377-4cc0-bb9a-79657775f0e0" providerId="ADAL" clId="{E021F10B-7F3C-48C4-826F-02DC9231F20C}" dt="2021-10-08T04:00:34.273" v="4904" actId="47"/>
        <pc:sldMkLst>
          <pc:docMk/>
          <pc:sldMk cId="2321452589" sldId="271"/>
        </pc:sldMkLst>
        <pc:spChg chg="mod">
          <ac:chgData name="Rossillon, Alex" userId="cac35adc-3377-4cc0-bb9a-79657775f0e0" providerId="ADAL" clId="{E021F10B-7F3C-48C4-826F-02DC9231F20C}" dt="2021-10-07T23:49:05.087" v="2696" actId="26606"/>
          <ac:spMkLst>
            <pc:docMk/>
            <pc:sldMk cId="2321452589" sldId="271"/>
            <ac:spMk id="2" creationId="{13A20C7A-1A88-4A3A-9C3F-AC2C213F0610}"/>
          </ac:spMkLst>
        </pc:spChg>
        <pc:spChg chg="mod">
          <ac:chgData name="Rossillon, Alex" userId="cac35adc-3377-4cc0-bb9a-79657775f0e0" providerId="ADAL" clId="{E021F10B-7F3C-48C4-826F-02DC9231F20C}" dt="2021-10-07T23:49:05.087" v="2696" actId="26606"/>
          <ac:spMkLst>
            <pc:docMk/>
            <pc:sldMk cId="2321452589" sldId="271"/>
            <ac:spMk id="3" creationId="{BE17F5B1-98C1-4E17-BE87-9ED33C3A2F5F}"/>
          </ac:spMkLst>
        </pc:spChg>
        <pc:spChg chg="add">
          <ac:chgData name="Rossillon, Alex" userId="cac35adc-3377-4cc0-bb9a-79657775f0e0" providerId="ADAL" clId="{E021F10B-7F3C-48C4-826F-02DC9231F20C}" dt="2021-10-07T23:49:05.087" v="2696" actId="26606"/>
          <ac:spMkLst>
            <pc:docMk/>
            <pc:sldMk cId="2321452589" sldId="271"/>
            <ac:spMk id="8" creationId="{C2554CA6-288E-4202-BC52-2E5A8F0C0AED}"/>
          </ac:spMkLst>
        </pc:spChg>
        <pc:spChg chg="add del mod">
          <ac:chgData name="Rossillon, Alex" userId="cac35adc-3377-4cc0-bb9a-79657775f0e0" providerId="ADAL" clId="{E021F10B-7F3C-48C4-826F-02DC9231F20C}" dt="2021-10-08T00:14:07.565" v="2792" actId="478"/>
          <ac:spMkLst>
            <pc:docMk/>
            <pc:sldMk cId="2321452589" sldId="271"/>
            <ac:spMk id="9" creationId="{14FD562B-8117-4B4E-9C50-7B9AF2F8F6C6}"/>
          </ac:spMkLst>
        </pc:spChg>
        <pc:spChg chg="add">
          <ac:chgData name="Rossillon, Alex" userId="cac35adc-3377-4cc0-bb9a-79657775f0e0" providerId="ADAL" clId="{E021F10B-7F3C-48C4-826F-02DC9231F20C}" dt="2021-10-07T23:49:05.087" v="2696" actId="26606"/>
          <ac:spMkLst>
            <pc:docMk/>
            <pc:sldMk cId="2321452589" sldId="271"/>
            <ac:spMk id="10" creationId="{B10BB131-AC8E-4A8E-A5D1-36260F720C3B}"/>
          </ac:spMkLst>
        </pc:spChg>
        <pc:spChg chg="add">
          <ac:chgData name="Rossillon, Alex" userId="cac35adc-3377-4cc0-bb9a-79657775f0e0" providerId="ADAL" clId="{E021F10B-7F3C-48C4-826F-02DC9231F20C}" dt="2021-10-07T23:49:05.087" v="2696" actId="26606"/>
          <ac:spMkLst>
            <pc:docMk/>
            <pc:sldMk cId="2321452589" sldId="271"/>
            <ac:spMk id="12" creationId="{5B7778FC-632E-4DCA-A7CB-0D7731CCF970}"/>
          </ac:spMkLst>
        </pc:spChg>
        <pc:spChg chg="add">
          <ac:chgData name="Rossillon, Alex" userId="cac35adc-3377-4cc0-bb9a-79657775f0e0" providerId="ADAL" clId="{E021F10B-7F3C-48C4-826F-02DC9231F20C}" dt="2021-10-07T23:49:05.087" v="2696" actId="26606"/>
          <ac:spMkLst>
            <pc:docMk/>
            <pc:sldMk cId="2321452589" sldId="271"/>
            <ac:spMk id="14" creationId="{FA23A907-97FB-4A8F-880A-DD77401C4296}"/>
          </ac:spMkLst>
        </pc:spChg>
      </pc:sldChg>
      <pc:sldChg chg="addSp modSp new del mod ord">
        <pc:chgData name="Rossillon, Alex" userId="cac35adc-3377-4cc0-bb9a-79657775f0e0" providerId="ADAL" clId="{E021F10B-7F3C-48C4-826F-02DC9231F20C}" dt="2021-10-08T03:59:57.014" v="4902" actId="47"/>
        <pc:sldMkLst>
          <pc:docMk/>
          <pc:sldMk cId="307276437" sldId="272"/>
        </pc:sldMkLst>
        <pc:spChg chg="mod">
          <ac:chgData name="Rossillon, Alex" userId="cac35adc-3377-4cc0-bb9a-79657775f0e0" providerId="ADAL" clId="{E021F10B-7F3C-48C4-826F-02DC9231F20C}" dt="2021-10-07T23:31:11.699" v="2692" actId="207"/>
          <ac:spMkLst>
            <pc:docMk/>
            <pc:sldMk cId="307276437" sldId="272"/>
            <ac:spMk id="2" creationId="{1BC4C8C7-E8C3-4782-8383-A0EC151D679E}"/>
          </ac:spMkLst>
        </pc:spChg>
        <pc:spChg chg="mod">
          <ac:chgData name="Rossillon, Alex" userId="cac35adc-3377-4cc0-bb9a-79657775f0e0" providerId="ADAL" clId="{E021F10B-7F3C-48C4-826F-02DC9231F20C}" dt="2021-10-07T22:26:24.513" v="2272" actId="20577"/>
          <ac:spMkLst>
            <pc:docMk/>
            <pc:sldMk cId="307276437" sldId="272"/>
            <ac:spMk id="3" creationId="{4A980B28-2A34-43B4-A026-4789B46757B4}"/>
          </ac:spMkLst>
        </pc:spChg>
        <pc:picChg chg="add mod">
          <ac:chgData name="Rossillon, Alex" userId="cac35adc-3377-4cc0-bb9a-79657775f0e0" providerId="ADAL" clId="{E021F10B-7F3C-48C4-826F-02DC9231F20C}" dt="2021-10-07T22:27:04.209" v="2274"/>
          <ac:picMkLst>
            <pc:docMk/>
            <pc:sldMk cId="307276437" sldId="272"/>
            <ac:picMk id="4" creationId="{3FE4083B-6763-40B7-B7EC-E72D15DDB14E}"/>
          </ac:picMkLst>
        </pc:picChg>
      </pc:sldChg>
      <pc:sldChg chg="addSp delSp modSp new mod setBg">
        <pc:chgData name="Rossillon, Alex" userId="cac35adc-3377-4cc0-bb9a-79657775f0e0" providerId="ADAL" clId="{E021F10B-7F3C-48C4-826F-02DC9231F20C}" dt="2021-10-07T23:54:50.192" v="2788" actId="1076"/>
        <pc:sldMkLst>
          <pc:docMk/>
          <pc:sldMk cId="3381272068" sldId="273"/>
        </pc:sldMkLst>
        <pc:spChg chg="mod">
          <ac:chgData name="Rossillon, Alex" userId="cac35adc-3377-4cc0-bb9a-79657775f0e0" providerId="ADAL" clId="{E021F10B-7F3C-48C4-826F-02DC9231F20C}" dt="2021-10-07T23:54:50.192" v="2788" actId="1076"/>
          <ac:spMkLst>
            <pc:docMk/>
            <pc:sldMk cId="3381272068" sldId="273"/>
            <ac:spMk id="2" creationId="{7E6F9AA0-9467-4A4F-8515-CD78989EB2A3}"/>
          </ac:spMkLst>
        </pc:spChg>
        <pc:spChg chg="del">
          <ac:chgData name="Rossillon, Alex" userId="cac35adc-3377-4cc0-bb9a-79657775f0e0" providerId="ADAL" clId="{E021F10B-7F3C-48C4-826F-02DC9231F20C}" dt="2021-10-07T23:53:36.294" v="2757" actId="26606"/>
          <ac:spMkLst>
            <pc:docMk/>
            <pc:sldMk cId="3381272068" sldId="273"/>
            <ac:spMk id="3" creationId="{7EC037D3-7D1F-421A-BC17-181DDE222F78}"/>
          </ac:spMkLst>
        </pc:spChg>
        <pc:spChg chg="add">
          <ac:chgData name="Rossillon, Alex" userId="cac35adc-3377-4cc0-bb9a-79657775f0e0" providerId="ADAL" clId="{E021F10B-7F3C-48C4-826F-02DC9231F20C}" dt="2021-10-07T23:53:36.294" v="2757" actId="26606"/>
          <ac:spMkLst>
            <pc:docMk/>
            <pc:sldMk cId="3381272068" sldId="273"/>
            <ac:spMk id="10" creationId="{5B32A67F-3598-4A13-8552-DA884FFCCE57}"/>
          </ac:spMkLst>
        </pc:spChg>
        <pc:spChg chg="add">
          <ac:chgData name="Rossillon, Alex" userId="cac35adc-3377-4cc0-bb9a-79657775f0e0" providerId="ADAL" clId="{E021F10B-7F3C-48C4-826F-02DC9231F20C}" dt="2021-10-07T23:53:36.294" v="2757" actId="26606"/>
          <ac:spMkLst>
            <pc:docMk/>
            <pc:sldMk cId="3381272068" sldId="273"/>
            <ac:spMk id="12" creationId="{BCC55ACC-A2F6-403C-A3A4-D59B3734D45F}"/>
          </ac:spMkLst>
        </pc:spChg>
        <pc:spChg chg="add">
          <ac:chgData name="Rossillon, Alex" userId="cac35adc-3377-4cc0-bb9a-79657775f0e0" providerId="ADAL" clId="{E021F10B-7F3C-48C4-826F-02DC9231F20C}" dt="2021-10-07T23:53:36.294" v="2757" actId="26606"/>
          <ac:spMkLst>
            <pc:docMk/>
            <pc:sldMk cId="3381272068" sldId="273"/>
            <ac:spMk id="14" creationId="{598EBA13-C937-430B-9523-439FE21096E6}"/>
          </ac:spMkLst>
        </pc:spChg>
        <pc:picChg chg="add del mod">
          <ac:chgData name="Rossillon, Alex" userId="cac35adc-3377-4cc0-bb9a-79657775f0e0" providerId="ADAL" clId="{E021F10B-7F3C-48C4-826F-02DC9231F20C}" dt="2021-10-07T23:54:34.951" v="2786" actId="478"/>
          <ac:picMkLst>
            <pc:docMk/>
            <pc:sldMk cId="3381272068" sldId="273"/>
            <ac:picMk id="5" creationId="{11564D88-1A31-4275-B54C-972E445A4CFF}"/>
          </ac:picMkLst>
        </pc:picChg>
        <pc:picChg chg="add">
          <ac:chgData name="Rossillon, Alex" userId="cac35adc-3377-4cc0-bb9a-79657775f0e0" providerId="ADAL" clId="{E021F10B-7F3C-48C4-826F-02DC9231F20C}" dt="2021-10-07T23:53:36.294" v="2757" actId="26606"/>
          <ac:picMkLst>
            <pc:docMk/>
            <pc:sldMk cId="3381272068" sldId="273"/>
            <ac:picMk id="7" creationId="{6EF4B88F-B077-44DC-9957-92CC57913C7C}"/>
          </ac:picMkLst>
        </pc:picChg>
        <pc:picChg chg="add del mod">
          <ac:chgData name="Rossillon, Alex" userId="cac35adc-3377-4cc0-bb9a-79657775f0e0" providerId="ADAL" clId="{E021F10B-7F3C-48C4-826F-02DC9231F20C}" dt="2021-10-07T23:54:34.379" v="2785" actId="478"/>
          <ac:picMkLst>
            <pc:docMk/>
            <pc:sldMk cId="3381272068" sldId="273"/>
            <ac:picMk id="8" creationId="{2E226D50-D0E3-4CE2-85C0-B57399BD83A0}"/>
          </ac:picMkLst>
        </pc:picChg>
      </pc:sldChg>
      <pc:sldChg chg="addSp modSp new mod setBg">
        <pc:chgData name="Rossillon, Alex" userId="cac35adc-3377-4cc0-bb9a-79657775f0e0" providerId="ADAL" clId="{E021F10B-7F3C-48C4-826F-02DC9231F20C}" dt="2021-10-08T03:49:58.574" v="4900" actId="20577"/>
        <pc:sldMkLst>
          <pc:docMk/>
          <pc:sldMk cId="1794388874" sldId="275"/>
        </pc:sldMkLst>
        <pc:spChg chg="mod">
          <ac:chgData name="Rossillon, Alex" userId="cac35adc-3377-4cc0-bb9a-79657775f0e0" providerId="ADAL" clId="{E021F10B-7F3C-48C4-826F-02DC9231F20C}" dt="2021-10-08T03:40:09.738" v="4427" actId="26606"/>
          <ac:spMkLst>
            <pc:docMk/>
            <pc:sldMk cId="1794388874" sldId="275"/>
            <ac:spMk id="2" creationId="{9C702D54-0986-4C3C-9EE6-AEA7E4793891}"/>
          </ac:spMkLst>
        </pc:spChg>
        <pc:spChg chg="mod">
          <ac:chgData name="Rossillon, Alex" userId="cac35adc-3377-4cc0-bb9a-79657775f0e0" providerId="ADAL" clId="{E021F10B-7F3C-48C4-826F-02DC9231F20C}" dt="2021-10-08T03:49:58.574" v="4900" actId="20577"/>
          <ac:spMkLst>
            <pc:docMk/>
            <pc:sldMk cId="1794388874" sldId="275"/>
            <ac:spMk id="3" creationId="{B1E3945B-ACF9-41CC-ACEA-F93660781DBD}"/>
          </ac:spMkLst>
        </pc:spChg>
        <pc:spChg chg="add">
          <ac:chgData name="Rossillon, Alex" userId="cac35adc-3377-4cc0-bb9a-79657775f0e0" providerId="ADAL" clId="{E021F10B-7F3C-48C4-826F-02DC9231F20C}" dt="2021-10-08T03:40:09.738" v="4427" actId="26606"/>
          <ac:spMkLst>
            <pc:docMk/>
            <pc:sldMk cId="1794388874" sldId="275"/>
            <ac:spMk id="8" creationId="{1B15ED52-F352-441B-82BF-E0EA34836D08}"/>
          </ac:spMkLst>
        </pc:spChg>
        <pc:spChg chg="add">
          <ac:chgData name="Rossillon, Alex" userId="cac35adc-3377-4cc0-bb9a-79657775f0e0" providerId="ADAL" clId="{E021F10B-7F3C-48C4-826F-02DC9231F20C}" dt="2021-10-08T03:40:09.738" v="4427" actId="26606"/>
          <ac:spMkLst>
            <pc:docMk/>
            <pc:sldMk cId="1794388874" sldId="275"/>
            <ac:spMk id="10" creationId="{3B2E3793-BFE6-45A2-9B7B-E18844431C99}"/>
          </ac:spMkLst>
        </pc:spChg>
        <pc:spChg chg="add">
          <ac:chgData name="Rossillon, Alex" userId="cac35adc-3377-4cc0-bb9a-79657775f0e0" providerId="ADAL" clId="{E021F10B-7F3C-48C4-826F-02DC9231F20C}" dt="2021-10-08T03:40:09.738" v="4427" actId="26606"/>
          <ac:spMkLst>
            <pc:docMk/>
            <pc:sldMk cId="1794388874" sldId="275"/>
            <ac:spMk id="12" creationId="{BC4C4868-CB8F-4AF9-9CDB-8108F2C19B67}"/>
          </ac:spMkLst>
        </pc:spChg>
        <pc:spChg chg="add">
          <ac:chgData name="Rossillon, Alex" userId="cac35adc-3377-4cc0-bb9a-79657775f0e0" providerId="ADAL" clId="{E021F10B-7F3C-48C4-826F-02DC9231F20C}" dt="2021-10-08T03:40:09.738" v="4427" actId="26606"/>
          <ac:spMkLst>
            <pc:docMk/>
            <pc:sldMk cId="1794388874" sldId="275"/>
            <ac:spMk id="14" creationId="{375E0459-6403-40CD-989D-56A4407CA12E}"/>
          </ac:spMkLst>
        </pc:spChg>
        <pc:spChg chg="add">
          <ac:chgData name="Rossillon, Alex" userId="cac35adc-3377-4cc0-bb9a-79657775f0e0" providerId="ADAL" clId="{E021F10B-7F3C-48C4-826F-02DC9231F20C}" dt="2021-10-08T03:40:09.738" v="4427" actId="26606"/>
          <ac:spMkLst>
            <pc:docMk/>
            <pc:sldMk cId="1794388874" sldId="275"/>
            <ac:spMk id="16" creationId="{53E5B1A8-3AC9-4BD1-9BBC-78CA94F2D1BA}"/>
          </ac:spMkLst>
        </pc:spChg>
      </pc:sldChg>
      <pc:sldChg chg="addSp delSp modSp new del mod ord setBg setClrOvrMap">
        <pc:chgData name="Rossillon, Alex" userId="cac35adc-3377-4cc0-bb9a-79657775f0e0" providerId="ADAL" clId="{E021F10B-7F3C-48C4-826F-02DC9231F20C}" dt="2021-10-08T03:59:47.855" v="4901" actId="47"/>
        <pc:sldMkLst>
          <pc:docMk/>
          <pc:sldMk cId="2906806231" sldId="276"/>
        </pc:sldMkLst>
        <pc:spChg chg="mod">
          <ac:chgData name="Rossillon, Alex" userId="cac35adc-3377-4cc0-bb9a-79657775f0e0" providerId="ADAL" clId="{E021F10B-7F3C-48C4-826F-02DC9231F20C}" dt="2021-10-08T03:43:27.025" v="4519" actId="1076"/>
          <ac:spMkLst>
            <pc:docMk/>
            <pc:sldMk cId="2906806231" sldId="276"/>
            <ac:spMk id="2" creationId="{3D953186-BFBA-44BE-A545-87928A2B18D1}"/>
          </ac:spMkLst>
        </pc:spChg>
        <pc:spChg chg="del mod">
          <ac:chgData name="Rossillon, Alex" userId="cac35adc-3377-4cc0-bb9a-79657775f0e0" providerId="ADAL" clId="{E021F10B-7F3C-48C4-826F-02DC9231F20C}" dt="2021-10-08T03:46:26.497" v="4766" actId="478"/>
          <ac:spMkLst>
            <pc:docMk/>
            <pc:sldMk cId="2906806231" sldId="276"/>
            <ac:spMk id="3" creationId="{F1F996D8-CACB-4C94-92AD-276FB5EFADCE}"/>
          </ac:spMkLst>
        </pc:spChg>
        <pc:spChg chg="add">
          <ac:chgData name="Rossillon, Alex" userId="cac35adc-3377-4cc0-bb9a-79657775f0e0" providerId="ADAL" clId="{E021F10B-7F3C-48C4-826F-02DC9231F20C}" dt="2021-10-08T03:40:00.194" v="4426" actId="26606"/>
          <ac:spMkLst>
            <pc:docMk/>
            <pc:sldMk cId="2906806231" sldId="276"/>
            <ac:spMk id="10" creationId="{EF9B8DF2-C3F5-49A2-94D2-F7B65A0F1F15}"/>
          </ac:spMkLst>
        </pc:spChg>
        <pc:spChg chg="add">
          <ac:chgData name="Rossillon, Alex" userId="cac35adc-3377-4cc0-bb9a-79657775f0e0" providerId="ADAL" clId="{E021F10B-7F3C-48C4-826F-02DC9231F20C}" dt="2021-10-08T03:40:00.194" v="4426" actId="26606"/>
          <ac:spMkLst>
            <pc:docMk/>
            <pc:sldMk cId="2906806231" sldId="276"/>
            <ac:spMk id="12" creationId="{4330B6AC-E6AB-45E4-A303-C8DE90EB2AAC}"/>
          </ac:spMkLst>
        </pc:spChg>
        <pc:picChg chg="add">
          <ac:chgData name="Rossillon, Alex" userId="cac35adc-3377-4cc0-bb9a-79657775f0e0" providerId="ADAL" clId="{E021F10B-7F3C-48C4-826F-02DC9231F20C}" dt="2021-10-08T03:40:00.194" v="4426" actId="26606"/>
          <ac:picMkLst>
            <pc:docMk/>
            <pc:sldMk cId="2906806231" sldId="276"/>
            <ac:picMk id="7" creationId="{F9031BEB-7128-4243-8A3C-53E74A8D7CE2}"/>
          </ac:picMkLst>
        </pc:picChg>
      </pc:sldChg>
      <pc:sldChg chg="addSp modSp new mod setBg setClrOvrMap">
        <pc:chgData name="Rossillon, Alex" userId="cac35adc-3377-4cc0-bb9a-79657775f0e0" providerId="ADAL" clId="{E021F10B-7F3C-48C4-826F-02DC9231F20C}" dt="2021-10-08T05:12:39.033" v="5468" actId="6549"/>
        <pc:sldMkLst>
          <pc:docMk/>
          <pc:sldMk cId="1602474314" sldId="277"/>
        </pc:sldMkLst>
        <pc:spChg chg="mod">
          <ac:chgData name="Rossillon, Alex" userId="cac35adc-3377-4cc0-bb9a-79657775f0e0" providerId="ADAL" clId="{E021F10B-7F3C-48C4-826F-02DC9231F20C}" dt="2021-10-08T03:48:35.009" v="4861" actId="1076"/>
          <ac:spMkLst>
            <pc:docMk/>
            <pc:sldMk cId="1602474314" sldId="277"/>
            <ac:spMk id="2" creationId="{ECDC4F28-CCD0-49EC-BF81-0710CD09E643}"/>
          </ac:spMkLst>
        </pc:spChg>
        <pc:spChg chg="mod">
          <ac:chgData name="Rossillon, Alex" userId="cac35adc-3377-4cc0-bb9a-79657775f0e0" providerId="ADAL" clId="{E021F10B-7F3C-48C4-826F-02DC9231F20C}" dt="2021-10-08T05:12:39.033" v="5468" actId="6549"/>
          <ac:spMkLst>
            <pc:docMk/>
            <pc:sldMk cId="1602474314" sldId="277"/>
            <ac:spMk id="3" creationId="{87B3C931-16EE-4A1B-BE11-4ED748D4F00E}"/>
          </ac:spMkLst>
        </pc:spChg>
        <pc:spChg chg="add">
          <ac:chgData name="Rossillon, Alex" userId="cac35adc-3377-4cc0-bb9a-79657775f0e0" providerId="ADAL" clId="{E021F10B-7F3C-48C4-826F-02DC9231F20C}" dt="2021-10-08T03:48:31.650" v="4860" actId="26606"/>
          <ac:spMkLst>
            <pc:docMk/>
            <pc:sldMk cId="1602474314" sldId="277"/>
            <ac:spMk id="10" creationId="{EF9B8DF2-C3F5-49A2-94D2-F7B65A0F1F15}"/>
          </ac:spMkLst>
        </pc:spChg>
        <pc:spChg chg="add">
          <ac:chgData name="Rossillon, Alex" userId="cac35adc-3377-4cc0-bb9a-79657775f0e0" providerId="ADAL" clId="{E021F10B-7F3C-48C4-826F-02DC9231F20C}" dt="2021-10-08T03:48:31.650" v="4860" actId="26606"/>
          <ac:spMkLst>
            <pc:docMk/>
            <pc:sldMk cId="1602474314" sldId="277"/>
            <ac:spMk id="12" creationId="{4330B6AC-E6AB-45E4-A303-C8DE90EB2AAC}"/>
          </ac:spMkLst>
        </pc:spChg>
        <pc:picChg chg="add">
          <ac:chgData name="Rossillon, Alex" userId="cac35adc-3377-4cc0-bb9a-79657775f0e0" providerId="ADAL" clId="{E021F10B-7F3C-48C4-826F-02DC9231F20C}" dt="2021-10-08T03:48:31.650" v="4860" actId="26606"/>
          <ac:picMkLst>
            <pc:docMk/>
            <pc:sldMk cId="1602474314" sldId="277"/>
            <ac:picMk id="7" creationId="{979626A2-51C3-4BEC-B26B-7467EC2E1733}"/>
          </ac:picMkLst>
        </pc:picChg>
      </pc:sldChg>
    </pc:docChg>
  </pc:docChgLst>
  <pc:docChgLst>
    <pc:chgData name="Wiley, Aron" userId="S::j355x552@wichita.edu::757fb9cb-b587-467b-8599-e83af5ec2150" providerId="AD" clId="Web-{6A97DB97-09E6-472A-8AF4-AC906F23AD13}"/>
    <pc:docChg chg="modSld">
      <pc:chgData name="Wiley, Aron" userId="S::j355x552@wichita.edu::757fb9cb-b587-467b-8599-e83af5ec2150" providerId="AD" clId="Web-{6A97DB97-09E6-472A-8AF4-AC906F23AD13}" dt="2021-10-01T15:11:49.480" v="10" actId="20577"/>
      <pc:docMkLst>
        <pc:docMk/>
      </pc:docMkLst>
      <pc:sldChg chg="modSp">
        <pc:chgData name="Wiley, Aron" userId="S::j355x552@wichita.edu::757fb9cb-b587-467b-8599-e83af5ec2150" providerId="AD" clId="Web-{6A97DB97-09E6-472A-8AF4-AC906F23AD13}" dt="2021-10-01T15:11:49.480" v="10" actId="20577"/>
        <pc:sldMkLst>
          <pc:docMk/>
          <pc:sldMk cId="1374148833" sldId="257"/>
        </pc:sldMkLst>
        <pc:spChg chg="mod">
          <ac:chgData name="Wiley, Aron" userId="S::j355x552@wichita.edu::757fb9cb-b587-467b-8599-e83af5ec2150" providerId="AD" clId="Web-{6A97DB97-09E6-472A-8AF4-AC906F23AD13}" dt="2021-10-01T15:11:49.480" v="10" actId="20577"/>
          <ac:spMkLst>
            <pc:docMk/>
            <pc:sldMk cId="1374148833" sldId="257"/>
            <ac:spMk id="3" creationId="{13045B02-E336-4028-BDF1-472654808A44}"/>
          </ac:spMkLst>
        </pc:spChg>
      </pc:sldChg>
    </pc:docChg>
  </pc:docChgLst>
  <pc:docChgLst>
    <pc:chgData name="Rossillon, Alex" userId="S::m374m365@wichita.edu::cac35adc-3377-4cc0-bb9a-79657775f0e0" providerId="AD" clId="Web-{6E8C216E-D1A3-4E23-ABE4-AACFF8151984}"/>
    <pc:docChg chg="addSld">
      <pc:chgData name="Rossillon, Alex" userId="S::m374m365@wichita.edu::cac35adc-3377-4cc0-bb9a-79657775f0e0" providerId="AD" clId="Web-{6E8C216E-D1A3-4E23-ABE4-AACFF8151984}" dt="2021-10-01T15:38:17.405" v="4"/>
      <pc:docMkLst>
        <pc:docMk/>
      </pc:docMkLst>
      <pc:sldChg chg="new">
        <pc:chgData name="Rossillon, Alex" userId="S::m374m365@wichita.edu::cac35adc-3377-4cc0-bb9a-79657775f0e0" providerId="AD" clId="Web-{6E8C216E-D1A3-4E23-ABE4-AACFF8151984}" dt="2021-10-01T15:38:15.093" v="0"/>
        <pc:sldMkLst>
          <pc:docMk/>
          <pc:sldMk cId="2159568109" sldId="258"/>
        </pc:sldMkLst>
      </pc:sldChg>
      <pc:sldChg chg="new">
        <pc:chgData name="Rossillon, Alex" userId="S::m374m365@wichita.edu::cac35adc-3377-4cc0-bb9a-79657775f0e0" providerId="AD" clId="Web-{6E8C216E-D1A3-4E23-ABE4-AACFF8151984}" dt="2021-10-01T15:38:16.733" v="1"/>
        <pc:sldMkLst>
          <pc:docMk/>
          <pc:sldMk cId="2049463816" sldId="259"/>
        </pc:sldMkLst>
      </pc:sldChg>
      <pc:sldChg chg="new">
        <pc:chgData name="Rossillon, Alex" userId="S::m374m365@wichita.edu::cac35adc-3377-4cc0-bb9a-79657775f0e0" providerId="AD" clId="Web-{6E8C216E-D1A3-4E23-ABE4-AACFF8151984}" dt="2021-10-01T15:38:17.062" v="2"/>
        <pc:sldMkLst>
          <pc:docMk/>
          <pc:sldMk cId="2917944190" sldId="260"/>
        </pc:sldMkLst>
      </pc:sldChg>
      <pc:sldChg chg="new">
        <pc:chgData name="Rossillon, Alex" userId="S::m374m365@wichita.edu::cac35adc-3377-4cc0-bb9a-79657775f0e0" providerId="AD" clId="Web-{6E8C216E-D1A3-4E23-ABE4-AACFF8151984}" dt="2021-10-01T15:38:17.218" v="3"/>
        <pc:sldMkLst>
          <pc:docMk/>
          <pc:sldMk cId="1936703061" sldId="261"/>
        </pc:sldMkLst>
      </pc:sldChg>
      <pc:sldChg chg="new">
        <pc:chgData name="Rossillon, Alex" userId="S::m374m365@wichita.edu::cac35adc-3377-4cc0-bb9a-79657775f0e0" providerId="AD" clId="Web-{6E8C216E-D1A3-4E23-ABE4-AACFF8151984}" dt="2021-10-01T15:38:17.405" v="4"/>
        <pc:sldMkLst>
          <pc:docMk/>
          <pc:sldMk cId="439312867" sldId="262"/>
        </pc:sldMkLst>
      </pc:sldChg>
    </pc:docChg>
  </pc:docChgLst>
  <pc:docChgLst>
    <pc:chgData name="Rossillon, Alex" userId="S::m374m365@wichita.edu::cac35adc-3377-4cc0-bb9a-79657775f0e0" providerId="AD" clId="Web-{4C631EF8-0448-4EAD-8079-5392EE7A0475}"/>
    <pc:docChg chg="modSld">
      <pc:chgData name="Rossillon, Alex" userId="S::m374m365@wichita.edu::cac35adc-3377-4cc0-bb9a-79657775f0e0" providerId="AD" clId="Web-{4C631EF8-0448-4EAD-8079-5392EE7A0475}" dt="2021-10-01T15:43:52.492" v="1" actId="20577"/>
      <pc:docMkLst>
        <pc:docMk/>
      </pc:docMkLst>
      <pc:sldChg chg="modSp">
        <pc:chgData name="Rossillon, Alex" userId="S::m374m365@wichita.edu::cac35adc-3377-4cc0-bb9a-79657775f0e0" providerId="AD" clId="Web-{4C631EF8-0448-4EAD-8079-5392EE7A0475}" dt="2021-10-01T15:43:52.492" v="1" actId="20577"/>
        <pc:sldMkLst>
          <pc:docMk/>
          <pc:sldMk cId="1374148833" sldId="257"/>
        </pc:sldMkLst>
        <pc:spChg chg="mod">
          <ac:chgData name="Rossillon, Alex" userId="S::m374m365@wichita.edu::cac35adc-3377-4cc0-bb9a-79657775f0e0" providerId="AD" clId="Web-{4C631EF8-0448-4EAD-8079-5392EE7A0475}" dt="2021-10-01T15:43:52.492" v="1" actId="20577"/>
          <ac:spMkLst>
            <pc:docMk/>
            <pc:sldMk cId="1374148833" sldId="257"/>
            <ac:spMk id="3" creationId="{13045B02-E336-4028-BDF1-472654808A44}"/>
          </ac:spMkLst>
        </pc:spChg>
      </pc:sldChg>
    </pc:docChg>
  </pc:docChgLst>
  <pc:docChgLst>
    <pc:chgData name="Daoud, Mohammad" userId="S::f943q725@wichita.edu::0266c09c-edf4-48f9-b10e-ffd531108e36" providerId="AD" clId="Web-{3054FC46-AF2B-4F04-8892-519698BC1A9F}"/>
    <pc:docChg chg="delSld">
      <pc:chgData name="Daoud, Mohammad" userId="S::f943q725@wichita.edu::0266c09c-edf4-48f9-b10e-ffd531108e36" providerId="AD" clId="Web-{3054FC46-AF2B-4F04-8892-519698BC1A9F}" dt="2021-10-07T22:34:39.348" v="0"/>
      <pc:docMkLst>
        <pc:docMk/>
      </pc:docMkLst>
      <pc:sldChg chg="del">
        <pc:chgData name="Daoud, Mohammad" userId="S::f943q725@wichita.edu::0266c09c-edf4-48f9-b10e-ffd531108e36" providerId="AD" clId="Web-{3054FC46-AF2B-4F04-8892-519698BC1A9F}" dt="2021-10-07T22:34:39.348" v="0"/>
        <pc:sldMkLst>
          <pc:docMk/>
          <pc:sldMk cId="2049463816" sldId="259"/>
        </pc:sldMkLst>
      </pc:sldChg>
    </pc:docChg>
  </pc:docChgLst>
  <pc:docChgLst>
    <pc:chgData name="Wiley, Aron" userId="S::j355x552@wichita.edu::757fb9cb-b587-467b-8599-e83af5ec2150" providerId="AD" clId="Web-{B906F15A-EDC1-4018-A30E-F827D92584C3}"/>
    <pc:docChg chg="modSld sldOrd">
      <pc:chgData name="Wiley, Aron" userId="S::j355x552@wichita.edu::757fb9cb-b587-467b-8599-e83af5ec2150" providerId="AD" clId="Web-{B906F15A-EDC1-4018-A30E-F827D92584C3}" dt="2021-10-08T00:09:17.403" v="462" actId="20577"/>
      <pc:docMkLst>
        <pc:docMk/>
      </pc:docMkLst>
      <pc:sldChg chg="addSp delSp modSp mod setBg">
        <pc:chgData name="Wiley, Aron" userId="S::j355x552@wichita.edu::757fb9cb-b587-467b-8599-e83af5ec2150" providerId="AD" clId="Web-{B906F15A-EDC1-4018-A30E-F827D92584C3}" dt="2021-10-07T23:44:50.296" v="376"/>
        <pc:sldMkLst>
          <pc:docMk/>
          <pc:sldMk cId="1374148833" sldId="257"/>
        </pc:sldMkLst>
        <pc:spChg chg="mod">
          <ac:chgData name="Wiley, Aron" userId="S::j355x552@wichita.edu::757fb9cb-b587-467b-8599-e83af5ec2150" providerId="AD" clId="Web-{B906F15A-EDC1-4018-A30E-F827D92584C3}" dt="2021-10-07T23:44:50.296" v="376"/>
          <ac:spMkLst>
            <pc:docMk/>
            <pc:sldMk cId="1374148833" sldId="257"/>
            <ac:spMk id="2" creationId="{7E65C4FD-684D-4F03-95A4-1A66ACB9D211}"/>
          </ac:spMkLst>
        </pc:spChg>
        <pc:spChg chg="del mod">
          <ac:chgData name="Wiley, Aron" userId="S::j355x552@wichita.edu::757fb9cb-b587-467b-8599-e83af5ec2150" providerId="AD" clId="Web-{B906F15A-EDC1-4018-A30E-F827D92584C3}" dt="2021-10-07T23:44:50.296" v="376"/>
          <ac:spMkLst>
            <pc:docMk/>
            <pc:sldMk cId="1374148833" sldId="257"/>
            <ac:spMk id="3" creationId="{13045B02-E336-4028-BDF1-472654808A44}"/>
          </ac:spMkLst>
        </pc:spChg>
        <pc:spChg chg="add">
          <ac:chgData name="Wiley, Aron" userId="S::j355x552@wichita.edu::757fb9cb-b587-467b-8599-e83af5ec2150" providerId="AD" clId="Web-{B906F15A-EDC1-4018-A30E-F827D92584C3}" dt="2021-10-07T23:44:50.296" v="376"/>
          <ac:spMkLst>
            <pc:docMk/>
            <pc:sldMk cId="1374148833" sldId="257"/>
            <ac:spMk id="6" creationId="{2E442304-DDBD-4F7B-8017-36BCC863FB40}"/>
          </ac:spMkLst>
        </pc:spChg>
        <pc:spChg chg="add">
          <ac:chgData name="Wiley, Aron" userId="S::j355x552@wichita.edu::757fb9cb-b587-467b-8599-e83af5ec2150" providerId="AD" clId="Web-{B906F15A-EDC1-4018-A30E-F827D92584C3}" dt="2021-10-07T23:44:50.296" v="376"/>
          <ac:spMkLst>
            <pc:docMk/>
            <pc:sldMk cId="1374148833" sldId="257"/>
            <ac:spMk id="8" creationId="{5E107275-3853-46FD-A241-DE4355A42675}"/>
          </ac:spMkLst>
        </pc:spChg>
        <pc:graphicFrameChg chg="add">
          <ac:chgData name="Wiley, Aron" userId="S::j355x552@wichita.edu::757fb9cb-b587-467b-8599-e83af5ec2150" providerId="AD" clId="Web-{B906F15A-EDC1-4018-A30E-F827D92584C3}" dt="2021-10-07T23:44:50.296" v="376"/>
          <ac:graphicFrameMkLst>
            <pc:docMk/>
            <pc:sldMk cId="1374148833" sldId="257"/>
            <ac:graphicFrameMk id="16" creationId="{2FE8A6D2-222E-4AE5-8F03-9103DDB31533}"/>
          </ac:graphicFrameMkLst>
        </pc:graphicFrameChg>
        <pc:picChg chg="add del mod">
          <ac:chgData name="Wiley, Aron" userId="S::j355x552@wichita.edu::757fb9cb-b587-467b-8599-e83af5ec2150" providerId="AD" clId="Web-{B906F15A-EDC1-4018-A30E-F827D92584C3}" dt="2021-10-07T23:10:12.066" v="162"/>
          <ac:picMkLst>
            <pc:docMk/>
            <pc:sldMk cId="1374148833" sldId="257"/>
            <ac:picMk id="4" creationId="{FB5B205B-DC05-48C7-BE2D-6C2A4A4CF21F}"/>
          </ac:picMkLst>
        </pc:picChg>
      </pc:sldChg>
      <pc:sldChg chg="addSp modSp mod setBg">
        <pc:chgData name="Wiley, Aron" userId="S::j355x552@wichita.edu::757fb9cb-b587-467b-8599-e83af5ec2150" providerId="AD" clId="Web-{B906F15A-EDC1-4018-A30E-F827D92584C3}" dt="2021-10-07T23:53:12.009" v="456" actId="20577"/>
        <pc:sldMkLst>
          <pc:docMk/>
          <pc:sldMk cId="2159568109" sldId="258"/>
        </pc:sldMkLst>
        <pc:spChg chg="mod">
          <ac:chgData name="Wiley, Aron" userId="S::j355x552@wichita.edu::757fb9cb-b587-467b-8599-e83af5ec2150" providerId="AD" clId="Web-{B906F15A-EDC1-4018-A30E-F827D92584C3}" dt="2021-10-07T23:53:12.009" v="456" actId="20577"/>
          <ac:spMkLst>
            <pc:docMk/>
            <pc:sldMk cId="2159568109" sldId="258"/>
            <ac:spMk id="2" creationId="{AA11AA4F-41FD-4EFF-84D2-FD5D0ECD7888}"/>
          </ac:spMkLst>
        </pc:spChg>
        <pc:spChg chg="mod ord">
          <ac:chgData name="Wiley, Aron" userId="S::j355x552@wichita.edu::757fb9cb-b587-467b-8599-e83af5ec2150" providerId="AD" clId="Web-{B906F15A-EDC1-4018-A30E-F827D92584C3}" dt="2021-10-07T23:49:42.958" v="445"/>
          <ac:spMkLst>
            <pc:docMk/>
            <pc:sldMk cId="2159568109" sldId="258"/>
            <ac:spMk id="3" creationId="{5B8F9E31-0239-4597-8349-D6CEF4667AFF}"/>
          </ac:spMkLst>
        </pc:spChg>
        <pc:spChg chg="add">
          <ac:chgData name="Wiley, Aron" userId="S::j355x552@wichita.edu::757fb9cb-b587-467b-8599-e83af5ec2150" providerId="AD" clId="Web-{B906F15A-EDC1-4018-A30E-F827D92584C3}" dt="2021-10-07T23:49:42.958" v="445"/>
          <ac:spMkLst>
            <pc:docMk/>
            <pc:sldMk cId="2159568109" sldId="258"/>
            <ac:spMk id="11" creationId="{6804CCDD-88C7-4B43-A381-F2D8DAF62BE3}"/>
          </ac:spMkLst>
        </pc:spChg>
        <pc:spChg chg="add">
          <ac:chgData name="Wiley, Aron" userId="S::j355x552@wichita.edu::757fb9cb-b587-467b-8599-e83af5ec2150" providerId="AD" clId="Web-{B906F15A-EDC1-4018-A30E-F827D92584C3}" dt="2021-10-07T23:49:42.958" v="445"/>
          <ac:spMkLst>
            <pc:docMk/>
            <pc:sldMk cId="2159568109" sldId="258"/>
            <ac:spMk id="13" creationId="{BBECEAC1-4BBC-4815-B44E-D9B231A3FC16}"/>
          </ac:spMkLst>
        </pc:spChg>
        <pc:picChg chg="mod ord">
          <ac:chgData name="Wiley, Aron" userId="S::j355x552@wichita.edu::757fb9cb-b587-467b-8599-e83af5ec2150" providerId="AD" clId="Web-{B906F15A-EDC1-4018-A30E-F827D92584C3}" dt="2021-10-07T23:49:42.958" v="445"/>
          <ac:picMkLst>
            <pc:docMk/>
            <pc:sldMk cId="2159568109" sldId="258"/>
            <ac:picMk id="4" creationId="{52F04450-5C4A-42ED-8818-E6C374B5266B}"/>
          </ac:picMkLst>
        </pc:picChg>
        <pc:picChg chg="mod">
          <ac:chgData name="Wiley, Aron" userId="S::j355x552@wichita.edu::757fb9cb-b587-467b-8599-e83af5ec2150" providerId="AD" clId="Web-{B906F15A-EDC1-4018-A30E-F827D92584C3}" dt="2021-10-07T23:49:48.333" v="446" actId="1076"/>
          <ac:picMkLst>
            <pc:docMk/>
            <pc:sldMk cId="2159568109" sldId="258"/>
            <ac:picMk id="5" creationId="{8DD0362D-963B-41C9-970D-E6D78D2B900D}"/>
          </ac:picMkLst>
        </pc:picChg>
        <pc:picChg chg="mod">
          <ac:chgData name="Wiley, Aron" userId="S::j355x552@wichita.edu::757fb9cb-b587-467b-8599-e83af5ec2150" providerId="AD" clId="Web-{B906F15A-EDC1-4018-A30E-F827D92584C3}" dt="2021-10-07T23:49:42.958" v="445"/>
          <ac:picMkLst>
            <pc:docMk/>
            <pc:sldMk cId="2159568109" sldId="258"/>
            <ac:picMk id="6" creationId="{1B58FF6E-DDBA-42C4-B4CD-D48CC3C02E47}"/>
          </ac:picMkLst>
        </pc:picChg>
      </pc:sldChg>
      <pc:sldChg chg="modSp">
        <pc:chgData name="Wiley, Aron" userId="S::j355x552@wichita.edu::757fb9cb-b587-467b-8599-e83af5ec2150" providerId="AD" clId="Web-{B906F15A-EDC1-4018-A30E-F827D92584C3}" dt="2021-10-07T22:31:43.331" v="46" actId="20577"/>
        <pc:sldMkLst>
          <pc:docMk/>
          <pc:sldMk cId="2049463816" sldId="259"/>
        </pc:sldMkLst>
        <pc:spChg chg="mod">
          <ac:chgData name="Wiley, Aron" userId="S::j355x552@wichita.edu::757fb9cb-b587-467b-8599-e83af5ec2150" providerId="AD" clId="Web-{B906F15A-EDC1-4018-A30E-F827D92584C3}" dt="2021-10-07T22:31:43.331" v="46" actId="20577"/>
          <ac:spMkLst>
            <pc:docMk/>
            <pc:sldMk cId="2049463816" sldId="259"/>
            <ac:spMk id="3" creationId="{C4380B1B-32B7-4F6E-A7B8-953B4F31BD4F}"/>
          </ac:spMkLst>
        </pc:spChg>
      </pc:sldChg>
      <pc:sldChg chg="modSp">
        <pc:chgData name="Wiley, Aron" userId="S::j355x552@wichita.edu::757fb9cb-b587-467b-8599-e83af5ec2150" providerId="AD" clId="Web-{B906F15A-EDC1-4018-A30E-F827D92584C3}" dt="2021-10-08T00:09:17.403" v="462" actId="20577"/>
        <pc:sldMkLst>
          <pc:docMk/>
          <pc:sldMk cId="2917944190" sldId="260"/>
        </pc:sldMkLst>
        <pc:spChg chg="mod">
          <ac:chgData name="Wiley, Aron" userId="S::j355x552@wichita.edu::757fb9cb-b587-467b-8599-e83af5ec2150" providerId="AD" clId="Web-{B906F15A-EDC1-4018-A30E-F827D92584C3}" dt="2021-10-08T00:09:17.403" v="462" actId="20577"/>
          <ac:spMkLst>
            <pc:docMk/>
            <pc:sldMk cId="2917944190" sldId="260"/>
            <ac:spMk id="2" creationId="{389F70BF-8078-45D3-A2B7-89D0D762D36E}"/>
          </ac:spMkLst>
        </pc:spChg>
      </pc:sldChg>
      <pc:sldChg chg="addSp delSp modSp mod ord setBg">
        <pc:chgData name="Wiley, Aron" userId="S::j355x552@wichita.edu::757fb9cb-b587-467b-8599-e83af5ec2150" providerId="AD" clId="Web-{B906F15A-EDC1-4018-A30E-F827D92584C3}" dt="2021-10-07T23:48:44.613" v="444" actId="20577"/>
        <pc:sldMkLst>
          <pc:docMk/>
          <pc:sldMk cId="1936703061" sldId="261"/>
        </pc:sldMkLst>
        <pc:spChg chg="mod">
          <ac:chgData name="Wiley, Aron" userId="S::j355x552@wichita.edu::757fb9cb-b587-467b-8599-e83af5ec2150" providerId="AD" clId="Web-{B906F15A-EDC1-4018-A30E-F827D92584C3}" dt="2021-10-07T23:48:06.425" v="392"/>
          <ac:spMkLst>
            <pc:docMk/>
            <pc:sldMk cId="1936703061" sldId="261"/>
            <ac:spMk id="2" creationId="{67AACA98-C923-41E2-A4D9-6CED93140DBD}"/>
          </ac:spMkLst>
        </pc:spChg>
        <pc:spChg chg="add del mod">
          <ac:chgData name="Wiley, Aron" userId="S::j355x552@wichita.edu::757fb9cb-b587-467b-8599-e83af5ec2150" providerId="AD" clId="Web-{B906F15A-EDC1-4018-A30E-F827D92584C3}" dt="2021-10-07T23:48:06.425" v="392"/>
          <ac:spMkLst>
            <pc:docMk/>
            <pc:sldMk cId="1936703061" sldId="261"/>
            <ac:spMk id="3" creationId="{6CB9B185-4959-4BBD-A0AB-BA71DA2578D9}"/>
          </ac:spMkLst>
        </pc:spChg>
        <pc:spChg chg="add del">
          <ac:chgData name="Wiley, Aron" userId="S::j355x552@wichita.edu::757fb9cb-b587-467b-8599-e83af5ec2150" providerId="AD" clId="Web-{B906F15A-EDC1-4018-A30E-F827D92584C3}" dt="2021-10-07T23:48:06.409" v="391"/>
          <ac:spMkLst>
            <pc:docMk/>
            <pc:sldMk cId="1936703061" sldId="261"/>
            <ac:spMk id="6" creationId="{2E442304-DDBD-4F7B-8017-36BCC863FB40}"/>
          </ac:spMkLst>
        </pc:spChg>
        <pc:spChg chg="add del">
          <ac:chgData name="Wiley, Aron" userId="S::j355x552@wichita.edu::757fb9cb-b587-467b-8599-e83af5ec2150" providerId="AD" clId="Web-{B906F15A-EDC1-4018-A30E-F827D92584C3}" dt="2021-10-07T23:48:06.409" v="391"/>
          <ac:spMkLst>
            <pc:docMk/>
            <pc:sldMk cId="1936703061" sldId="261"/>
            <ac:spMk id="7" creationId="{5E107275-3853-46FD-A241-DE4355A42675}"/>
          </ac:spMkLst>
        </pc:spChg>
        <pc:spChg chg="add del">
          <ac:chgData name="Wiley, Aron" userId="S::j355x552@wichita.edu::757fb9cb-b587-467b-8599-e83af5ec2150" providerId="AD" clId="Web-{B906F15A-EDC1-4018-A30E-F827D92584C3}" dt="2021-10-07T23:48:00.534" v="389"/>
          <ac:spMkLst>
            <pc:docMk/>
            <pc:sldMk cId="1936703061" sldId="261"/>
            <ac:spMk id="9" creationId="{46D6306C-ED4F-4AAE-B4A5-EEA6AFAD726E}"/>
          </ac:spMkLst>
        </pc:spChg>
        <pc:spChg chg="add">
          <ac:chgData name="Wiley, Aron" userId="S::j355x552@wichita.edu::757fb9cb-b587-467b-8599-e83af5ec2150" providerId="AD" clId="Web-{B906F15A-EDC1-4018-A30E-F827D92584C3}" dt="2021-10-07T23:48:06.425" v="392"/>
          <ac:spMkLst>
            <pc:docMk/>
            <pc:sldMk cId="1936703061" sldId="261"/>
            <ac:spMk id="10" creationId="{FDDEF810-FBAE-4C80-B905-316331395C3D}"/>
          </ac:spMkLst>
        </pc:spChg>
        <pc:spChg chg="add del">
          <ac:chgData name="Wiley, Aron" userId="S::j355x552@wichita.edu::757fb9cb-b587-467b-8599-e83af5ec2150" providerId="AD" clId="Web-{B906F15A-EDC1-4018-A30E-F827D92584C3}" dt="2021-10-07T23:48:00.534" v="389"/>
          <ac:spMkLst>
            <pc:docMk/>
            <pc:sldMk cId="1936703061" sldId="261"/>
            <ac:spMk id="11" creationId="{0EC5361D-F897-4856-B945-0455A365EB24}"/>
          </ac:spMkLst>
        </pc:spChg>
        <pc:spChg chg="add">
          <ac:chgData name="Wiley, Aron" userId="S::j355x552@wichita.edu::757fb9cb-b587-467b-8599-e83af5ec2150" providerId="AD" clId="Web-{B906F15A-EDC1-4018-A30E-F827D92584C3}" dt="2021-10-07T23:48:06.425" v="392"/>
          <ac:spMkLst>
            <pc:docMk/>
            <pc:sldMk cId="1936703061" sldId="261"/>
            <ac:spMk id="12" creationId="{FD8C7A0F-D774-4978-AA9C-7E703C2F463A}"/>
          </ac:spMkLst>
        </pc:spChg>
        <pc:spChg chg="add del">
          <ac:chgData name="Wiley, Aron" userId="S::j355x552@wichita.edu::757fb9cb-b587-467b-8599-e83af5ec2150" providerId="AD" clId="Web-{B906F15A-EDC1-4018-A30E-F827D92584C3}" dt="2021-10-07T23:48:00.534" v="389"/>
          <ac:spMkLst>
            <pc:docMk/>
            <pc:sldMk cId="1936703061" sldId="261"/>
            <ac:spMk id="13" creationId="{4508C0C5-2268-42B5-B3C8-4D0899E05F8C}"/>
          </ac:spMkLst>
        </pc:spChg>
        <pc:spChg chg="add">
          <ac:chgData name="Wiley, Aron" userId="S::j355x552@wichita.edu::757fb9cb-b587-467b-8599-e83af5ec2150" providerId="AD" clId="Web-{B906F15A-EDC1-4018-A30E-F827D92584C3}" dt="2021-10-07T23:48:06.425" v="392"/>
          <ac:spMkLst>
            <pc:docMk/>
            <pc:sldMk cId="1936703061" sldId="261"/>
            <ac:spMk id="14" creationId="{61C7310A-3A42-4F75-8058-7F39E52B11BC}"/>
          </ac:spMkLst>
        </pc:spChg>
        <pc:spChg chg="add del">
          <ac:chgData name="Wiley, Aron" userId="S::j355x552@wichita.edu::757fb9cb-b587-467b-8599-e83af5ec2150" providerId="AD" clId="Web-{B906F15A-EDC1-4018-A30E-F827D92584C3}" dt="2021-10-07T23:48:00.534" v="389"/>
          <ac:spMkLst>
            <pc:docMk/>
            <pc:sldMk cId="1936703061" sldId="261"/>
            <ac:spMk id="15" creationId="{141ACBDB-38F8-4B34-8183-BD95B4E55A62}"/>
          </ac:spMkLst>
        </pc:spChg>
        <pc:spChg chg="add">
          <ac:chgData name="Wiley, Aron" userId="S::j355x552@wichita.edu::757fb9cb-b587-467b-8599-e83af5ec2150" providerId="AD" clId="Web-{B906F15A-EDC1-4018-A30E-F827D92584C3}" dt="2021-10-07T23:48:06.425" v="392"/>
          <ac:spMkLst>
            <pc:docMk/>
            <pc:sldMk cId="1936703061" sldId="261"/>
            <ac:spMk id="16" creationId="{27D88313-56C7-45D8-8D97-2F5CCBF99683}"/>
          </ac:spMkLst>
        </pc:spChg>
        <pc:spChg chg="add del">
          <ac:chgData name="Wiley, Aron" userId="S::j355x552@wichita.edu::757fb9cb-b587-467b-8599-e83af5ec2150" providerId="AD" clId="Web-{B906F15A-EDC1-4018-A30E-F827D92584C3}" dt="2021-10-07T23:48:00.534" v="389"/>
          <ac:spMkLst>
            <pc:docMk/>
            <pc:sldMk cId="1936703061" sldId="261"/>
            <ac:spMk id="17" creationId="{DE00DB52-3455-4E2F-867B-A6D0516E175B}"/>
          </ac:spMkLst>
        </pc:spChg>
        <pc:spChg chg="add del">
          <ac:chgData name="Wiley, Aron" userId="S::j355x552@wichita.edu::757fb9cb-b587-467b-8599-e83af5ec2150" providerId="AD" clId="Web-{B906F15A-EDC1-4018-A30E-F827D92584C3}" dt="2021-10-07T23:48:00.534" v="389"/>
          <ac:spMkLst>
            <pc:docMk/>
            <pc:sldMk cId="1936703061" sldId="261"/>
            <ac:spMk id="19" creationId="{9E914C83-E0D8-4953-92D5-169D28CB43AE}"/>
          </ac:spMkLst>
        </pc:spChg>
        <pc:spChg chg="add del">
          <ac:chgData name="Wiley, Aron" userId="S::j355x552@wichita.edu::757fb9cb-b587-467b-8599-e83af5ec2150" providerId="AD" clId="Web-{B906F15A-EDC1-4018-A30E-F827D92584C3}" dt="2021-10-07T23:48:00.534" v="389"/>
          <ac:spMkLst>
            <pc:docMk/>
            <pc:sldMk cId="1936703061" sldId="261"/>
            <ac:spMk id="21" creationId="{3512E083-F550-46AF-8490-767ECFD00CB7}"/>
          </ac:spMkLst>
        </pc:spChg>
        <pc:graphicFrameChg chg="add del">
          <ac:chgData name="Wiley, Aron" userId="S::j355x552@wichita.edu::757fb9cb-b587-467b-8599-e83af5ec2150" providerId="AD" clId="Web-{B906F15A-EDC1-4018-A30E-F827D92584C3}" dt="2021-10-07T23:48:00.534" v="389"/>
          <ac:graphicFrameMkLst>
            <pc:docMk/>
            <pc:sldMk cId="1936703061" sldId="261"/>
            <ac:graphicFrameMk id="5" creationId="{044F8A2B-1D9B-4D9C-A78B-1123C6252692}"/>
          </ac:graphicFrameMkLst>
        </pc:graphicFrameChg>
        <pc:graphicFrameChg chg="add del">
          <ac:chgData name="Wiley, Aron" userId="S::j355x552@wichita.edu::757fb9cb-b587-467b-8599-e83af5ec2150" providerId="AD" clId="Web-{B906F15A-EDC1-4018-A30E-F827D92584C3}" dt="2021-10-07T23:48:06.409" v="391"/>
          <ac:graphicFrameMkLst>
            <pc:docMk/>
            <pc:sldMk cId="1936703061" sldId="261"/>
            <ac:graphicFrameMk id="8" creationId="{0F03285A-F2D9-4ECB-8BFF-9895F0A3050B}"/>
          </ac:graphicFrameMkLst>
        </pc:graphicFrameChg>
        <pc:graphicFrameChg chg="add modGraphic">
          <ac:chgData name="Wiley, Aron" userId="S::j355x552@wichita.edu::757fb9cb-b587-467b-8599-e83af5ec2150" providerId="AD" clId="Web-{B906F15A-EDC1-4018-A30E-F827D92584C3}" dt="2021-10-07T23:48:44.613" v="444" actId="20577"/>
          <ac:graphicFrameMkLst>
            <pc:docMk/>
            <pc:sldMk cId="1936703061" sldId="261"/>
            <ac:graphicFrameMk id="18" creationId="{5C427419-1348-4EF1-885F-FF781414300C}"/>
          </ac:graphicFrameMkLst>
        </pc:graphicFrameChg>
      </pc:sldChg>
      <pc:sldChg chg="modSp">
        <pc:chgData name="Wiley, Aron" userId="S::j355x552@wichita.edu::757fb9cb-b587-467b-8599-e83af5ec2150" providerId="AD" clId="Web-{B906F15A-EDC1-4018-A30E-F827D92584C3}" dt="2021-10-08T00:09:07.560" v="460" actId="20577"/>
        <pc:sldMkLst>
          <pc:docMk/>
          <pc:sldMk cId="439312867" sldId="262"/>
        </pc:sldMkLst>
        <pc:spChg chg="mod">
          <ac:chgData name="Wiley, Aron" userId="S::j355x552@wichita.edu::757fb9cb-b587-467b-8599-e83af5ec2150" providerId="AD" clId="Web-{B906F15A-EDC1-4018-A30E-F827D92584C3}" dt="2021-10-08T00:09:07.560" v="460" actId="20577"/>
          <ac:spMkLst>
            <pc:docMk/>
            <pc:sldMk cId="439312867" sldId="262"/>
            <ac:spMk id="2" creationId="{7DA0C4B6-91CE-4A81-AD4A-817973E8117C}"/>
          </ac:spMkLst>
        </pc:spChg>
      </pc:sldChg>
      <pc:sldChg chg="addSp delSp modSp mod setBg">
        <pc:chgData name="Wiley, Aron" userId="S::j355x552@wichita.edu::757fb9cb-b587-467b-8599-e83af5ec2150" providerId="AD" clId="Web-{B906F15A-EDC1-4018-A30E-F827D92584C3}" dt="2021-10-07T23:43:35.372" v="317" actId="20577"/>
        <pc:sldMkLst>
          <pc:docMk/>
          <pc:sldMk cId="1332706028" sldId="263"/>
        </pc:sldMkLst>
        <pc:spChg chg="mod">
          <ac:chgData name="Wiley, Aron" userId="S::j355x552@wichita.edu::757fb9cb-b587-467b-8599-e83af5ec2150" providerId="AD" clId="Web-{B906F15A-EDC1-4018-A30E-F827D92584C3}" dt="2021-10-07T23:43:35.372" v="317" actId="20577"/>
          <ac:spMkLst>
            <pc:docMk/>
            <pc:sldMk cId="1332706028" sldId="263"/>
            <ac:spMk id="2" creationId="{24D2FE14-3741-43D4-A0B4-9157D80D8AAA}"/>
          </ac:spMkLst>
        </pc:spChg>
        <pc:spChg chg="mod">
          <ac:chgData name="Wiley, Aron" userId="S::j355x552@wichita.edu::757fb9cb-b587-467b-8599-e83af5ec2150" providerId="AD" clId="Web-{B906F15A-EDC1-4018-A30E-F827D92584C3}" dt="2021-10-07T23:32:37.625" v="309"/>
          <ac:spMkLst>
            <pc:docMk/>
            <pc:sldMk cId="1332706028" sldId="263"/>
            <ac:spMk id="3" creationId="{AA97A933-CC5E-4564-8B27-0C11CC146695}"/>
          </ac:spMkLst>
        </pc:spChg>
        <pc:spChg chg="add del">
          <ac:chgData name="Wiley, Aron" userId="S::j355x552@wichita.edu::757fb9cb-b587-467b-8599-e83af5ec2150" providerId="AD" clId="Web-{B906F15A-EDC1-4018-A30E-F827D92584C3}" dt="2021-10-07T23:32:37.625" v="308"/>
          <ac:spMkLst>
            <pc:docMk/>
            <pc:sldMk cId="1332706028" sldId="263"/>
            <ac:spMk id="7" creationId="{8FC9BE17-9A7B-462D-AE50-3D8777387304}"/>
          </ac:spMkLst>
        </pc:spChg>
        <pc:spChg chg="add del">
          <ac:chgData name="Wiley, Aron" userId="S::j355x552@wichita.edu::757fb9cb-b587-467b-8599-e83af5ec2150" providerId="AD" clId="Web-{B906F15A-EDC1-4018-A30E-F827D92584C3}" dt="2021-10-07T23:32:37.625" v="308"/>
          <ac:spMkLst>
            <pc:docMk/>
            <pc:sldMk cId="1332706028" sldId="263"/>
            <ac:spMk id="8" creationId="{3EBE8569-6AEC-4B8C-8D53-2DE337CDBA65}"/>
          </ac:spMkLst>
        </pc:spChg>
        <pc:spChg chg="add">
          <ac:chgData name="Wiley, Aron" userId="S::j355x552@wichita.edu::757fb9cb-b587-467b-8599-e83af5ec2150" providerId="AD" clId="Web-{B906F15A-EDC1-4018-A30E-F827D92584C3}" dt="2021-10-07T23:32:37.625" v="309"/>
          <ac:spMkLst>
            <pc:docMk/>
            <pc:sldMk cId="1332706028" sldId="263"/>
            <ac:spMk id="9" creationId="{F13C74B1-5B17-4795-BED0-7140497B445A}"/>
          </ac:spMkLst>
        </pc:spChg>
        <pc:spChg chg="add del">
          <ac:chgData name="Wiley, Aron" userId="S::j355x552@wichita.edu::757fb9cb-b587-467b-8599-e83af5ec2150" providerId="AD" clId="Web-{B906F15A-EDC1-4018-A30E-F827D92584C3}" dt="2021-10-07T23:32:35.546" v="306"/>
          <ac:spMkLst>
            <pc:docMk/>
            <pc:sldMk cId="1332706028" sldId="263"/>
            <ac:spMk id="10" creationId="{F13C74B1-5B17-4795-BED0-7140497B445A}"/>
          </ac:spMkLst>
        </pc:spChg>
        <pc:spChg chg="add">
          <ac:chgData name="Wiley, Aron" userId="S::j355x552@wichita.edu::757fb9cb-b587-467b-8599-e83af5ec2150" providerId="AD" clId="Web-{B906F15A-EDC1-4018-A30E-F827D92584C3}" dt="2021-10-07T23:32:37.625" v="309"/>
          <ac:spMkLst>
            <pc:docMk/>
            <pc:sldMk cId="1332706028" sldId="263"/>
            <ac:spMk id="11" creationId="{D4974D33-8DC5-464E-8C6D-BE58F0669C17}"/>
          </ac:spMkLst>
        </pc:spChg>
        <pc:spChg chg="add del">
          <ac:chgData name="Wiley, Aron" userId="S::j355x552@wichita.edu::757fb9cb-b587-467b-8599-e83af5ec2150" providerId="AD" clId="Web-{B906F15A-EDC1-4018-A30E-F827D92584C3}" dt="2021-10-07T23:32:35.546" v="306"/>
          <ac:spMkLst>
            <pc:docMk/>
            <pc:sldMk cId="1332706028" sldId="263"/>
            <ac:spMk id="12" creationId="{D4974D33-8DC5-464E-8C6D-BE58F0669C17}"/>
          </ac:spMkLst>
        </pc:spChg>
        <pc:spChg chg="add del">
          <ac:chgData name="Wiley, Aron" userId="S::j355x552@wichita.edu::757fb9cb-b587-467b-8599-e83af5ec2150" providerId="AD" clId="Web-{B906F15A-EDC1-4018-A30E-F827D92584C3}" dt="2021-10-07T23:32:37.625" v="308"/>
          <ac:spMkLst>
            <pc:docMk/>
            <pc:sldMk cId="1332706028" sldId="263"/>
            <ac:spMk id="14" creationId="{55D4142C-5077-457F-A6AD-3FECFDB39685}"/>
          </ac:spMkLst>
        </pc:spChg>
        <pc:spChg chg="add del">
          <ac:chgData name="Wiley, Aron" userId="S::j355x552@wichita.edu::757fb9cb-b587-467b-8599-e83af5ec2150" providerId="AD" clId="Web-{B906F15A-EDC1-4018-A30E-F827D92584C3}" dt="2021-10-07T23:32:37.625" v="308"/>
          <ac:spMkLst>
            <pc:docMk/>
            <pc:sldMk cId="1332706028" sldId="263"/>
            <ac:spMk id="16" creationId="{7A5F0580-5EE9-419F-96EE-B6529EF6E7D0}"/>
          </ac:spMkLst>
        </pc:spChg>
        <pc:picChg chg="mod ord">
          <ac:chgData name="Wiley, Aron" userId="S::j355x552@wichita.edu::757fb9cb-b587-467b-8599-e83af5ec2150" providerId="AD" clId="Web-{B906F15A-EDC1-4018-A30E-F827D92584C3}" dt="2021-10-07T23:32:37.625" v="309"/>
          <ac:picMkLst>
            <pc:docMk/>
            <pc:sldMk cId="1332706028" sldId="263"/>
            <ac:picMk id="5" creationId="{A03CE9B2-0AFC-4EC8-A708-14F39142E369}"/>
          </ac:picMkLst>
        </pc:picChg>
      </pc:sldChg>
      <pc:sldChg chg="addSp delSp modSp mod ord setBg">
        <pc:chgData name="Wiley, Aron" userId="S::j355x552@wichita.edu::757fb9cb-b587-467b-8599-e83af5ec2150" providerId="AD" clId="Web-{B906F15A-EDC1-4018-A30E-F827D92584C3}" dt="2021-10-07T23:51:21.429" v="451"/>
        <pc:sldMkLst>
          <pc:docMk/>
          <pc:sldMk cId="1429528578" sldId="265"/>
        </pc:sldMkLst>
        <pc:spChg chg="mod">
          <ac:chgData name="Wiley, Aron" userId="S::j355x552@wichita.edu::757fb9cb-b587-467b-8599-e83af5ec2150" providerId="AD" clId="Web-{B906F15A-EDC1-4018-A30E-F827D92584C3}" dt="2021-10-07T23:51:21.429" v="451"/>
          <ac:spMkLst>
            <pc:docMk/>
            <pc:sldMk cId="1429528578" sldId="265"/>
            <ac:spMk id="2" creationId="{3CCC2A61-C7FC-4749-BAE7-98F97412E912}"/>
          </ac:spMkLst>
        </pc:spChg>
        <pc:spChg chg="add del mod">
          <ac:chgData name="Wiley, Aron" userId="S::j355x552@wichita.edu::757fb9cb-b587-467b-8599-e83af5ec2150" providerId="AD" clId="Web-{B906F15A-EDC1-4018-A30E-F827D92584C3}" dt="2021-10-07T23:51:21.429" v="451"/>
          <ac:spMkLst>
            <pc:docMk/>
            <pc:sldMk cId="1429528578" sldId="265"/>
            <ac:spMk id="3" creationId="{559B8DCA-D15B-45D6-A71D-CE9422D30794}"/>
          </ac:spMkLst>
        </pc:spChg>
        <pc:spChg chg="add del">
          <ac:chgData name="Wiley, Aron" userId="S::j355x552@wichita.edu::757fb9cb-b587-467b-8599-e83af5ec2150" providerId="AD" clId="Web-{B906F15A-EDC1-4018-A30E-F827D92584C3}" dt="2021-10-07T23:51:21.413" v="450"/>
          <ac:spMkLst>
            <pc:docMk/>
            <pc:sldMk cId="1429528578" sldId="265"/>
            <ac:spMk id="6" creationId="{2E442304-DDBD-4F7B-8017-36BCC863FB40}"/>
          </ac:spMkLst>
        </pc:spChg>
        <pc:spChg chg="add del">
          <ac:chgData name="Wiley, Aron" userId="S::j355x552@wichita.edu::757fb9cb-b587-467b-8599-e83af5ec2150" providerId="AD" clId="Web-{B906F15A-EDC1-4018-A30E-F827D92584C3}" dt="2021-10-07T23:51:21.413" v="450"/>
          <ac:spMkLst>
            <pc:docMk/>
            <pc:sldMk cId="1429528578" sldId="265"/>
            <ac:spMk id="7" creationId="{5E107275-3853-46FD-A241-DE4355A42675}"/>
          </ac:spMkLst>
        </pc:spChg>
        <pc:spChg chg="add del">
          <ac:chgData name="Wiley, Aron" userId="S::j355x552@wichita.edu::757fb9cb-b587-467b-8599-e83af5ec2150" providerId="AD" clId="Web-{B906F15A-EDC1-4018-A30E-F827D92584C3}" dt="2021-10-07T23:51:20.351" v="448"/>
          <ac:spMkLst>
            <pc:docMk/>
            <pc:sldMk cId="1429528578" sldId="265"/>
            <ac:spMk id="9" creationId="{2E442304-DDBD-4F7B-8017-36BCC863FB40}"/>
          </ac:spMkLst>
        </pc:spChg>
        <pc:spChg chg="add">
          <ac:chgData name="Wiley, Aron" userId="S::j355x552@wichita.edu::757fb9cb-b587-467b-8599-e83af5ec2150" providerId="AD" clId="Web-{B906F15A-EDC1-4018-A30E-F827D92584C3}" dt="2021-10-07T23:51:21.429" v="451"/>
          <ac:spMkLst>
            <pc:docMk/>
            <pc:sldMk cId="1429528578" sldId="265"/>
            <ac:spMk id="10" creationId="{2E442304-DDBD-4F7B-8017-36BCC863FB40}"/>
          </ac:spMkLst>
        </pc:spChg>
        <pc:spChg chg="add del">
          <ac:chgData name="Wiley, Aron" userId="S::j355x552@wichita.edu::757fb9cb-b587-467b-8599-e83af5ec2150" providerId="AD" clId="Web-{B906F15A-EDC1-4018-A30E-F827D92584C3}" dt="2021-10-07T23:51:20.351" v="448"/>
          <ac:spMkLst>
            <pc:docMk/>
            <pc:sldMk cId="1429528578" sldId="265"/>
            <ac:spMk id="11" creationId="{5E107275-3853-46FD-A241-DE4355A42675}"/>
          </ac:spMkLst>
        </pc:spChg>
        <pc:spChg chg="add">
          <ac:chgData name="Wiley, Aron" userId="S::j355x552@wichita.edu::757fb9cb-b587-467b-8599-e83af5ec2150" providerId="AD" clId="Web-{B906F15A-EDC1-4018-A30E-F827D92584C3}" dt="2021-10-07T23:51:21.429" v="451"/>
          <ac:spMkLst>
            <pc:docMk/>
            <pc:sldMk cId="1429528578" sldId="265"/>
            <ac:spMk id="12" creationId="{5E107275-3853-46FD-A241-DE4355A42675}"/>
          </ac:spMkLst>
        </pc:spChg>
        <pc:graphicFrameChg chg="add del">
          <ac:chgData name="Wiley, Aron" userId="S::j355x552@wichita.edu::757fb9cb-b587-467b-8599-e83af5ec2150" providerId="AD" clId="Web-{B906F15A-EDC1-4018-A30E-F827D92584C3}" dt="2021-10-07T23:51:20.351" v="448"/>
          <ac:graphicFrameMkLst>
            <pc:docMk/>
            <pc:sldMk cId="1429528578" sldId="265"/>
            <ac:graphicFrameMk id="5" creationId="{06D79D5B-07D0-4177-9423-0BCE7BD19469}"/>
          </ac:graphicFrameMkLst>
        </pc:graphicFrameChg>
        <pc:graphicFrameChg chg="add del">
          <ac:chgData name="Wiley, Aron" userId="S::j355x552@wichita.edu::757fb9cb-b587-467b-8599-e83af5ec2150" providerId="AD" clId="Web-{B906F15A-EDC1-4018-A30E-F827D92584C3}" dt="2021-10-07T23:51:21.413" v="450"/>
          <ac:graphicFrameMkLst>
            <pc:docMk/>
            <pc:sldMk cId="1429528578" sldId="265"/>
            <ac:graphicFrameMk id="8" creationId="{5C553F9F-8720-4040-BF31-11C7683B5D2D}"/>
          </ac:graphicFrameMkLst>
        </pc:graphicFrameChg>
        <pc:graphicFrameChg chg="add">
          <ac:chgData name="Wiley, Aron" userId="S::j355x552@wichita.edu::757fb9cb-b587-467b-8599-e83af5ec2150" providerId="AD" clId="Web-{B906F15A-EDC1-4018-A30E-F827D92584C3}" dt="2021-10-07T23:51:21.429" v="451"/>
          <ac:graphicFrameMkLst>
            <pc:docMk/>
            <pc:sldMk cId="1429528578" sldId="265"/>
            <ac:graphicFrameMk id="13" creationId="{06D79D5B-07D0-4177-9423-0BCE7BD19469}"/>
          </ac:graphicFrameMkLst>
        </pc:graphicFrameChg>
      </pc:sldChg>
      <pc:sldChg chg="addSp delSp modSp mod setBg">
        <pc:chgData name="Wiley, Aron" userId="S::j355x552@wichita.edu::757fb9cb-b587-467b-8599-e83af5ec2150" providerId="AD" clId="Web-{B906F15A-EDC1-4018-A30E-F827D92584C3}" dt="2021-10-07T23:47:31.096" v="387" actId="20577"/>
        <pc:sldMkLst>
          <pc:docMk/>
          <pc:sldMk cId="3602722365" sldId="266"/>
        </pc:sldMkLst>
        <pc:spChg chg="mod">
          <ac:chgData name="Wiley, Aron" userId="S::j355x552@wichita.edu::757fb9cb-b587-467b-8599-e83af5ec2150" providerId="AD" clId="Web-{B906F15A-EDC1-4018-A30E-F827D92584C3}" dt="2021-10-07T23:47:31.096" v="387" actId="20577"/>
          <ac:spMkLst>
            <pc:docMk/>
            <pc:sldMk cId="3602722365" sldId="266"/>
            <ac:spMk id="2" creationId="{24D2FE14-3741-43D4-A0B4-9157D80D8AAA}"/>
          </ac:spMkLst>
        </pc:spChg>
        <pc:spChg chg="del">
          <ac:chgData name="Wiley, Aron" userId="S::j355x552@wichita.edu::757fb9cb-b587-467b-8599-e83af5ec2150" providerId="AD" clId="Web-{B906F15A-EDC1-4018-A30E-F827D92584C3}" dt="2021-10-07T23:47:00.986" v="383"/>
          <ac:spMkLst>
            <pc:docMk/>
            <pc:sldMk cId="3602722365" sldId="266"/>
            <ac:spMk id="3" creationId="{AA97A933-CC5E-4564-8B27-0C11CC146695}"/>
          </ac:spMkLst>
        </pc:spChg>
        <pc:graphicFrameChg chg="add">
          <ac:chgData name="Wiley, Aron" userId="S::j355x552@wichita.edu::757fb9cb-b587-467b-8599-e83af5ec2150" providerId="AD" clId="Web-{B906F15A-EDC1-4018-A30E-F827D92584C3}" dt="2021-10-07T23:47:00.986" v="383"/>
          <ac:graphicFrameMkLst>
            <pc:docMk/>
            <pc:sldMk cId="3602722365" sldId="266"/>
            <ac:graphicFrameMk id="5" creationId="{6C4000CB-992B-4AF7-A427-8F629D996574}"/>
          </ac:graphicFrameMkLst>
        </pc:graphicFrameChg>
      </pc:sldChg>
      <pc:sldChg chg="ord">
        <pc:chgData name="Wiley, Aron" userId="S::j355x552@wichita.edu::757fb9cb-b587-467b-8599-e83af5ec2150" providerId="AD" clId="Web-{B906F15A-EDC1-4018-A30E-F827D92584C3}" dt="2021-10-07T23:39:53.134" v="310"/>
        <pc:sldMkLst>
          <pc:docMk/>
          <pc:sldMk cId="2806099058" sldId="267"/>
        </pc:sldMkLst>
      </pc:sldChg>
      <pc:sldChg chg="modSp ord">
        <pc:chgData name="Wiley, Aron" userId="S::j355x552@wichita.edu::757fb9cb-b587-467b-8599-e83af5ec2150" providerId="AD" clId="Web-{B906F15A-EDC1-4018-A30E-F827D92584C3}" dt="2021-10-08T00:09:03.778" v="458" actId="20577"/>
        <pc:sldMkLst>
          <pc:docMk/>
          <pc:sldMk cId="2321452589" sldId="271"/>
        </pc:sldMkLst>
        <pc:spChg chg="mod">
          <ac:chgData name="Wiley, Aron" userId="S::j355x552@wichita.edu::757fb9cb-b587-467b-8599-e83af5ec2150" providerId="AD" clId="Web-{B906F15A-EDC1-4018-A30E-F827D92584C3}" dt="2021-10-08T00:09:03.778" v="458" actId="20577"/>
          <ac:spMkLst>
            <pc:docMk/>
            <pc:sldMk cId="2321452589" sldId="271"/>
            <ac:spMk id="2" creationId="{13A20C7A-1A88-4A3A-9C3F-AC2C213F0610}"/>
          </ac:spMkLst>
        </pc:spChg>
      </pc:sldChg>
    </pc:docChg>
  </pc:docChgLst>
  <pc:docChgLst>
    <pc:chgData name="Wiley, Aron" userId="S::j355x552@wichita.edu::757fb9cb-b587-467b-8599-e83af5ec2150" providerId="AD" clId="Web-{2CC24505-A143-469D-AB9A-693393A4E2A3}"/>
    <pc:docChg chg="modSld">
      <pc:chgData name="Wiley, Aron" userId="S::j355x552@wichita.edu::757fb9cb-b587-467b-8599-e83af5ec2150" providerId="AD" clId="Web-{2CC24505-A143-469D-AB9A-693393A4E2A3}" dt="2021-10-07T13:29:21.261" v="15" actId="20577"/>
      <pc:docMkLst>
        <pc:docMk/>
      </pc:docMkLst>
      <pc:sldChg chg="modSp">
        <pc:chgData name="Wiley, Aron" userId="S::j355x552@wichita.edu::757fb9cb-b587-467b-8599-e83af5ec2150" providerId="AD" clId="Web-{2CC24505-A143-469D-AB9A-693393A4E2A3}" dt="2021-10-07T13:29:21.261" v="15" actId="20577"/>
        <pc:sldMkLst>
          <pc:docMk/>
          <pc:sldMk cId="109857222" sldId="256"/>
        </pc:sldMkLst>
        <pc:spChg chg="mod">
          <ac:chgData name="Wiley, Aron" userId="S::j355x552@wichita.edu::757fb9cb-b587-467b-8599-e83af5ec2150" providerId="AD" clId="Web-{2CC24505-A143-469D-AB9A-693393A4E2A3}" dt="2021-10-07T13:29:21.261" v="15" actId="20577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Wiley, Aron" userId="S::j355x552@wichita.edu::757fb9cb-b587-467b-8599-e83af5ec2150" providerId="AD" clId="Web-{2CC24505-A143-469D-AB9A-693393A4E2A3}" dt="2021-10-07T13:29:14.370" v="12" actId="1076"/>
          <ac:picMkLst>
            <pc:docMk/>
            <pc:sldMk cId="109857222" sldId="256"/>
            <ac:picMk id="4" creationId="{F96CBCF4-BA5C-4FA1-9B06-CC11DE879DA4}"/>
          </ac:picMkLst>
        </pc:picChg>
        <pc:picChg chg="mod">
          <ac:chgData name="Wiley, Aron" userId="S::j355x552@wichita.edu::757fb9cb-b587-467b-8599-e83af5ec2150" providerId="AD" clId="Web-{2CC24505-A143-469D-AB9A-693393A4E2A3}" dt="2021-10-07T13:29:15.932" v="13" actId="1076"/>
          <ac:picMkLst>
            <pc:docMk/>
            <pc:sldMk cId="109857222" sldId="256"/>
            <ac:picMk id="5" creationId="{D7A0E206-04E7-4B18-927B-D31040262E58}"/>
          </ac:picMkLst>
        </pc:picChg>
      </pc:sldChg>
    </pc:docChg>
  </pc:docChgLst>
  <pc:docChgLst>
    <pc:chgData name="Chavez, Edgar" userId="S::w352r923@wichita.edu::dcf261fd-638b-4667-9ea0-065a331434ab" providerId="AD" clId="Web-{E5373B08-83B7-4DCA-9589-F81E59459481}"/>
    <pc:docChg chg="modSld">
      <pc:chgData name="Chavez, Edgar" userId="S::w352r923@wichita.edu::dcf261fd-638b-4667-9ea0-065a331434ab" providerId="AD" clId="Web-{E5373B08-83B7-4DCA-9589-F81E59459481}" dt="2021-10-01T15:45:49.058" v="59" actId="20577"/>
      <pc:docMkLst>
        <pc:docMk/>
      </pc:docMkLst>
      <pc:sldChg chg="modSp">
        <pc:chgData name="Chavez, Edgar" userId="S::w352r923@wichita.edu::dcf261fd-638b-4667-9ea0-065a331434ab" providerId="AD" clId="Web-{E5373B08-83B7-4DCA-9589-F81E59459481}" dt="2021-10-01T15:45:49.058" v="59" actId="20577"/>
        <pc:sldMkLst>
          <pc:docMk/>
          <pc:sldMk cId="1374148833" sldId="257"/>
        </pc:sldMkLst>
        <pc:spChg chg="mod">
          <ac:chgData name="Chavez, Edgar" userId="S::w352r923@wichita.edu::dcf261fd-638b-4667-9ea0-065a331434ab" providerId="AD" clId="Web-{E5373B08-83B7-4DCA-9589-F81E59459481}" dt="2021-10-01T15:45:49.058" v="59" actId="20577"/>
          <ac:spMkLst>
            <pc:docMk/>
            <pc:sldMk cId="1374148833" sldId="257"/>
            <ac:spMk id="3" creationId="{13045B02-E336-4028-BDF1-472654808A44}"/>
          </ac:spMkLst>
        </pc:spChg>
      </pc:sldChg>
    </pc:docChg>
  </pc:docChgLst>
  <pc:docChgLst>
    <pc:chgData name="Wiley, Aron" userId="S::j355x552@wichita.edu::757fb9cb-b587-467b-8599-e83af5ec2150" providerId="AD" clId="Web-{37CE12D6-CFF9-46E1-AD29-A14D27B43D3D}"/>
    <pc:docChg chg="modSld">
      <pc:chgData name="Wiley, Aron" userId="S::j355x552@wichita.edu::757fb9cb-b587-467b-8599-e83af5ec2150" providerId="AD" clId="Web-{37CE12D6-CFF9-46E1-AD29-A14D27B43D3D}" dt="2021-10-06T00:24:33.763" v="211" actId="20577"/>
      <pc:docMkLst>
        <pc:docMk/>
      </pc:docMkLst>
      <pc:sldChg chg="modSp">
        <pc:chgData name="Wiley, Aron" userId="S::j355x552@wichita.edu::757fb9cb-b587-467b-8599-e83af5ec2150" providerId="AD" clId="Web-{37CE12D6-CFF9-46E1-AD29-A14D27B43D3D}" dt="2021-10-06T00:24:33.763" v="211" actId="20577"/>
        <pc:sldMkLst>
          <pc:docMk/>
          <pc:sldMk cId="2159568109" sldId="258"/>
        </pc:sldMkLst>
        <pc:spChg chg="mod">
          <ac:chgData name="Wiley, Aron" userId="S::j355x552@wichita.edu::757fb9cb-b587-467b-8599-e83af5ec2150" providerId="AD" clId="Web-{37CE12D6-CFF9-46E1-AD29-A14D27B43D3D}" dt="2021-10-06T00:24:33.763" v="211" actId="20577"/>
          <ac:spMkLst>
            <pc:docMk/>
            <pc:sldMk cId="2159568109" sldId="258"/>
            <ac:spMk id="3" creationId="{5B8F9E31-0239-4597-8349-D6CEF4667AFF}"/>
          </ac:spMkLst>
        </pc:spChg>
      </pc:sldChg>
      <pc:sldChg chg="modSp">
        <pc:chgData name="Wiley, Aron" userId="S::j355x552@wichita.edu::757fb9cb-b587-467b-8599-e83af5ec2150" providerId="AD" clId="Web-{37CE12D6-CFF9-46E1-AD29-A14D27B43D3D}" dt="2021-10-06T00:04:12.376" v="206" actId="20577"/>
        <pc:sldMkLst>
          <pc:docMk/>
          <pc:sldMk cId="2049463816" sldId="259"/>
        </pc:sldMkLst>
        <pc:spChg chg="mod">
          <ac:chgData name="Wiley, Aron" userId="S::j355x552@wichita.edu::757fb9cb-b587-467b-8599-e83af5ec2150" providerId="AD" clId="Web-{37CE12D6-CFF9-46E1-AD29-A14D27B43D3D}" dt="2021-10-06T00:04:12.376" v="206" actId="20577"/>
          <ac:spMkLst>
            <pc:docMk/>
            <pc:sldMk cId="2049463816" sldId="259"/>
            <ac:spMk id="3" creationId="{C4380B1B-32B7-4F6E-A7B8-953B4F31BD4F}"/>
          </ac:spMkLst>
        </pc:spChg>
      </pc:sldChg>
      <pc:sldChg chg="modSp">
        <pc:chgData name="Wiley, Aron" userId="S::j355x552@wichita.edu::757fb9cb-b587-467b-8599-e83af5ec2150" providerId="AD" clId="Web-{37CE12D6-CFF9-46E1-AD29-A14D27B43D3D}" dt="2021-10-05T23:49:34.715" v="126" actId="20577"/>
        <pc:sldMkLst>
          <pc:docMk/>
          <pc:sldMk cId="1332706028" sldId="263"/>
        </pc:sldMkLst>
        <pc:spChg chg="mod">
          <ac:chgData name="Wiley, Aron" userId="S::j355x552@wichita.edu::757fb9cb-b587-467b-8599-e83af5ec2150" providerId="AD" clId="Web-{37CE12D6-CFF9-46E1-AD29-A14D27B43D3D}" dt="2021-10-05T23:49:34.715" v="126" actId="20577"/>
          <ac:spMkLst>
            <pc:docMk/>
            <pc:sldMk cId="1332706028" sldId="263"/>
            <ac:spMk id="3" creationId="{AA97A933-CC5E-4564-8B27-0C11CC146695}"/>
          </ac:spMkLst>
        </pc:spChg>
      </pc:sldChg>
      <pc:sldChg chg="modSp">
        <pc:chgData name="Wiley, Aron" userId="S::j355x552@wichita.edu::757fb9cb-b587-467b-8599-e83af5ec2150" providerId="AD" clId="Web-{37CE12D6-CFF9-46E1-AD29-A14D27B43D3D}" dt="2021-10-06T00:01:38.825" v="199" actId="20577"/>
        <pc:sldMkLst>
          <pc:docMk/>
          <pc:sldMk cId="3602722365" sldId="266"/>
        </pc:sldMkLst>
        <pc:spChg chg="mod">
          <ac:chgData name="Wiley, Aron" userId="S::j355x552@wichita.edu::757fb9cb-b587-467b-8599-e83af5ec2150" providerId="AD" clId="Web-{37CE12D6-CFF9-46E1-AD29-A14D27B43D3D}" dt="2021-10-06T00:01:38.825" v="199" actId="20577"/>
          <ac:spMkLst>
            <pc:docMk/>
            <pc:sldMk cId="3602722365" sldId="266"/>
            <ac:spMk id="3" creationId="{AA97A933-CC5E-4564-8B27-0C11CC146695}"/>
          </ac:spMkLst>
        </pc:spChg>
      </pc:sldChg>
    </pc:docChg>
  </pc:docChgLst>
  <pc:docChgLst>
    <pc:chgData name="Wiley, Aron" userId="S::j355x552@wichita.edu::757fb9cb-b587-467b-8599-e83af5ec2150" providerId="AD" clId="Web-{44076DC4-D9AC-4B62-B7EC-F4624DBC009D}"/>
    <pc:docChg chg="modSld">
      <pc:chgData name="Wiley, Aron" userId="S::j355x552@wichita.edu::757fb9cb-b587-467b-8599-e83af5ec2150" providerId="AD" clId="Web-{44076DC4-D9AC-4B62-B7EC-F4624DBC009D}" dt="2021-10-07T01:45:14.877" v="171" actId="20577"/>
      <pc:docMkLst>
        <pc:docMk/>
      </pc:docMkLst>
      <pc:sldChg chg="addSp modSp">
        <pc:chgData name="Wiley, Aron" userId="S::j355x552@wichita.edu::757fb9cb-b587-467b-8599-e83af5ec2150" providerId="AD" clId="Web-{44076DC4-D9AC-4B62-B7EC-F4624DBC009D}" dt="2021-10-07T01:24:09.037" v="57" actId="1076"/>
        <pc:sldMkLst>
          <pc:docMk/>
          <pc:sldMk cId="2159568109" sldId="258"/>
        </pc:sldMkLst>
        <pc:spChg chg="mod">
          <ac:chgData name="Wiley, Aron" userId="S::j355x552@wichita.edu::757fb9cb-b587-467b-8599-e83af5ec2150" providerId="AD" clId="Web-{44076DC4-D9AC-4B62-B7EC-F4624DBC009D}" dt="2021-10-07T01:20:41.647" v="47" actId="20577"/>
          <ac:spMkLst>
            <pc:docMk/>
            <pc:sldMk cId="2159568109" sldId="258"/>
            <ac:spMk id="3" creationId="{5B8F9E31-0239-4597-8349-D6CEF4667AFF}"/>
          </ac:spMkLst>
        </pc:spChg>
        <pc:picChg chg="mod">
          <ac:chgData name="Wiley, Aron" userId="S::j355x552@wichita.edu::757fb9cb-b587-467b-8599-e83af5ec2150" providerId="AD" clId="Web-{44076DC4-D9AC-4B62-B7EC-F4624DBC009D}" dt="2021-10-07T01:24:04.787" v="55" actId="1076"/>
          <ac:picMkLst>
            <pc:docMk/>
            <pc:sldMk cId="2159568109" sldId="258"/>
            <ac:picMk id="4" creationId="{52F04450-5C4A-42ED-8818-E6C374B5266B}"/>
          </ac:picMkLst>
        </pc:picChg>
        <pc:picChg chg="add mod">
          <ac:chgData name="Wiley, Aron" userId="S::j355x552@wichita.edu::757fb9cb-b587-467b-8599-e83af5ec2150" providerId="AD" clId="Web-{44076DC4-D9AC-4B62-B7EC-F4624DBC009D}" dt="2021-10-07T01:24:09.037" v="57" actId="1076"/>
          <ac:picMkLst>
            <pc:docMk/>
            <pc:sldMk cId="2159568109" sldId="258"/>
            <ac:picMk id="5" creationId="{8DD0362D-963B-41C9-970D-E6D78D2B900D}"/>
          </ac:picMkLst>
        </pc:picChg>
        <pc:picChg chg="add mod">
          <ac:chgData name="Wiley, Aron" userId="S::j355x552@wichita.edu::757fb9cb-b587-467b-8599-e83af5ec2150" providerId="AD" clId="Web-{44076DC4-D9AC-4B62-B7EC-F4624DBC009D}" dt="2021-10-07T01:24:07.037" v="56" actId="1076"/>
          <ac:picMkLst>
            <pc:docMk/>
            <pc:sldMk cId="2159568109" sldId="258"/>
            <ac:picMk id="6" creationId="{1B58FF6E-DDBA-42C4-B4CD-D48CC3C02E47}"/>
          </ac:picMkLst>
        </pc:picChg>
      </pc:sldChg>
      <pc:sldChg chg="modSp">
        <pc:chgData name="Wiley, Aron" userId="S::j355x552@wichita.edu::757fb9cb-b587-467b-8599-e83af5ec2150" providerId="AD" clId="Web-{44076DC4-D9AC-4B62-B7EC-F4624DBC009D}" dt="2021-10-07T01:45:14.877" v="171" actId="20577"/>
        <pc:sldMkLst>
          <pc:docMk/>
          <pc:sldMk cId="1936703061" sldId="261"/>
        </pc:sldMkLst>
        <pc:spChg chg="mod">
          <ac:chgData name="Wiley, Aron" userId="S::j355x552@wichita.edu::757fb9cb-b587-467b-8599-e83af5ec2150" providerId="AD" clId="Web-{44076DC4-D9AC-4B62-B7EC-F4624DBC009D}" dt="2021-10-07T01:45:14.877" v="171" actId="20577"/>
          <ac:spMkLst>
            <pc:docMk/>
            <pc:sldMk cId="1936703061" sldId="261"/>
            <ac:spMk id="3" creationId="{6CB9B185-4959-4BBD-A0AB-BA71DA2578D9}"/>
          </ac:spMkLst>
        </pc:spChg>
      </pc:sldChg>
    </pc:docChg>
  </pc:docChgLst>
  <pc:docChgLst>
    <pc:chgData name="Chavez, Edgar" userId="S::w352r923@wichita.edu::dcf261fd-638b-4667-9ea0-065a331434ab" providerId="AD" clId="Web-{718D863B-B338-E385-E964-D0BCFA4A6457}"/>
    <pc:docChg chg="modSld">
      <pc:chgData name="Chavez, Edgar" userId="S::w352r923@wichita.edu::dcf261fd-638b-4667-9ea0-065a331434ab" providerId="AD" clId="Web-{718D863B-B338-E385-E964-D0BCFA4A6457}" dt="2021-10-07T01:36:23.624" v="185" actId="20577"/>
      <pc:docMkLst>
        <pc:docMk/>
      </pc:docMkLst>
      <pc:sldChg chg="addSp delSp modSp mod setBg setClrOvrMap">
        <pc:chgData name="Chavez, Edgar" userId="S::w352r923@wichita.edu::dcf261fd-638b-4667-9ea0-065a331434ab" providerId="AD" clId="Web-{718D863B-B338-E385-E964-D0BCFA4A6457}" dt="2021-10-07T01:36:23.624" v="185" actId="20577"/>
        <pc:sldMkLst>
          <pc:docMk/>
          <pc:sldMk cId="3293785152" sldId="264"/>
        </pc:sldMkLst>
        <pc:spChg chg="mod">
          <ac:chgData name="Chavez, Edgar" userId="S::w352r923@wichita.edu::dcf261fd-638b-4667-9ea0-065a331434ab" providerId="AD" clId="Web-{718D863B-B338-E385-E964-D0BCFA4A6457}" dt="2021-10-07T01:32:15.810" v="18"/>
          <ac:spMkLst>
            <pc:docMk/>
            <pc:sldMk cId="3293785152" sldId="264"/>
            <ac:spMk id="2" creationId="{0142C9AC-3839-4AD5-97BB-50660D112D3E}"/>
          </ac:spMkLst>
        </pc:spChg>
        <pc:spChg chg="del">
          <ac:chgData name="Chavez, Edgar" userId="S::w352r923@wichita.edu::dcf261fd-638b-4667-9ea0-065a331434ab" providerId="AD" clId="Web-{718D863B-B338-E385-E964-D0BCFA4A6457}" dt="2021-10-07T01:30:49.232" v="0"/>
          <ac:spMkLst>
            <pc:docMk/>
            <pc:sldMk cId="3293785152" sldId="264"/>
            <ac:spMk id="3" creationId="{1D071DD2-A8E1-4F83-B052-1A8EE61B1329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22.201" v="8"/>
          <ac:spMkLst>
            <pc:docMk/>
            <pc:sldMk cId="3293785152" sldId="264"/>
            <ac:spMk id="6" creationId="{A3BAF07C-C39E-42EB-BB22-8D46691D9735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12.998" v="6"/>
          <ac:spMkLst>
            <pc:docMk/>
            <pc:sldMk cId="3293785152" sldId="264"/>
            <ac:spMk id="8" creationId="{D8C48C07-661D-4948-9FA6-7826073A2DE4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0:58.435" v="2"/>
          <ac:spMkLst>
            <pc:docMk/>
            <pc:sldMk cId="3293785152" sldId="264"/>
            <ac:spMk id="9" creationId="{A4AC5506-6312-4701-8D3C-40187889A947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22.201" v="8"/>
          <ac:spMkLst>
            <pc:docMk/>
            <pc:sldMk cId="3293785152" sldId="264"/>
            <ac:spMk id="10" creationId="{3C02330E-BEE1-4872-BDB8-8AFAD82208AE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12.998" v="6"/>
          <ac:spMkLst>
            <pc:docMk/>
            <pc:sldMk cId="3293785152" sldId="264"/>
            <ac:spMk id="11" creationId="{66E48AFA-8884-4F68-A44F-D2C1E8609C5A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52.623" v="15"/>
          <ac:spMkLst>
            <pc:docMk/>
            <pc:sldMk cId="3293785152" sldId="264"/>
            <ac:spMk id="12" creationId="{66E48AFA-8884-4F68-A44F-D2C1E8609C5A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12.998" v="6"/>
          <ac:spMkLst>
            <pc:docMk/>
            <pc:sldMk cId="3293785152" sldId="264"/>
            <ac:spMk id="13" creationId="{969D19A6-08CB-498C-93EC-3FFB021FC68A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52.623" v="15"/>
          <ac:spMkLst>
            <pc:docMk/>
            <pc:sldMk cId="3293785152" sldId="264"/>
            <ac:spMk id="14" creationId="{969D19A6-08CB-498C-93EC-3FFB021FC68A}"/>
          </ac:spMkLst>
        </pc:spChg>
        <pc:spChg chg="add del mod">
          <ac:chgData name="Chavez, Edgar" userId="S::w352r923@wichita.edu::dcf261fd-638b-4667-9ea0-065a331434ab" providerId="AD" clId="Web-{718D863B-B338-E385-E964-D0BCFA4A6457}" dt="2021-10-07T01:31:52.623" v="15"/>
          <ac:spMkLst>
            <pc:docMk/>
            <pc:sldMk cId="3293785152" sldId="264"/>
            <ac:spMk id="15" creationId="{D8C48C07-661D-4948-9FA6-7826073A2DE4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52.607" v="14"/>
          <ac:spMkLst>
            <pc:docMk/>
            <pc:sldMk cId="3293785152" sldId="264"/>
            <ac:spMk id="17" creationId="{81AEB8A9-B768-4E30-BA55-D919E6687343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51.185" v="12"/>
          <ac:spMkLst>
            <pc:docMk/>
            <pc:sldMk cId="3293785152" sldId="264"/>
            <ac:spMk id="20" creationId="{A3BAF07C-C39E-42EB-BB22-8D46691D9735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22.201" v="8"/>
          <ac:spMkLst>
            <pc:docMk/>
            <pc:sldMk cId="3293785152" sldId="264"/>
            <ac:spMk id="34" creationId="{44C110BA-81E8-4247-853A-5F2B93E92E46}"/>
          </ac:spMkLst>
        </pc:spChg>
        <pc:spChg chg="add del mod">
          <ac:chgData name="Chavez, Edgar" userId="S::w352r923@wichita.edu::dcf261fd-638b-4667-9ea0-065a331434ab" providerId="AD" clId="Web-{718D863B-B338-E385-E964-D0BCFA4A6457}" dt="2021-10-07T01:32:12.935" v="17"/>
          <ac:spMkLst>
            <pc:docMk/>
            <pc:sldMk cId="3293785152" sldId="264"/>
            <ac:spMk id="42" creationId="{52B32289-F7A8-4B10-A21B-B0B4C5F93E3A}"/>
          </ac:spMkLst>
        </pc:spChg>
        <pc:spChg chg="add del">
          <ac:chgData name="Chavez, Edgar" userId="S::w352r923@wichita.edu::dcf261fd-638b-4667-9ea0-065a331434ab" providerId="AD" clId="Web-{718D863B-B338-E385-E964-D0BCFA4A6457}" dt="2021-10-07T01:31:51.185" v="12"/>
          <ac:spMkLst>
            <pc:docMk/>
            <pc:sldMk cId="3293785152" sldId="264"/>
            <ac:spMk id="43" creationId="{44C110BA-81E8-4247-853A-5F2B93E92E46}"/>
          </ac:spMkLst>
        </pc:spChg>
        <pc:spChg chg="add mod">
          <ac:chgData name="Chavez, Edgar" userId="S::w352r923@wichita.edu::dcf261fd-638b-4667-9ea0-065a331434ab" providerId="AD" clId="Web-{718D863B-B338-E385-E964-D0BCFA4A6457}" dt="2021-10-07T01:36:23.624" v="185" actId="20577"/>
          <ac:spMkLst>
            <pc:docMk/>
            <pc:sldMk cId="3293785152" sldId="264"/>
            <ac:spMk id="48" creationId="{7326C7A5-2676-4B4A-AD70-6C6B14583DC6}"/>
          </ac:spMkLst>
        </pc:spChg>
        <pc:spChg chg="add">
          <ac:chgData name="Chavez, Edgar" userId="S::w352r923@wichita.edu::dcf261fd-638b-4667-9ea0-065a331434ab" providerId="AD" clId="Web-{718D863B-B338-E385-E964-D0BCFA4A6457}" dt="2021-10-07T01:32:15.810" v="18"/>
          <ac:spMkLst>
            <pc:docMk/>
            <pc:sldMk cId="3293785152" sldId="264"/>
            <ac:spMk id="51" creationId="{66E48AFA-8884-4F68-A44F-D2C1E8609C5A}"/>
          </ac:spMkLst>
        </pc:spChg>
        <pc:spChg chg="add">
          <ac:chgData name="Chavez, Edgar" userId="S::w352r923@wichita.edu::dcf261fd-638b-4667-9ea0-065a331434ab" providerId="AD" clId="Web-{718D863B-B338-E385-E964-D0BCFA4A6457}" dt="2021-10-07T01:32:15.810" v="18"/>
          <ac:spMkLst>
            <pc:docMk/>
            <pc:sldMk cId="3293785152" sldId="264"/>
            <ac:spMk id="53" creationId="{969D19A6-08CB-498C-93EC-3FFB021FC68A}"/>
          </ac:spMkLst>
        </pc:spChg>
        <pc:grpChg chg="add del">
          <ac:chgData name="Chavez, Edgar" userId="S::w352r923@wichita.edu::dcf261fd-638b-4667-9ea0-065a331434ab" providerId="AD" clId="Web-{718D863B-B338-E385-E964-D0BCFA4A6457}" dt="2021-10-07T01:31:22.201" v="8"/>
          <ac:grpSpMkLst>
            <pc:docMk/>
            <pc:sldMk cId="3293785152" sldId="264"/>
            <ac:grpSpMk id="7" creationId="{D8E9CF54-0466-4261-9E62-0249E60E1886}"/>
          </ac:grpSpMkLst>
        </pc:grpChg>
        <pc:grpChg chg="add del">
          <ac:chgData name="Chavez, Edgar" userId="S::w352r923@wichita.edu::dcf261fd-638b-4667-9ea0-065a331434ab" providerId="AD" clId="Web-{718D863B-B338-E385-E964-D0BCFA4A6457}" dt="2021-10-07T01:31:51.185" v="12"/>
          <ac:grpSpMkLst>
            <pc:docMk/>
            <pc:sldMk cId="3293785152" sldId="264"/>
            <ac:grpSpMk id="22" creationId="{D8E9CF54-0466-4261-9E62-0249E60E1886}"/>
          </ac:grpSpMkLst>
        </pc:grpChg>
        <pc:picChg chg="add del mod ord">
          <ac:chgData name="Chavez, Edgar" userId="S::w352r923@wichita.edu::dcf261fd-638b-4667-9ea0-065a331434ab" providerId="AD" clId="Web-{718D863B-B338-E385-E964-D0BCFA4A6457}" dt="2021-10-07T01:31:59.138" v="16"/>
          <ac:picMkLst>
            <pc:docMk/>
            <pc:sldMk cId="3293785152" sldId="264"/>
            <ac:picMk id="4" creationId="{F5F90CB3-F494-4713-89CE-2099F05CD6BB}"/>
          </ac:picMkLst>
        </pc:picChg>
        <pc:picChg chg="add mod ord">
          <ac:chgData name="Chavez, Edgar" userId="S::w352r923@wichita.edu::dcf261fd-638b-4667-9ea0-065a331434ab" providerId="AD" clId="Web-{718D863B-B338-E385-E964-D0BCFA4A6457}" dt="2021-10-07T01:32:15.810" v="18"/>
          <ac:picMkLst>
            <pc:docMk/>
            <pc:sldMk cId="3293785152" sldId="264"/>
            <ac:picMk id="44" creationId="{32D170B6-B14E-4689-AE69-92BA02C3150F}"/>
          </ac:picMkLst>
        </pc:picChg>
      </pc:sldChg>
    </pc:docChg>
  </pc:docChgLst>
  <pc:docChgLst>
    <pc:chgData name="Rossillon, Alex" userId="S::m374m365@wichita.edu::cac35adc-3377-4cc0-bb9a-79657775f0e0" providerId="AD" clId="Web-{FBF99E14-40FD-62DA-F9A7-C90E14CC84A5}"/>
    <pc:docChg chg="addSld delSld modSld sldOrd">
      <pc:chgData name="Rossillon, Alex" userId="S::m374m365@wichita.edu::cac35adc-3377-4cc0-bb9a-79657775f0e0" providerId="AD" clId="Web-{FBF99E14-40FD-62DA-F9A7-C90E14CC84A5}" dt="2021-10-01T15:47:24.780" v="55" actId="20577"/>
      <pc:docMkLst>
        <pc:docMk/>
      </pc:docMkLst>
      <pc:sldChg chg="modSp">
        <pc:chgData name="Rossillon, Alex" userId="S::m374m365@wichita.edu::cac35adc-3377-4cc0-bb9a-79657775f0e0" providerId="AD" clId="Web-{FBF99E14-40FD-62DA-F9A7-C90E14CC84A5}" dt="2021-10-01T15:46:18.591" v="8" actId="20577"/>
        <pc:sldMkLst>
          <pc:docMk/>
          <pc:sldMk cId="2917944190" sldId="260"/>
        </pc:sldMkLst>
        <pc:spChg chg="mod">
          <ac:chgData name="Rossillon, Alex" userId="S::m374m365@wichita.edu::cac35adc-3377-4cc0-bb9a-79657775f0e0" providerId="AD" clId="Web-{FBF99E14-40FD-62DA-F9A7-C90E14CC84A5}" dt="2021-10-01T15:46:18.591" v="8" actId="20577"/>
          <ac:spMkLst>
            <pc:docMk/>
            <pc:sldMk cId="2917944190" sldId="260"/>
            <ac:spMk id="2" creationId="{389F70BF-8078-45D3-A2B7-89D0D762D36E}"/>
          </ac:spMkLst>
        </pc:spChg>
      </pc:sldChg>
      <pc:sldChg chg="modSp">
        <pc:chgData name="Rossillon, Alex" userId="S::m374m365@wichita.edu::cac35adc-3377-4cc0-bb9a-79657775f0e0" providerId="AD" clId="Web-{FBF99E14-40FD-62DA-F9A7-C90E14CC84A5}" dt="2021-10-01T15:47:24.780" v="55" actId="20577"/>
        <pc:sldMkLst>
          <pc:docMk/>
          <pc:sldMk cId="1936703061" sldId="261"/>
        </pc:sldMkLst>
        <pc:spChg chg="mod">
          <ac:chgData name="Rossillon, Alex" userId="S::m374m365@wichita.edu::cac35adc-3377-4cc0-bb9a-79657775f0e0" providerId="AD" clId="Web-{FBF99E14-40FD-62DA-F9A7-C90E14CC84A5}" dt="2021-10-01T15:47:24.780" v="55" actId="20577"/>
          <ac:spMkLst>
            <pc:docMk/>
            <pc:sldMk cId="1936703061" sldId="261"/>
            <ac:spMk id="2" creationId="{67AACA98-C923-41E2-A4D9-6CED93140DBD}"/>
          </ac:spMkLst>
        </pc:spChg>
      </pc:sldChg>
      <pc:sldChg chg="modSp ord">
        <pc:chgData name="Rossillon, Alex" userId="S::m374m365@wichita.edu::cac35adc-3377-4cc0-bb9a-79657775f0e0" providerId="AD" clId="Web-{FBF99E14-40FD-62DA-F9A7-C90E14CC84A5}" dt="2021-10-01T15:47:09.873" v="31"/>
        <pc:sldMkLst>
          <pc:docMk/>
          <pc:sldMk cId="439312867" sldId="262"/>
        </pc:sldMkLst>
        <pc:spChg chg="mod">
          <ac:chgData name="Rossillon, Alex" userId="S::m374m365@wichita.edu::cac35adc-3377-4cc0-bb9a-79657775f0e0" providerId="AD" clId="Web-{FBF99E14-40FD-62DA-F9A7-C90E14CC84A5}" dt="2021-10-01T15:47:02.279" v="30" actId="20577"/>
          <ac:spMkLst>
            <pc:docMk/>
            <pc:sldMk cId="439312867" sldId="262"/>
            <ac:spMk id="2" creationId="{7DA0C4B6-91CE-4A81-AD4A-817973E8117C}"/>
          </ac:spMkLst>
        </pc:spChg>
      </pc:sldChg>
      <pc:sldChg chg="modSp new del">
        <pc:chgData name="Rossillon, Alex" userId="S::m374m365@wichita.edu::cac35adc-3377-4cc0-bb9a-79657775f0e0" providerId="AD" clId="Web-{FBF99E14-40FD-62DA-F9A7-C90E14CC84A5}" dt="2021-10-01T15:46:40.904" v="26"/>
        <pc:sldMkLst>
          <pc:docMk/>
          <pc:sldMk cId="2523738511" sldId="263"/>
        </pc:sldMkLst>
        <pc:spChg chg="mod">
          <ac:chgData name="Rossillon, Alex" userId="S::m374m365@wichita.edu::cac35adc-3377-4cc0-bb9a-79657775f0e0" providerId="AD" clId="Web-{FBF99E14-40FD-62DA-F9A7-C90E14CC84A5}" dt="2021-10-01T15:46:35.982" v="23" actId="20577"/>
          <ac:spMkLst>
            <pc:docMk/>
            <pc:sldMk cId="2523738511" sldId="263"/>
            <ac:spMk id="2" creationId="{A3B9C2DC-E72B-4162-9C14-4505B8D95681}"/>
          </ac:spMkLst>
        </pc:spChg>
      </pc:sldChg>
    </pc:docChg>
  </pc:docChgLst>
  <pc:docChgLst>
    <pc:chgData name="Wiley, Aron" userId="S::j355x552@wichita.edu::757fb9cb-b587-467b-8599-e83af5ec2150" providerId="AD" clId="Web-{EEEDF2FF-D982-435E-A0A5-40D1D07BC946}"/>
    <pc:docChg chg="modSld">
      <pc:chgData name="Wiley, Aron" userId="S::j355x552@wichita.edu::757fb9cb-b587-467b-8599-e83af5ec2150" providerId="AD" clId="Web-{EEEDF2FF-D982-435E-A0A5-40D1D07BC946}" dt="2021-10-06T17:17:29.210" v="5" actId="20577"/>
      <pc:docMkLst>
        <pc:docMk/>
      </pc:docMkLst>
      <pc:sldChg chg="modSp">
        <pc:chgData name="Wiley, Aron" userId="S::j355x552@wichita.edu::757fb9cb-b587-467b-8599-e83af5ec2150" providerId="AD" clId="Web-{EEEDF2FF-D982-435E-A0A5-40D1D07BC946}" dt="2021-10-06T17:17:29.210" v="5" actId="20577"/>
        <pc:sldMkLst>
          <pc:docMk/>
          <pc:sldMk cId="1429528578" sldId="265"/>
        </pc:sldMkLst>
        <pc:spChg chg="mod">
          <ac:chgData name="Wiley, Aron" userId="S::j355x552@wichita.edu::757fb9cb-b587-467b-8599-e83af5ec2150" providerId="AD" clId="Web-{EEEDF2FF-D982-435E-A0A5-40D1D07BC946}" dt="2021-10-06T17:17:29.210" v="5" actId="20577"/>
          <ac:spMkLst>
            <pc:docMk/>
            <pc:sldMk cId="1429528578" sldId="265"/>
            <ac:spMk id="3" creationId="{559B8DCA-D15B-45D6-A71D-CE9422D30794}"/>
          </ac:spMkLst>
        </pc:spChg>
      </pc:sldChg>
    </pc:docChg>
  </pc:docChgLst>
  <pc:docChgLst>
    <pc:chgData name="Wiley, Aron" userId="S::j355x552@wichita.edu::757fb9cb-b587-467b-8599-e83af5ec2150" providerId="AD" clId="Web-{44421BEE-1286-4ADA-812C-B1BCDBE2E231}"/>
    <pc:docChg chg="modSld sldOrd">
      <pc:chgData name="Wiley, Aron" userId="S::j355x552@wichita.edu::757fb9cb-b587-467b-8599-e83af5ec2150" providerId="AD" clId="Web-{44421BEE-1286-4ADA-812C-B1BCDBE2E231}" dt="2021-10-07T22:19:02.566" v="9" actId="20577"/>
      <pc:docMkLst>
        <pc:docMk/>
      </pc:docMkLst>
      <pc:sldChg chg="modSp">
        <pc:chgData name="Wiley, Aron" userId="S::j355x552@wichita.edu::757fb9cb-b587-467b-8599-e83af5ec2150" providerId="AD" clId="Web-{44421BEE-1286-4ADA-812C-B1BCDBE2E231}" dt="2021-10-07T22:19:02.566" v="9" actId="20577"/>
        <pc:sldMkLst>
          <pc:docMk/>
          <pc:sldMk cId="2159568109" sldId="258"/>
        </pc:sldMkLst>
        <pc:spChg chg="mod">
          <ac:chgData name="Wiley, Aron" userId="S::j355x552@wichita.edu::757fb9cb-b587-467b-8599-e83af5ec2150" providerId="AD" clId="Web-{44421BEE-1286-4ADA-812C-B1BCDBE2E231}" dt="2021-10-07T22:19:02.566" v="9" actId="20577"/>
          <ac:spMkLst>
            <pc:docMk/>
            <pc:sldMk cId="2159568109" sldId="258"/>
            <ac:spMk id="3" creationId="{5B8F9E31-0239-4597-8349-D6CEF4667AFF}"/>
          </ac:spMkLst>
        </pc:spChg>
      </pc:sldChg>
      <pc:sldChg chg="ord">
        <pc:chgData name="Wiley, Aron" userId="S::j355x552@wichita.edu::757fb9cb-b587-467b-8599-e83af5ec2150" providerId="AD" clId="Web-{44421BEE-1286-4ADA-812C-B1BCDBE2E231}" dt="2021-10-07T22:18:24.378" v="0"/>
        <pc:sldMkLst>
          <pc:docMk/>
          <pc:sldMk cId="2049463816" sldId="259"/>
        </pc:sldMkLst>
      </pc:sldChg>
    </pc:docChg>
  </pc:docChgLst>
  <pc:docChgLst>
    <pc:chgData name="Chavez, Edgar" userId="S::w352r923@wichita.edu::dcf261fd-638b-4667-9ea0-065a331434ab" providerId="AD" clId="Web-{B740F23F-7651-F296-DC0B-61D3A717EF4B}"/>
    <pc:docChg chg="modSld">
      <pc:chgData name="Chavez, Edgar" userId="S::w352r923@wichita.edu::dcf261fd-638b-4667-9ea0-065a331434ab" providerId="AD" clId="Web-{B740F23F-7651-F296-DC0B-61D3A717EF4B}" dt="2021-10-07T23:08:46.137" v="0" actId="1076"/>
      <pc:docMkLst>
        <pc:docMk/>
      </pc:docMkLst>
      <pc:sldChg chg="modSp">
        <pc:chgData name="Chavez, Edgar" userId="S::w352r923@wichita.edu::dcf261fd-638b-4667-9ea0-065a331434ab" providerId="AD" clId="Web-{B740F23F-7651-F296-DC0B-61D3A717EF4B}" dt="2021-10-07T23:08:46.137" v="0" actId="1076"/>
        <pc:sldMkLst>
          <pc:docMk/>
          <pc:sldMk cId="1374148833" sldId="257"/>
        </pc:sldMkLst>
        <pc:picChg chg="mod">
          <ac:chgData name="Chavez, Edgar" userId="S::w352r923@wichita.edu::dcf261fd-638b-4667-9ea0-065a331434ab" providerId="AD" clId="Web-{B740F23F-7651-F296-DC0B-61D3A717EF4B}" dt="2021-10-07T23:08:46.137" v="0" actId="1076"/>
          <ac:picMkLst>
            <pc:docMk/>
            <pc:sldMk cId="1374148833" sldId="257"/>
            <ac:picMk id="9" creationId="{EECF079E-BB37-4660-8EC2-27BBB516D330}"/>
          </ac:picMkLst>
        </pc:picChg>
      </pc:sldChg>
    </pc:docChg>
  </pc:docChgLst>
  <pc:docChgLst>
    <pc:chgData name="Daoud, Mohammad" userId="S::f943q725@wichita.edu::0266c09c-edf4-48f9-b10e-ffd531108e36" providerId="AD" clId="Web-{8C4FC0B4-378A-457F-9416-DBF08D6167BB}"/>
    <pc:docChg chg="modSld">
      <pc:chgData name="Daoud, Mohammad" userId="S::f943q725@wichita.edu::0266c09c-edf4-48f9-b10e-ffd531108e36" providerId="AD" clId="Web-{8C4FC0B4-378A-457F-9416-DBF08D6167BB}" dt="2021-10-08T03:38:36.871" v="387" actId="20577"/>
      <pc:docMkLst>
        <pc:docMk/>
      </pc:docMkLst>
      <pc:sldChg chg="modSp">
        <pc:chgData name="Daoud, Mohammad" userId="S::f943q725@wichita.edu::0266c09c-edf4-48f9-b10e-ffd531108e36" providerId="AD" clId="Web-{8C4FC0B4-378A-457F-9416-DBF08D6167BB}" dt="2021-10-08T03:38:36.871" v="387" actId="20577"/>
        <pc:sldMkLst>
          <pc:docMk/>
          <pc:sldMk cId="2917944190" sldId="260"/>
        </pc:sldMkLst>
        <pc:spChg chg="mod">
          <ac:chgData name="Daoud, Mohammad" userId="S::f943q725@wichita.edu::0266c09c-edf4-48f9-b10e-ffd531108e36" providerId="AD" clId="Web-{8C4FC0B4-378A-457F-9416-DBF08D6167BB}" dt="2021-10-08T03:38:36.871" v="387" actId="20577"/>
          <ac:spMkLst>
            <pc:docMk/>
            <pc:sldMk cId="2917944190" sldId="260"/>
            <ac:spMk id="3" creationId="{5352E037-3B92-4FBD-9956-B6E9541FF27E}"/>
          </ac:spMkLst>
        </pc:spChg>
      </pc:sldChg>
      <pc:sldChg chg="modSp">
        <pc:chgData name="Daoud, Mohammad" userId="S::f943q725@wichita.edu::0266c09c-edf4-48f9-b10e-ffd531108e36" providerId="AD" clId="Web-{8C4FC0B4-378A-457F-9416-DBF08D6167BB}" dt="2021-10-08T03:25:05.069" v="381" actId="20577"/>
        <pc:sldMkLst>
          <pc:docMk/>
          <pc:sldMk cId="805598255" sldId="268"/>
        </pc:sldMkLst>
        <pc:graphicFrameChg chg="modGraphic">
          <ac:chgData name="Daoud, Mohammad" userId="S::f943q725@wichita.edu::0266c09c-edf4-48f9-b10e-ffd531108e36" providerId="AD" clId="Web-{8C4FC0B4-378A-457F-9416-DBF08D6167BB}" dt="2021-10-08T03:25:05.069" v="381" actId="20577"/>
          <ac:graphicFrameMkLst>
            <pc:docMk/>
            <pc:sldMk cId="805598255" sldId="268"/>
            <ac:graphicFrameMk id="5" creationId="{99A8CC5D-869F-4880-BFF0-E437C3CAF15D}"/>
          </ac:graphicFrameMkLst>
        </pc:graphicFrameChg>
      </pc:sldChg>
    </pc:docChg>
  </pc:docChgLst>
  <pc:docChgLst>
    <pc:chgData name="Daoud, Mohammad" userId="S::f943q725@wichita.edu::0266c09c-edf4-48f9-b10e-ffd531108e36" providerId="AD" clId="Web-{BAA3DCD8-BD25-4BD9-8962-C6EBEC2F8E9D}"/>
    <pc:docChg chg="sldOrd">
      <pc:chgData name="Daoud, Mohammad" userId="S::f943q725@wichita.edu::0266c09c-edf4-48f9-b10e-ffd531108e36" providerId="AD" clId="Web-{BAA3DCD8-BD25-4BD9-8962-C6EBEC2F8E9D}" dt="2021-10-07T22:18:29.202" v="0"/>
      <pc:docMkLst>
        <pc:docMk/>
      </pc:docMkLst>
      <pc:sldChg chg="ord">
        <pc:chgData name="Daoud, Mohammad" userId="S::f943q725@wichita.edu::0266c09c-edf4-48f9-b10e-ffd531108e36" providerId="AD" clId="Web-{BAA3DCD8-BD25-4BD9-8962-C6EBEC2F8E9D}" dt="2021-10-07T22:18:29.202" v="0"/>
        <pc:sldMkLst>
          <pc:docMk/>
          <pc:sldMk cId="2183700324" sldId="270"/>
        </pc:sldMkLst>
      </pc:sldChg>
    </pc:docChg>
  </pc:docChgLst>
  <pc:docChgLst>
    <pc:chgData name="Wiley, Aron" userId="S::j355x552@wichita.edu::757fb9cb-b587-467b-8599-e83af5ec2150" providerId="AD" clId="Web-{C51C3772-164A-447A-A3C2-2B3167152B8E}"/>
    <pc:docChg chg="modSld">
      <pc:chgData name="Wiley, Aron" userId="S::j355x552@wichita.edu::757fb9cb-b587-467b-8599-e83af5ec2150" providerId="AD" clId="Web-{C51C3772-164A-447A-A3C2-2B3167152B8E}" dt="2021-10-07T01:04:24.176" v="163" actId="20577"/>
      <pc:docMkLst>
        <pc:docMk/>
      </pc:docMkLst>
      <pc:sldChg chg="addSp delSp modSp">
        <pc:chgData name="Wiley, Aron" userId="S::j355x552@wichita.edu::757fb9cb-b587-467b-8599-e83af5ec2150" providerId="AD" clId="Web-{C51C3772-164A-447A-A3C2-2B3167152B8E}" dt="2021-10-07T01:04:24.176" v="163" actId="20577"/>
        <pc:sldMkLst>
          <pc:docMk/>
          <pc:sldMk cId="2159568109" sldId="258"/>
        </pc:sldMkLst>
        <pc:spChg chg="mod">
          <ac:chgData name="Wiley, Aron" userId="S::j355x552@wichita.edu::757fb9cb-b587-467b-8599-e83af5ec2150" providerId="AD" clId="Web-{C51C3772-164A-447A-A3C2-2B3167152B8E}" dt="2021-10-07T01:04:24.176" v="163" actId="20577"/>
          <ac:spMkLst>
            <pc:docMk/>
            <pc:sldMk cId="2159568109" sldId="258"/>
            <ac:spMk id="3" creationId="{5B8F9E31-0239-4597-8349-D6CEF4667AFF}"/>
          </ac:spMkLst>
        </pc:spChg>
        <pc:spChg chg="add del">
          <ac:chgData name="Wiley, Aron" userId="S::j355x552@wichita.edu::757fb9cb-b587-467b-8599-e83af5ec2150" providerId="AD" clId="Web-{C51C3772-164A-447A-A3C2-2B3167152B8E}" dt="2021-10-07T01:03:44.237" v="134"/>
          <ac:spMkLst>
            <pc:docMk/>
            <pc:sldMk cId="2159568109" sldId="258"/>
            <ac:spMk id="5" creationId="{134A8B32-BD1D-4A8B-8297-9E2D9C3D7C6B}"/>
          </ac:spMkLst>
        </pc:spChg>
        <pc:picChg chg="add mod">
          <ac:chgData name="Wiley, Aron" userId="S::j355x552@wichita.edu::757fb9cb-b587-467b-8599-e83af5ec2150" providerId="AD" clId="Web-{C51C3772-164A-447A-A3C2-2B3167152B8E}" dt="2021-10-07T01:00:31.247" v="132" actId="1076"/>
          <ac:picMkLst>
            <pc:docMk/>
            <pc:sldMk cId="2159568109" sldId="258"/>
            <ac:picMk id="4" creationId="{52F04450-5C4A-42ED-8818-E6C374B5266B}"/>
          </ac:picMkLst>
        </pc:picChg>
      </pc:sldChg>
      <pc:sldChg chg="addSp delSp modSp">
        <pc:chgData name="Wiley, Aron" userId="S::j355x552@wichita.edu::757fb9cb-b587-467b-8599-e83af5ec2150" providerId="AD" clId="Web-{C51C3772-164A-447A-A3C2-2B3167152B8E}" dt="2021-10-07T00:48:02.130" v="38" actId="14100"/>
        <pc:sldMkLst>
          <pc:docMk/>
          <pc:sldMk cId="1332706028" sldId="263"/>
        </pc:sldMkLst>
        <pc:spChg chg="mod">
          <ac:chgData name="Wiley, Aron" userId="S::j355x552@wichita.edu::757fb9cb-b587-467b-8599-e83af5ec2150" providerId="AD" clId="Web-{C51C3772-164A-447A-A3C2-2B3167152B8E}" dt="2021-10-07T00:46:32.314" v="33" actId="14100"/>
          <ac:spMkLst>
            <pc:docMk/>
            <pc:sldMk cId="1332706028" sldId="263"/>
            <ac:spMk id="3" creationId="{AA97A933-CC5E-4564-8B27-0C11CC146695}"/>
          </ac:spMkLst>
        </pc:spChg>
        <pc:picChg chg="add del mod">
          <ac:chgData name="Wiley, Aron" userId="S::j355x552@wichita.edu::757fb9cb-b587-467b-8599-e83af5ec2150" providerId="AD" clId="Web-{C51C3772-164A-447A-A3C2-2B3167152B8E}" dt="2021-10-07T00:47:35.535" v="35"/>
          <ac:picMkLst>
            <pc:docMk/>
            <pc:sldMk cId="1332706028" sldId="263"/>
            <ac:picMk id="4" creationId="{7D085376-9FB5-462C-A92E-30155B0F9D44}"/>
          </ac:picMkLst>
        </pc:picChg>
        <pc:picChg chg="add mod">
          <ac:chgData name="Wiley, Aron" userId="S::j355x552@wichita.edu::757fb9cb-b587-467b-8599-e83af5ec2150" providerId="AD" clId="Web-{C51C3772-164A-447A-A3C2-2B3167152B8E}" dt="2021-10-07T00:48:02.130" v="38" actId="14100"/>
          <ac:picMkLst>
            <pc:docMk/>
            <pc:sldMk cId="1332706028" sldId="263"/>
            <ac:picMk id="5" creationId="{A03CE9B2-0AFC-4EC8-A708-14F39142E369}"/>
          </ac:picMkLst>
        </pc:picChg>
      </pc:sldChg>
      <pc:sldChg chg="modSp">
        <pc:chgData name="Wiley, Aron" userId="S::j355x552@wichita.edu::757fb9cb-b587-467b-8599-e83af5ec2150" providerId="AD" clId="Web-{C51C3772-164A-447A-A3C2-2B3167152B8E}" dt="2021-10-07T00:58:23.211" v="96" actId="20577"/>
        <pc:sldMkLst>
          <pc:docMk/>
          <pc:sldMk cId="3602722365" sldId="266"/>
        </pc:sldMkLst>
        <pc:spChg chg="mod">
          <ac:chgData name="Wiley, Aron" userId="S::j355x552@wichita.edu::757fb9cb-b587-467b-8599-e83af5ec2150" providerId="AD" clId="Web-{C51C3772-164A-447A-A3C2-2B3167152B8E}" dt="2021-10-07T00:58:23.211" v="96" actId="20577"/>
          <ac:spMkLst>
            <pc:docMk/>
            <pc:sldMk cId="3602722365" sldId="266"/>
            <ac:spMk id="3" creationId="{AA97A933-CC5E-4564-8B27-0C11CC146695}"/>
          </ac:spMkLst>
        </pc:spChg>
      </pc:sldChg>
    </pc:docChg>
  </pc:docChgLst>
  <pc:docChgLst>
    <pc:chgData name="Daoud, Mohammad" userId="S::f943q725@wichita.edu::0266c09c-edf4-48f9-b10e-ffd531108e36" providerId="AD" clId="Web-{5C8F6788-2E75-4F6B-858D-13D77B5F8E60}"/>
    <pc:docChg chg="modSld">
      <pc:chgData name="Daoud, Mohammad" userId="S::f943q725@wichita.edu::0266c09c-edf4-48f9-b10e-ffd531108e36" providerId="AD" clId="Web-{5C8F6788-2E75-4F6B-858D-13D77B5F8E60}" dt="2021-10-07T23:25:26.024" v="91" actId="20577"/>
      <pc:docMkLst>
        <pc:docMk/>
      </pc:docMkLst>
      <pc:sldChg chg="modSp">
        <pc:chgData name="Daoud, Mohammad" userId="S::f943q725@wichita.edu::0266c09c-edf4-48f9-b10e-ffd531108e36" providerId="AD" clId="Web-{5C8F6788-2E75-4F6B-858D-13D77B5F8E60}" dt="2021-10-07T23:25:26.024" v="91" actId="20577"/>
        <pc:sldMkLst>
          <pc:docMk/>
          <pc:sldMk cId="2183700324" sldId="270"/>
        </pc:sldMkLst>
        <pc:spChg chg="mod">
          <ac:chgData name="Daoud, Mohammad" userId="S::f943q725@wichita.edu::0266c09c-edf4-48f9-b10e-ffd531108e36" providerId="AD" clId="Web-{5C8F6788-2E75-4F6B-858D-13D77B5F8E60}" dt="2021-10-07T23:25:26.024" v="91" actId="20577"/>
          <ac:spMkLst>
            <pc:docMk/>
            <pc:sldMk cId="2183700324" sldId="270"/>
            <ac:spMk id="3" creationId="{56732AA2-AC78-42F5-A61D-104CDABDC3D7}"/>
          </ac:spMkLst>
        </pc:spChg>
      </pc:sldChg>
    </pc:docChg>
  </pc:docChgLst>
  <pc:docChgLst>
    <pc:chgData name="Rossillon, Alex" userId="S::m374m365@wichita.edu::cac35adc-3377-4cc0-bb9a-79657775f0e0" providerId="AD" clId="Web-{72AC9C22-3CE1-476F-AEE7-F7C044C02A13}"/>
    <pc:docChg chg="addSld modSld">
      <pc:chgData name="Rossillon, Alex" userId="S::m374m365@wichita.edu::cac35adc-3377-4cc0-bb9a-79657775f0e0" providerId="AD" clId="Web-{72AC9C22-3CE1-476F-AEE7-F7C044C02A13}" dt="2021-10-01T15:10:14.351" v="9"/>
      <pc:docMkLst>
        <pc:docMk/>
      </pc:docMkLst>
      <pc:sldChg chg="addSp modSp">
        <pc:chgData name="Rossillon, Alex" userId="S::m374m365@wichita.edu::cac35adc-3377-4cc0-bb9a-79657775f0e0" providerId="AD" clId="Web-{72AC9C22-3CE1-476F-AEE7-F7C044C02A13}" dt="2021-10-01T15:10:04.366" v="8" actId="1076"/>
        <pc:sldMkLst>
          <pc:docMk/>
          <pc:sldMk cId="109857222" sldId="256"/>
        </pc:sldMkLst>
        <pc:picChg chg="add mod">
          <ac:chgData name="Rossillon, Alex" userId="S::m374m365@wichita.edu::cac35adc-3377-4cc0-bb9a-79657775f0e0" providerId="AD" clId="Web-{72AC9C22-3CE1-476F-AEE7-F7C044C02A13}" dt="2021-10-01T15:10:04.366" v="8" actId="1076"/>
          <ac:picMkLst>
            <pc:docMk/>
            <pc:sldMk cId="109857222" sldId="256"/>
            <ac:picMk id="4" creationId="{F96CBCF4-BA5C-4FA1-9B06-CC11DE879DA4}"/>
          </ac:picMkLst>
        </pc:picChg>
        <pc:picChg chg="add mod">
          <ac:chgData name="Rossillon, Alex" userId="S::m374m365@wichita.edu::cac35adc-3377-4cc0-bb9a-79657775f0e0" providerId="AD" clId="Web-{72AC9C22-3CE1-476F-AEE7-F7C044C02A13}" dt="2021-10-01T15:10:03.272" v="7" actId="1076"/>
          <ac:picMkLst>
            <pc:docMk/>
            <pc:sldMk cId="109857222" sldId="256"/>
            <ac:picMk id="5" creationId="{D7A0E206-04E7-4B18-927B-D31040262E58}"/>
          </ac:picMkLst>
        </pc:picChg>
      </pc:sldChg>
      <pc:sldChg chg="new">
        <pc:chgData name="Rossillon, Alex" userId="S::m374m365@wichita.edu::cac35adc-3377-4cc0-bb9a-79657775f0e0" providerId="AD" clId="Web-{72AC9C22-3CE1-476F-AEE7-F7C044C02A13}" dt="2021-10-01T15:10:14.351" v="9"/>
        <pc:sldMkLst>
          <pc:docMk/>
          <pc:sldMk cId="1374148833" sldId="257"/>
        </pc:sldMkLst>
      </pc:sldChg>
    </pc:docChg>
  </pc:docChgLst>
  <pc:docChgLst>
    <pc:chgData name="Daoud, Mohammad" userId="S::f943q725@wichita.edu::0266c09c-edf4-48f9-b10e-ffd531108e36" providerId="AD" clId="Web-{0AA52883-A238-4427-9DB3-19E1E80CAED9}"/>
    <pc:docChg chg="modSld">
      <pc:chgData name="Daoud, Mohammad" userId="S::f943q725@wichita.edu::0266c09c-edf4-48f9-b10e-ffd531108e36" providerId="AD" clId="Web-{0AA52883-A238-4427-9DB3-19E1E80CAED9}" dt="2021-10-01T15:44:16.726" v="25" actId="20577"/>
      <pc:docMkLst>
        <pc:docMk/>
      </pc:docMkLst>
      <pc:sldChg chg="modSp">
        <pc:chgData name="Daoud, Mohammad" userId="S::f943q725@wichita.edu::0266c09c-edf4-48f9-b10e-ffd531108e36" providerId="AD" clId="Web-{0AA52883-A238-4427-9DB3-19E1E80CAED9}" dt="2021-10-01T15:44:16.726" v="25" actId="20577"/>
        <pc:sldMkLst>
          <pc:docMk/>
          <pc:sldMk cId="1374148833" sldId="257"/>
        </pc:sldMkLst>
        <pc:spChg chg="mod">
          <ac:chgData name="Daoud, Mohammad" userId="S::f943q725@wichita.edu::0266c09c-edf4-48f9-b10e-ffd531108e36" providerId="AD" clId="Web-{0AA52883-A238-4427-9DB3-19E1E80CAED9}" dt="2021-10-01T15:44:16.726" v="25" actId="20577"/>
          <ac:spMkLst>
            <pc:docMk/>
            <pc:sldMk cId="1374148833" sldId="257"/>
            <ac:spMk id="3" creationId="{13045B02-E336-4028-BDF1-472654808A44}"/>
          </ac:spMkLst>
        </pc:spChg>
      </pc:sldChg>
    </pc:docChg>
  </pc:docChgLst>
  <pc:docChgLst>
    <pc:chgData name="Chavez, Edgar" userId="S::w352r923@wichita.edu::dcf261fd-638b-4667-9ea0-065a331434ab" providerId="AD" clId="Web-{F3EE196F-ABF8-3EF4-0FDC-3ED56C9125A8}"/>
    <pc:docChg chg="addSld modSld">
      <pc:chgData name="Chavez, Edgar" userId="S::w352r923@wichita.edu::dcf261fd-638b-4667-9ea0-065a331434ab" providerId="AD" clId="Web-{F3EE196F-ABF8-3EF4-0FDC-3ED56C9125A8}" dt="2021-10-01T15:54:33.426" v="31" actId="20577"/>
      <pc:docMkLst>
        <pc:docMk/>
      </pc:docMkLst>
      <pc:sldChg chg="modSp new">
        <pc:chgData name="Chavez, Edgar" userId="S::w352r923@wichita.edu::dcf261fd-638b-4667-9ea0-065a331434ab" providerId="AD" clId="Web-{F3EE196F-ABF8-3EF4-0FDC-3ED56C9125A8}" dt="2021-10-01T15:54:33.426" v="31" actId="20577"/>
        <pc:sldMkLst>
          <pc:docMk/>
          <pc:sldMk cId="3293785152" sldId="264"/>
        </pc:sldMkLst>
        <pc:spChg chg="mod">
          <ac:chgData name="Chavez, Edgar" userId="S::w352r923@wichita.edu::dcf261fd-638b-4667-9ea0-065a331434ab" providerId="AD" clId="Web-{F3EE196F-ABF8-3EF4-0FDC-3ED56C9125A8}" dt="2021-10-01T15:54:33.426" v="31" actId="20577"/>
          <ac:spMkLst>
            <pc:docMk/>
            <pc:sldMk cId="3293785152" sldId="264"/>
            <ac:spMk id="2" creationId="{0142C9AC-3839-4AD5-97BB-50660D112D3E}"/>
          </ac:spMkLst>
        </pc:spChg>
      </pc:sldChg>
    </pc:docChg>
  </pc:docChgLst>
  <pc:docChgLst>
    <pc:chgData name="Wiley, Aron" userId="S::j355x552@wichita.edu::757fb9cb-b587-467b-8599-e83af5ec2150" providerId="AD" clId="Web-{A01AA696-6566-47D2-8EFD-10E4A71E3B24}"/>
    <pc:docChg chg="modSld">
      <pc:chgData name="Wiley, Aron" userId="S::j355x552@wichita.edu::757fb9cb-b587-467b-8599-e83af5ec2150" providerId="AD" clId="Web-{A01AA696-6566-47D2-8EFD-10E4A71E3B24}" dt="2021-10-06T01:11:41.582" v="84" actId="20577"/>
      <pc:docMkLst>
        <pc:docMk/>
      </pc:docMkLst>
      <pc:sldChg chg="modSp">
        <pc:chgData name="Wiley, Aron" userId="S::j355x552@wichita.edu::757fb9cb-b587-467b-8599-e83af5ec2150" providerId="AD" clId="Web-{A01AA696-6566-47D2-8EFD-10E4A71E3B24}" dt="2021-10-06T01:11:41.582" v="84" actId="20577"/>
        <pc:sldMkLst>
          <pc:docMk/>
          <pc:sldMk cId="1429528578" sldId="265"/>
        </pc:sldMkLst>
        <pc:spChg chg="mod">
          <ac:chgData name="Wiley, Aron" userId="S::j355x552@wichita.edu::757fb9cb-b587-467b-8599-e83af5ec2150" providerId="AD" clId="Web-{A01AA696-6566-47D2-8EFD-10E4A71E3B24}" dt="2021-10-06T01:11:41.582" v="84" actId="20577"/>
          <ac:spMkLst>
            <pc:docMk/>
            <pc:sldMk cId="1429528578" sldId="265"/>
            <ac:spMk id="3" creationId="{559B8DCA-D15B-45D6-A71D-CE9422D30794}"/>
          </ac:spMkLst>
        </pc:spChg>
      </pc:sldChg>
    </pc:docChg>
  </pc:docChgLst>
  <pc:docChgLst>
    <pc:chgData name="Wiley, Aron" userId="S::j355x552@wichita.edu::757fb9cb-b587-467b-8599-e83af5ec2150" providerId="AD" clId="Web-{433662EC-7D06-4F63-A9EA-7FE561AA1F5A}"/>
    <pc:docChg chg="modSld">
      <pc:chgData name="Wiley, Aron" userId="S::j355x552@wichita.edu::757fb9cb-b587-467b-8599-e83af5ec2150" providerId="AD" clId="Web-{433662EC-7D06-4F63-A9EA-7FE561AA1F5A}" dt="2021-10-08T01:06:39.397" v="1" actId="1076"/>
      <pc:docMkLst>
        <pc:docMk/>
      </pc:docMkLst>
      <pc:sldChg chg="modSp">
        <pc:chgData name="Wiley, Aron" userId="S::j355x552@wichita.edu::757fb9cb-b587-467b-8599-e83af5ec2150" providerId="AD" clId="Web-{433662EC-7D06-4F63-A9EA-7FE561AA1F5A}" dt="2021-10-08T01:06:39.397" v="1" actId="1076"/>
        <pc:sldMkLst>
          <pc:docMk/>
          <pc:sldMk cId="2159568109" sldId="258"/>
        </pc:sldMkLst>
        <pc:picChg chg="mod">
          <ac:chgData name="Wiley, Aron" userId="S::j355x552@wichita.edu::757fb9cb-b587-467b-8599-e83af5ec2150" providerId="AD" clId="Web-{433662EC-7D06-4F63-A9EA-7FE561AA1F5A}" dt="2021-10-08T01:06:39.397" v="1" actId="1076"/>
          <ac:picMkLst>
            <pc:docMk/>
            <pc:sldMk cId="2159568109" sldId="258"/>
            <ac:picMk id="5" creationId="{8DD0362D-963B-41C9-970D-E6D78D2B900D}"/>
          </ac:picMkLst>
        </pc:picChg>
      </pc:sldChg>
    </pc:docChg>
  </pc:docChgLst>
  <pc:docChgLst>
    <pc:chgData name="Daoud, Mohammad" userId="S::f943q725@wichita.edu::0266c09c-edf4-48f9-b10e-ffd531108e36" providerId="AD" clId="Web-{1F35F790-1544-49EA-AA78-69BB3BDF8C90}"/>
    <pc:docChg chg="modSld sldOrd">
      <pc:chgData name="Daoud, Mohammad" userId="S::f943q725@wichita.edu::0266c09c-edf4-48f9-b10e-ffd531108e36" providerId="AD" clId="Web-{1F35F790-1544-49EA-AA78-69BB3BDF8C90}" dt="2021-10-08T00:07:19.634" v="19"/>
      <pc:docMkLst>
        <pc:docMk/>
      </pc:docMkLst>
      <pc:sldChg chg="addSp modSp mod setBg">
        <pc:chgData name="Daoud, Mohammad" userId="S::f943q725@wichita.edu::0266c09c-edf4-48f9-b10e-ffd531108e36" providerId="AD" clId="Web-{1F35F790-1544-49EA-AA78-69BB3BDF8C90}" dt="2021-10-08T00:05:46.381" v="9"/>
        <pc:sldMkLst>
          <pc:docMk/>
          <pc:sldMk cId="2917944190" sldId="260"/>
        </pc:sldMkLst>
        <pc:spChg chg="mod">
          <ac:chgData name="Daoud, Mohammad" userId="S::f943q725@wichita.edu::0266c09c-edf4-48f9-b10e-ffd531108e36" providerId="AD" clId="Web-{1F35F790-1544-49EA-AA78-69BB3BDF8C90}" dt="2021-10-08T00:05:46.381" v="9"/>
          <ac:spMkLst>
            <pc:docMk/>
            <pc:sldMk cId="2917944190" sldId="260"/>
            <ac:spMk id="2" creationId="{389F70BF-8078-45D3-A2B7-89D0D762D36E}"/>
          </ac:spMkLst>
        </pc:spChg>
        <pc:spChg chg="mod">
          <ac:chgData name="Daoud, Mohammad" userId="S::f943q725@wichita.edu::0266c09c-edf4-48f9-b10e-ffd531108e36" providerId="AD" clId="Web-{1F35F790-1544-49EA-AA78-69BB3BDF8C90}" dt="2021-10-08T00:05:46.381" v="9"/>
          <ac:spMkLst>
            <pc:docMk/>
            <pc:sldMk cId="2917944190" sldId="260"/>
            <ac:spMk id="3" creationId="{5352E037-3B92-4FBD-9956-B6E9541FF27E}"/>
          </ac:spMkLst>
        </pc:spChg>
        <pc:picChg chg="add">
          <ac:chgData name="Daoud, Mohammad" userId="S::f943q725@wichita.edu::0266c09c-edf4-48f9-b10e-ffd531108e36" providerId="AD" clId="Web-{1F35F790-1544-49EA-AA78-69BB3BDF8C90}" dt="2021-10-08T00:05:46.381" v="9"/>
          <ac:picMkLst>
            <pc:docMk/>
            <pc:sldMk cId="2917944190" sldId="260"/>
            <ac:picMk id="5" creationId="{CCCE436E-BA71-466D-8734-92530185606B}"/>
          </ac:picMkLst>
        </pc:picChg>
        <pc:cxnChg chg="add">
          <ac:chgData name="Daoud, Mohammad" userId="S::f943q725@wichita.edu::0266c09c-edf4-48f9-b10e-ffd531108e36" providerId="AD" clId="Web-{1F35F790-1544-49EA-AA78-69BB3BDF8C90}" dt="2021-10-08T00:05:46.381" v="9"/>
          <ac:cxnSpMkLst>
            <pc:docMk/>
            <pc:sldMk cId="2917944190" sldId="260"/>
            <ac:cxnSpMk id="9" creationId="{A7F400EE-A8A5-48AF-B4D6-291B52C6F0B0}"/>
          </ac:cxnSpMkLst>
        </pc:cxnChg>
      </pc:sldChg>
      <pc:sldChg chg="ord">
        <pc:chgData name="Daoud, Mohammad" userId="S::f943q725@wichita.edu::0266c09c-edf4-48f9-b10e-ffd531108e36" providerId="AD" clId="Web-{1F35F790-1544-49EA-AA78-69BB3BDF8C90}" dt="2021-10-07T23:43:47.722" v="0"/>
        <pc:sldMkLst>
          <pc:docMk/>
          <pc:sldMk cId="1936703061" sldId="261"/>
        </pc:sldMkLst>
      </pc:sldChg>
      <pc:sldChg chg="addSp delSp modSp mod setBg setClrOvrMap">
        <pc:chgData name="Daoud, Mohammad" userId="S::f943q725@wichita.edu::0266c09c-edf4-48f9-b10e-ffd531108e36" providerId="AD" clId="Web-{1F35F790-1544-49EA-AA78-69BB3BDF8C90}" dt="2021-10-08T00:05:54.334" v="10"/>
        <pc:sldMkLst>
          <pc:docMk/>
          <pc:sldMk cId="805598255" sldId="268"/>
        </pc:sldMkLst>
        <pc:spChg chg="mod">
          <ac:chgData name="Daoud, Mohammad" userId="S::f943q725@wichita.edu::0266c09c-edf4-48f9-b10e-ffd531108e36" providerId="AD" clId="Web-{1F35F790-1544-49EA-AA78-69BB3BDF8C90}" dt="2021-10-08T00:05:54.334" v="10"/>
          <ac:spMkLst>
            <pc:docMk/>
            <pc:sldMk cId="805598255" sldId="268"/>
            <ac:spMk id="2" creationId="{7E0754DC-6478-4F55-B104-0480303A2007}"/>
          </ac:spMkLst>
        </pc:spChg>
        <pc:spChg chg="del">
          <ac:chgData name="Daoud, Mohammad" userId="S::f943q725@wichita.edu::0266c09c-edf4-48f9-b10e-ffd531108e36" providerId="AD" clId="Web-{1F35F790-1544-49EA-AA78-69BB3BDF8C90}" dt="2021-10-08T00:05:54.334" v="10"/>
          <ac:spMkLst>
            <pc:docMk/>
            <pc:sldMk cId="805598255" sldId="268"/>
            <ac:spMk id="3" creationId="{77C90031-F983-48A1-8101-9956C28B1D5F}"/>
          </ac:spMkLst>
        </pc:spChg>
        <pc:spChg chg="add">
          <ac:chgData name="Daoud, Mohammad" userId="S::f943q725@wichita.edu::0266c09c-edf4-48f9-b10e-ffd531108e36" providerId="AD" clId="Web-{1F35F790-1544-49EA-AA78-69BB3BDF8C90}" dt="2021-10-08T00:05:54.334" v="10"/>
          <ac:spMkLst>
            <pc:docMk/>
            <pc:sldMk cId="805598255" sldId="268"/>
            <ac:spMk id="10" creationId="{C5E6CFF1-2F42-4E10-9A97-F116F46F53FE}"/>
          </ac:spMkLst>
        </pc:spChg>
        <pc:graphicFrameChg chg="add">
          <ac:chgData name="Daoud, Mohammad" userId="S::f943q725@wichita.edu::0266c09c-edf4-48f9-b10e-ffd531108e36" providerId="AD" clId="Web-{1F35F790-1544-49EA-AA78-69BB3BDF8C90}" dt="2021-10-08T00:05:54.334" v="10"/>
          <ac:graphicFrameMkLst>
            <pc:docMk/>
            <pc:sldMk cId="805598255" sldId="268"/>
            <ac:graphicFrameMk id="5" creationId="{99A8CC5D-869F-4880-BFF0-E437C3CAF15D}"/>
          </ac:graphicFrameMkLst>
        </pc:graphicFrameChg>
        <pc:picChg chg="add">
          <ac:chgData name="Daoud, Mohammad" userId="S::f943q725@wichita.edu::0266c09c-edf4-48f9-b10e-ffd531108e36" providerId="AD" clId="Web-{1F35F790-1544-49EA-AA78-69BB3BDF8C90}" dt="2021-10-08T00:05:54.334" v="10"/>
          <ac:picMkLst>
            <pc:docMk/>
            <pc:sldMk cId="805598255" sldId="268"/>
            <ac:picMk id="6" creationId="{DEEE1282-3776-4F07-B2A9-76D580E84AA8}"/>
          </ac:picMkLst>
        </pc:picChg>
        <pc:cxnChg chg="add">
          <ac:chgData name="Daoud, Mohammad" userId="S::f943q725@wichita.edu::0266c09c-edf4-48f9-b10e-ffd531108e36" providerId="AD" clId="Web-{1F35F790-1544-49EA-AA78-69BB3BDF8C90}" dt="2021-10-08T00:05:54.334" v="10"/>
          <ac:cxnSpMkLst>
            <pc:docMk/>
            <pc:sldMk cId="805598255" sldId="268"/>
            <ac:cxnSpMk id="12" creationId="{67182200-4859-4C8D-BCBB-55B245C28BA3}"/>
          </ac:cxnSpMkLst>
        </pc:cxnChg>
      </pc:sldChg>
      <pc:sldChg chg="addSp delSp modSp mod setBg">
        <pc:chgData name="Daoud, Mohammad" userId="S::f943q725@wichita.edu::0266c09c-edf4-48f9-b10e-ffd531108e36" providerId="AD" clId="Web-{1F35F790-1544-49EA-AA78-69BB3BDF8C90}" dt="2021-10-08T00:07:19.634" v="19"/>
        <pc:sldMkLst>
          <pc:docMk/>
          <pc:sldMk cId="2183700324" sldId="270"/>
        </pc:sldMkLst>
        <pc:spChg chg="mod">
          <ac:chgData name="Daoud, Mohammad" userId="S::f943q725@wichita.edu::0266c09c-edf4-48f9-b10e-ffd531108e36" providerId="AD" clId="Web-{1F35F790-1544-49EA-AA78-69BB3BDF8C90}" dt="2021-10-08T00:07:19.634" v="19"/>
          <ac:spMkLst>
            <pc:docMk/>
            <pc:sldMk cId="2183700324" sldId="270"/>
            <ac:spMk id="2" creationId="{32940F97-2B95-4839-A79E-DC2E07986A75}"/>
          </ac:spMkLst>
        </pc:spChg>
        <pc:spChg chg="mod">
          <ac:chgData name="Daoud, Mohammad" userId="S::f943q725@wichita.edu::0266c09c-edf4-48f9-b10e-ffd531108e36" providerId="AD" clId="Web-{1F35F790-1544-49EA-AA78-69BB3BDF8C90}" dt="2021-10-08T00:07:19.634" v="19"/>
          <ac:spMkLst>
            <pc:docMk/>
            <pc:sldMk cId="2183700324" sldId="270"/>
            <ac:spMk id="3" creationId="{56732AA2-AC78-42F5-A61D-104CDABDC3D7}"/>
          </ac:spMkLst>
        </pc:spChg>
        <pc:spChg chg="add del mod">
          <ac:chgData name="Daoud, Mohammad" userId="S::f943q725@wichita.edu::0266c09c-edf4-48f9-b10e-ffd531108e36" providerId="AD" clId="Web-{1F35F790-1544-49EA-AA78-69BB3BDF8C90}" dt="2021-10-08T00:06:47.679" v="17"/>
          <ac:spMkLst>
            <pc:docMk/>
            <pc:sldMk cId="2183700324" sldId="270"/>
            <ac:spMk id="5" creationId="{D3BF2F8E-6DC8-4749-8F98-59DA15C1AF85}"/>
          </ac:spMkLst>
        </pc:spChg>
        <pc:spChg chg="add">
          <ac:chgData name="Daoud, Mohammad" userId="S::f943q725@wichita.edu::0266c09c-edf4-48f9-b10e-ffd531108e36" providerId="AD" clId="Web-{1F35F790-1544-49EA-AA78-69BB3BDF8C90}" dt="2021-10-08T00:07:19.634" v="19"/>
          <ac:spMkLst>
            <pc:docMk/>
            <pc:sldMk cId="2183700324" sldId="270"/>
            <ac:spMk id="8" creationId="{5A0118C5-4F8D-4CF4-BADD-53FEACC6C42A}"/>
          </ac:spMkLst>
        </pc:spChg>
        <pc:spChg chg="add">
          <ac:chgData name="Daoud, Mohammad" userId="S::f943q725@wichita.edu::0266c09c-edf4-48f9-b10e-ffd531108e36" providerId="AD" clId="Web-{1F35F790-1544-49EA-AA78-69BB3BDF8C90}" dt="2021-10-08T00:07:19.634" v="19"/>
          <ac:spMkLst>
            <pc:docMk/>
            <pc:sldMk cId="2183700324" sldId="270"/>
            <ac:spMk id="29" creationId="{EC11F68A-CC71-4196-BBF3-20CDCD75D4E6}"/>
          </ac:spMkLst>
        </pc:spChg>
        <pc:spChg chg="add">
          <ac:chgData name="Daoud, Mohammad" userId="S::f943q725@wichita.edu::0266c09c-edf4-48f9-b10e-ffd531108e36" providerId="AD" clId="Web-{1F35F790-1544-49EA-AA78-69BB3BDF8C90}" dt="2021-10-08T00:07:19.634" v="19"/>
          <ac:spMkLst>
            <pc:docMk/>
            <pc:sldMk cId="2183700324" sldId="270"/>
            <ac:spMk id="31" creationId="{085F9950-F10E-4E64-962B-F70345789875}"/>
          </ac:spMkLst>
        </pc:spChg>
        <pc:grpChg chg="add">
          <ac:chgData name="Daoud, Mohammad" userId="S::f943q725@wichita.edu::0266c09c-edf4-48f9-b10e-ffd531108e36" providerId="AD" clId="Web-{1F35F790-1544-49EA-AA78-69BB3BDF8C90}" dt="2021-10-08T00:07:19.634" v="19"/>
          <ac:grpSpMkLst>
            <pc:docMk/>
            <pc:sldMk cId="2183700324" sldId="270"/>
            <ac:grpSpMk id="10" creationId="{1E8369D0-2C3B-4E27-AC6C-A246AC28CDA1}"/>
          </ac:grpSpMkLst>
        </pc:grpChg>
        <pc:grpChg chg="add">
          <ac:chgData name="Daoud, Mohammad" userId="S::f943q725@wichita.edu::0266c09c-edf4-48f9-b10e-ffd531108e36" providerId="AD" clId="Web-{1F35F790-1544-49EA-AA78-69BB3BDF8C90}" dt="2021-10-08T00:07:19.634" v="19"/>
          <ac:grpSpMkLst>
            <pc:docMk/>
            <pc:sldMk cId="2183700324" sldId="270"/>
            <ac:grpSpMk id="14" creationId="{C6F74901-2A71-43C3-837C-27CCD6B6D636}"/>
          </ac:grpSpMkLst>
        </pc:grpChg>
        <pc:picChg chg="add del mod">
          <ac:chgData name="Daoud, Mohammad" userId="S::f943q725@wichita.edu::0266c09c-edf4-48f9-b10e-ffd531108e36" providerId="AD" clId="Web-{1F35F790-1544-49EA-AA78-69BB3BDF8C90}" dt="2021-10-08T00:06:47.679" v="18"/>
          <ac:picMkLst>
            <pc:docMk/>
            <pc:sldMk cId="2183700324" sldId="270"/>
            <ac:picMk id="4" creationId="{CB816210-B6FA-413D-A8E3-A70F55E5BBDA}"/>
          </ac:picMkLst>
        </pc:picChg>
      </pc:sldChg>
    </pc:docChg>
  </pc:docChgLst>
  <pc:docChgLst>
    <pc:chgData name="Rossillon, Alex" userId="S::m374m365@wichita.edu::cac35adc-3377-4cc0-bb9a-79657775f0e0" providerId="AD" clId="Web-{D84DBE96-580C-4C6E-B994-D62996091A52}"/>
    <pc:docChg chg="modSld">
      <pc:chgData name="Rossillon, Alex" userId="S::m374m365@wichita.edu::cac35adc-3377-4cc0-bb9a-79657775f0e0" providerId="AD" clId="Web-{D84DBE96-580C-4C6E-B994-D62996091A52}" dt="2021-10-07T05:03:14.982" v="143" actId="20577"/>
      <pc:docMkLst>
        <pc:docMk/>
      </pc:docMkLst>
      <pc:sldChg chg="modSp">
        <pc:chgData name="Rossillon, Alex" userId="S::m374m365@wichita.edu::cac35adc-3377-4cc0-bb9a-79657775f0e0" providerId="AD" clId="Web-{D84DBE96-580C-4C6E-B994-D62996091A52}" dt="2021-10-07T05:03:14.982" v="143" actId="20577"/>
        <pc:sldMkLst>
          <pc:docMk/>
          <pc:sldMk cId="439312867" sldId="262"/>
        </pc:sldMkLst>
        <pc:spChg chg="mod">
          <ac:chgData name="Rossillon, Alex" userId="S::m374m365@wichita.edu::cac35adc-3377-4cc0-bb9a-79657775f0e0" providerId="AD" clId="Web-{D84DBE96-580C-4C6E-B994-D62996091A52}" dt="2021-10-07T05:03:14.982" v="143" actId="20577"/>
          <ac:spMkLst>
            <pc:docMk/>
            <pc:sldMk cId="439312867" sldId="262"/>
            <ac:spMk id="3" creationId="{F06043F0-0866-41FF-99F3-6DED66BD77BB}"/>
          </ac:spMkLst>
        </pc:spChg>
      </pc:sldChg>
    </pc:docChg>
  </pc:docChgLst>
  <pc:docChgLst>
    <pc:chgData name="Daoud, Mohammad" userId="S::f943q725@wichita.edu::0266c09c-edf4-48f9-b10e-ffd531108e36" providerId="AD" clId="Web-{13C3C2A7-60DC-4C12-87C4-9C2A3A7AE476}"/>
    <pc:docChg chg="modSld">
      <pc:chgData name="Daoud, Mohammad" userId="S::f943q725@wichita.edu::0266c09c-edf4-48f9-b10e-ffd531108e36" providerId="AD" clId="Web-{13C3C2A7-60DC-4C12-87C4-9C2A3A7AE476}" dt="2021-10-07T23:16:05.573" v="194" actId="20577"/>
      <pc:docMkLst>
        <pc:docMk/>
      </pc:docMkLst>
      <pc:sldChg chg="modSp">
        <pc:chgData name="Daoud, Mohammad" userId="S::f943q725@wichita.edu::0266c09c-edf4-48f9-b10e-ffd531108e36" providerId="AD" clId="Web-{13C3C2A7-60DC-4C12-87C4-9C2A3A7AE476}" dt="2021-10-07T23:04:30.244" v="3" actId="20577"/>
        <pc:sldMkLst>
          <pc:docMk/>
          <pc:sldMk cId="1374148833" sldId="257"/>
        </pc:sldMkLst>
        <pc:spChg chg="mod">
          <ac:chgData name="Daoud, Mohammad" userId="S::f943q725@wichita.edu::0266c09c-edf4-48f9-b10e-ffd531108e36" providerId="AD" clId="Web-{13C3C2A7-60DC-4C12-87C4-9C2A3A7AE476}" dt="2021-10-07T23:04:30.244" v="3" actId="20577"/>
          <ac:spMkLst>
            <pc:docMk/>
            <pc:sldMk cId="1374148833" sldId="257"/>
            <ac:spMk id="3" creationId="{13045B02-E336-4028-BDF1-472654808A44}"/>
          </ac:spMkLst>
        </pc:spChg>
      </pc:sldChg>
      <pc:sldChg chg="modSp">
        <pc:chgData name="Daoud, Mohammad" userId="S::f943q725@wichita.edu::0266c09c-edf4-48f9-b10e-ffd531108e36" providerId="AD" clId="Web-{13C3C2A7-60DC-4C12-87C4-9C2A3A7AE476}" dt="2021-10-07T23:16:05.573" v="194" actId="20577"/>
        <pc:sldMkLst>
          <pc:docMk/>
          <pc:sldMk cId="2183700324" sldId="270"/>
        </pc:sldMkLst>
        <pc:spChg chg="mod">
          <ac:chgData name="Daoud, Mohammad" userId="S::f943q725@wichita.edu::0266c09c-edf4-48f9-b10e-ffd531108e36" providerId="AD" clId="Web-{13C3C2A7-60DC-4C12-87C4-9C2A3A7AE476}" dt="2021-10-07T23:16:05.573" v="194" actId="20577"/>
          <ac:spMkLst>
            <pc:docMk/>
            <pc:sldMk cId="2183700324" sldId="270"/>
            <ac:spMk id="3" creationId="{56732AA2-AC78-42F5-A61D-104CDABDC3D7}"/>
          </ac:spMkLst>
        </pc:spChg>
      </pc:sldChg>
    </pc:docChg>
  </pc:docChgLst>
  <pc:docChgLst>
    <pc:chgData name="Daoud, Mohammad" userId="S::f943q725@wichita.edu::0266c09c-edf4-48f9-b10e-ffd531108e36" providerId="AD" clId="Web-{3AF45DCA-DC82-4FAD-9D60-3BD05624F21A}"/>
    <pc:docChg chg="modSld">
      <pc:chgData name="Daoud, Mohammad" userId="S::f943q725@wichita.edu::0266c09c-edf4-48f9-b10e-ffd531108e36" providerId="AD" clId="Web-{3AF45DCA-DC82-4FAD-9D60-3BD05624F21A}" dt="2021-10-06T03:29:50.133" v="232" actId="20577"/>
      <pc:docMkLst>
        <pc:docMk/>
      </pc:docMkLst>
      <pc:sldChg chg="modSp">
        <pc:chgData name="Daoud, Mohammad" userId="S::f943q725@wichita.edu::0266c09c-edf4-48f9-b10e-ffd531108e36" providerId="AD" clId="Web-{3AF45DCA-DC82-4FAD-9D60-3BD05624F21A}" dt="2021-10-06T03:29:50.133" v="232" actId="20577"/>
        <pc:sldMkLst>
          <pc:docMk/>
          <pc:sldMk cId="2917944190" sldId="260"/>
        </pc:sldMkLst>
        <pc:spChg chg="mod">
          <ac:chgData name="Daoud, Mohammad" userId="S::f943q725@wichita.edu::0266c09c-edf4-48f9-b10e-ffd531108e36" providerId="AD" clId="Web-{3AF45DCA-DC82-4FAD-9D60-3BD05624F21A}" dt="2021-10-06T03:29:50.133" v="232" actId="20577"/>
          <ac:spMkLst>
            <pc:docMk/>
            <pc:sldMk cId="2917944190" sldId="260"/>
            <ac:spMk id="3" creationId="{5352E037-3B92-4FBD-9956-B6E9541FF27E}"/>
          </ac:spMkLst>
        </pc:spChg>
      </pc:sldChg>
    </pc:docChg>
  </pc:docChgLst>
  <pc:docChgLst>
    <pc:chgData name="Wiley, Aron" userId="S::j355x552@wichita.edu::757fb9cb-b587-467b-8599-e83af5ec2150" providerId="AD" clId="Web-{E42F9B48-06E9-449C-80FC-A3B3EA1C945D}"/>
    <pc:docChg chg="addSld modSld addMainMaster delMainMaster">
      <pc:chgData name="Wiley, Aron" userId="S::j355x552@wichita.edu::757fb9cb-b587-467b-8599-e83af5ec2150" providerId="AD" clId="Web-{E42F9B48-06E9-449C-80FC-A3B3EA1C945D}" dt="2021-10-01T15:54:42.323" v="220" actId="20577"/>
      <pc:docMkLst>
        <pc:docMk/>
      </pc:docMkLst>
      <pc:sldChg chg="modSp mod modClrScheme chgLayout">
        <pc:chgData name="Wiley, Aron" userId="S::j355x552@wichita.edu::757fb9cb-b587-467b-8599-e83af5ec2150" providerId="AD" clId="Web-{E42F9B48-06E9-449C-80FC-A3B3EA1C945D}" dt="2021-10-01T15:51:02.786" v="186"/>
        <pc:sldMkLst>
          <pc:docMk/>
          <pc:sldMk cId="109857222" sldId="256"/>
        </pc:sldMkLst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Wiley, Aron" userId="S::j355x552@wichita.edu::757fb9cb-b587-467b-8599-e83af5ec2150" providerId="AD" clId="Web-{E42F9B48-06E9-449C-80FC-A3B3EA1C945D}" dt="2021-10-01T15:51:02.786" v="186"/>
        <pc:sldMkLst>
          <pc:docMk/>
          <pc:sldMk cId="1374148833" sldId="257"/>
        </pc:sldMkLst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1374148833" sldId="257"/>
            <ac:spMk id="2" creationId="{7E65C4FD-684D-4F03-95A4-1A66ACB9D211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1374148833" sldId="257"/>
            <ac:spMk id="3" creationId="{13045B02-E336-4028-BDF1-472654808A44}"/>
          </ac:spMkLst>
        </pc:spChg>
      </pc:sldChg>
      <pc:sldChg chg="modSp mod modClrScheme chgLayout">
        <pc:chgData name="Wiley, Aron" userId="S::j355x552@wichita.edu::757fb9cb-b587-467b-8599-e83af5ec2150" providerId="AD" clId="Web-{E42F9B48-06E9-449C-80FC-A3B3EA1C945D}" dt="2021-10-01T15:51:02.786" v="186"/>
        <pc:sldMkLst>
          <pc:docMk/>
          <pc:sldMk cId="2159568109" sldId="258"/>
        </pc:sldMkLst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2159568109" sldId="258"/>
            <ac:spMk id="2" creationId="{AA11AA4F-41FD-4EFF-84D2-FD5D0ECD7888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2159568109" sldId="258"/>
            <ac:spMk id="3" creationId="{5B8F9E31-0239-4597-8349-D6CEF4667AFF}"/>
          </ac:spMkLst>
        </pc:spChg>
      </pc:sldChg>
      <pc:sldChg chg="modSp mod modClrScheme chgLayout">
        <pc:chgData name="Wiley, Aron" userId="S::j355x552@wichita.edu::757fb9cb-b587-467b-8599-e83af5ec2150" providerId="AD" clId="Web-{E42F9B48-06E9-449C-80FC-A3B3EA1C945D}" dt="2021-10-01T15:51:02.786" v="186"/>
        <pc:sldMkLst>
          <pc:docMk/>
          <pc:sldMk cId="2049463816" sldId="259"/>
        </pc:sldMkLst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2049463816" sldId="259"/>
            <ac:spMk id="2" creationId="{9872061A-C0B8-44F5-91D7-B39B73DD38D1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2049463816" sldId="259"/>
            <ac:spMk id="3" creationId="{C4380B1B-32B7-4F6E-A7B8-953B4F31BD4F}"/>
          </ac:spMkLst>
        </pc:spChg>
      </pc:sldChg>
      <pc:sldChg chg="modSp mod modClrScheme chgLayout">
        <pc:chgData name="Wiley, Aron" userId="S::j355x552@wichita.edu::757fb9cb-b587-467b-8599-e83af5ec2150" providerId="AD" clId="Web-{E42F9B48-06E9-449C-80FC-A3B3EA1C945D}" dt="2021-10-01T15:51:02.786" v="186"/>
        <pc:sldMkLst>
          <pc:docMk/>
          <pc:sldMk cId="2917944190" sldId="260"/>
        </pc:sldMkLst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2917944190" sldId="260"/>
            <ac:spMk id="2" creationId="{389F70BF-8078-45D3-A2B7-89D0D762D36E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2917944190" sldId="260"/>
            <ac:spMk id="3" creationId="{5352E037-3B92-4FBD-9956-B6E9541FF27E}"/>
          </ac:spMkLst>
        </pc:spChg>
      </pc:sldChg>
      <pc:sldChg chg="modSp mod modClrScheme chgLayout">
        <pc:chgData name="Wiley, Aron" userId="S::j355x552@wichita.edu::757fb9cb-b587-467b-8599-e83af5ec2150" providerId="AD" clId="Web-{E42F9B48-06E9-449C-80FC-A3B3EA1C945D}" dt="2021-10-01T15:51:02.786" v="186"/>
        <pc:sldMkLst>
          <pc:docMk/>
          <pc:sldMk cId="1936703061" sldId="261"/>
        </pc:sldMkLst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1936703061" sldId="261"/>
            <ac:spMk id="2" creationId="{67AACA98-C923-41E2-A4D9-6CED93140DBD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1936703061" sldId="261"/>
            <ac:spMk id="3" creationId="{6CB9B185-4959-4BBD-A0AB-BA71DA2578D9}"/>
          </ac:spMkLst>
        </pc:spChg>
      </pc:sldChg>
      <pc:sldChg chg="modSp mod modClrScheme chgLayout">
        <pc:chgData name="Wiley, Aron" userId="S::j355x552@wichita.edu::757fb9cb-b587-467b-8599-e83af5ec2150" providerId="AD" clId="Web-{E42F9B48-06E9-449C-80FC-A3B3EA1C945D}" dt="2021-10-01T15:51:02.786" v="186"/>
        <pc:sldMkLst>
          <pc:docMk/>
          <pc:sldMk cId="439312867" sldId="262"/>
        </pc:sldMkLst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439312867" sldId="262"/>
            <ac:spMk id="2" creationId="{7DA0C4B6-91CE-4A81-AD4A-817973E8117C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439312867" sldId="262"/>
            <ac:spMk id="3" creationId="{F06043F0-0866-41FF-99F3-6DED66BD77BB}"/>
          </ac:spMkLst>
        </pc:spChg>
      </pc:sldChg>
      <pc:sldChg chg="modSp new mod modClrScheme chgLayout">
        <pc:chgData name="Wiley, Aron" userId="S::j355x552@wichita.edu::757fb9cb-b587-467b-8599-e83af5ec2150" providerId="AD" clId="Web-{E42F9B48-06E9-449C-80FC-A3B3EA1C945D}" dt="2021-10-01T15:51:02.786" v="186"/>
        <pc:sldMkLst>
          <pc:docMk/>
          <pc:sldMk cId="1332706028" sldId="263"/>
        </pc:sldMkLst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1332706028" sldId="263"/>
            <ac:spMk id="2" creationId="{24D2FE14-3741-43D4-A0B4-9157D80D8AAA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1332706028" sldId="263"/>
            <ac:spMk id="3" creationId="{AA97A933-CC5E-4564-8B27-0C11CC146695}"/>
          </ac:spMkLst>
        </pc:spChg>
      </pc:sldChg>
      <pc:sldChg chg="modSp mod modClrScheme chgLayout">
        <pc:chgData name="Wiley, Aron" userId="S::j355x552@wichita.edu::757fb9cb-b587-467b-8599-e83af5ec2150" providerId="AD" clId="Web-{E42F9B48-06E9-449C-80FC-A3B3EA1C945D}" dt="2021-10-01T15:51:02.786" v="186"/>
        <pc:sldMkLst>
          <pc:docMk/>
          <pc:sldMk cId="3293785152" sldId="264"/>
        </pc:sldMkLst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3293785152" sldId="264"/>
            <ac:spMk id="2" creationId="{0142C9AC-3839-4AD5-97BB-50660D112D3E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3293785152" sldId="264"/>
            <ac:spMk id="3" creationId="{1D071DD2-A8E1-4F83-B052-1A8EE61B1329}"/>
          </ac:spMkLst>
        </pc:spChg>
      </pc:sldChg>
      <pc:sldChg chg="modSp new mod modClrScheme chgLayout">
        <pc:chgData name="Wiley, Aron" userId="S::j355x552@wichita.edu::757fb9cb-b587-467b-8599-e83af5ec2150" providerId="AD" clId="Web-{E42F9B48-06E9-449C-80FC-A3B3EA1C945D}" dt="2021-10-01T15:54:42.323" v="220" actId="20577"/>
        <pc:sldMkLst>
          <pc:docMk/>
          <pc:sldMk cId="1429528578" sldId="265"/>
        </pc:sldMkLst>
        <pc:spChg chg="mod ord">
          <ac:chgData name="Wiley, Aron" userId="S::j355x552@wichita.edu::757fb9cb-b587-467b-8599-e83af5ec2150" providerId="AD" clId="Web-{E42F9B48-06E9-449C-80FC-A3B3EA1C945D}" dt="2021-10-01T15:54:42.323" v="220" actId="20577"/>
          <ac:spMkLst>
            <pc:docMk/>
            <pc:sldMk cId="1429528578" sldId="265"/>
            <ac:spMk id="2" creationId="{3CCC2A61-C7FC-4749-BAE7-98F97412E912}"/>
          </ac:spMkLst>
        </pc:spChg>
        <pc:spChg chg="mod ord">
          <ac:chgData name="Wiley, Aron" userId="S::j355x552@wichita.edu::757fb9cb-b587-467b-8599-e83af5ec2150" providerId="AD" clId="Web-{E42F9B48-06E9-449C-80FC-A3B3EA1C945D}" dt="2021-10-01T15:51:02.786" v="186"/>
          <ac:spMkLst>
            <pc:docMk/>
            <pc:sldMk cId="1429528578" sldId="265"/>
            <ac:spMk id="3" creationId="{559B8DCA-D15B-45D6-A71D-CE9422D30794}"/>
          </ac:spMkLst>
        </pc:spChg>
      </pc:sldChg>
      <pc:sldMasterChg chg="del delSldLayout">
        <pc:chgData name="Wiley, Aron" userId="S::j355x552@wichita.edu::757fb9cb-b587-467b-8599-e83af5ec2150" providerId="AD" clId="Web-{E42F9B48-06E9-449C-80FC-A3B3EA1C945D}" dt="2021-10-01T15:50:51.520" v="185"/>
        <pc:sldMasterMkLst>
          <pc:docMk/>
          <pc:sldMasterMk cId="2460954070" sldId="2147483660"/>
        </pc:sldMasterMkLst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ey, Aron" userId="S::j355x552@wichita.edu::757fb9cb-b587-467b-8599-e83af5ec2150" providerId="AD" clId="Web-{E42F9B48-06E9-449C-80FC-A3B3EA1C945D}" dt="2021-10-01T15:50:51.520" v="18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Wiley, Aron" userId="S::j355x552@wichita.edu::757fb9cb-b587-467b-8599-e83af5ec2150" providerId="AD" clId="Web-{E42F9B48-06E9-449C-80FC-A3B3EA1C945D}" dt="2021-10-01T15:51:02.786" v="186"/>
        <pc:sldMasterMkLst>
          <pc:docMk/>
          <pc:sldMasterMk cId="2373069415" sldId="2147483672"/>
        </pc:sldMasterMkLst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443252080" sldId="2147483673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3355835499" sldId="2147483674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1652571427" sldId="2147483675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1342415428" sldId="2147483676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608966679" sldId="2147483677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1883435291" sldId="2147483678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4168851104" sldId="2147483679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520278292" sldId="2147483680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3202406180" sldId="2147483681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1892420701" sldId="2147483682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3484032159" sldId="2147483683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3095752115" sldId="2147483684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111691156" sldId="2147483685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2164355930" sldId="2147483686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4249504153" sldId="2147483687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432163596" sldId="2147483688"/>
          </pc:sldLayoutMkLst>
        </pc:sldLayoutChg>
        <pc:sldLayoutChg chg="add del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2373069415" sldId="2147483672"/>
            <pc:sldLayoutMk cId="2310301656" sldId="2147483689"/>
          </pc:sldLayoutMkLst>
        </pc:sldLayoutChg>
      </pc:sldMasterChg>
      <pc:sldMasterChg chg="add addSldLayout modSldLayout">
        <pc:chgData name="Wiley, Aron" userId="S::j355x552@wichita.edu::757fb9cb-b587-467b-8599-e83af5ec2150" providerId="AD" clId="Web-{E42F9B48-06E9-449C-80FC-A3B3EA1C945D}" dt="2021-10-01T15:51:02.786" v="186"/>
        <pc:sldMasterMkLst>
          <pc:docMk/>
          <pc:sldMasterMk cId="3741641635" sldId="2147483690"/>
        </pc:sldMasterMkLst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61970719" sldId="2147483691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2870376077" sldId="2147483692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36845448" sldId="2147483693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1139999143" sldId="2147483694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4107742691" sldId="2147483695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3653323167" sldId="2147483696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597252384" sldId="2147483697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3290652880" sldId="2147483698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1248761555" sldId="2147483699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292029266" sldId="2147483700"/>
          </pc:sldLayoutMkLst>
        </pc:sldLayoutChg>
        <pc:sldLayoutChg chg="add mod replId">
          <pc:chgData name="Wiley, Aron" userId="S::j355x552@wichita.edu::757fb9cb-b587-467b-8599-e83af5ec2150" providerId="AD" clId="Web-{E42F9B48-06E9-449C-80FC-A3B3EA1C945D}" dt="2021-10-01T15:51:02.786" v="186"/>
          <pc:sldLayoutMkLst>
            <pc:docMk/>
            <pc:sldMasterMk cId="3741641635" sldId="2147483690"/>
            <pc:sldLayoutMk cId="472065721" sldId="2147483701"/>
          </pc:sldLayoutMkLst>
        </pc:sldLayoutChg>
      </pc:sldMasterChg>
    </pc:docChg>
  </pc:docChgLst>
  <pc:docChgLst>
    <pc:chgData name="Wiley, Aron" userId="S::j355x552@wichita.edu::757fb9cb-b587-467b-8599-e83af5ec2150" providerId="AD" clId="Web-{D42DE987-3F91-4219-A807-F476D4C40715}"/>
    <pc:docChg chg="modSld">
      <pc:chgData name="Wiley, Aron" userId="S::j355x552@wichita.edu::757fb9cb-b587-467b-8599-e83af5ec2150" providerId="AD" clId="Web-{D42DE987-3F91-4219-A807-F476D4C40715}" dt="2021-10-07T01:54:29.687" v="132" actId="20577"/>
      <pc:docMkLst>
        <pc:docMk/>
      </pc:docMkLst>
      <pc:sldChg chg="modSp">
        <pc:chgData name="Wiley, Aron" userId="S::j355x552@wichita.edu::757fb9cb-b587-467b-8599-e83af5ec2150" providerId="AD" clId="Web-{D42DE987-3F91-4219-A807-F476D4C40715}" dt="2021-10-07T01:53:32.093" v="73" actId="20577"/>
        <pc:sldMkLst>
          <pc:docMk/>
          <pc:sldMk cId="1936703061" sldId="261"/>
        </pc:sldMkLst>
        <pc:spChg chg="mod">
          <ac:chgData name="Wiley, Aron" userId="S::j355x552@wichita.edu::757fb9cb-b587-467b-8599-e83af5ec2150" providerId="AD" clId="Web-{D42DE987-3F91-4219-A807-F476D4C40715}" dt="2021-10-07T01:53:32.093" v="73" actId="20577"/>
          <ac:spMkLst>
            <pc:docMk/>
            <pc:sldMk cId="1936703061" sldId="261"/>
            <ac:spMk id="3" creationId="{6CB9B185-4959-4BBD-A0AB-BA71DA2578D9}"/>
          </ac:spMkLst>
        </pc:spChg>
      </pc:sldChg>
      <pc:sldChg chg="modSp">
        <pc:chgData name="Wiley, Aron" userId="S::j355x552@wichita.edu::757fb9cb-b587-467b-8599-e83af5ec2150" providerId="AD" clId="Web-{D42DE987-3F91-4219-A807-F476D4C40715}" dt="2021-10-07T01:54:29.687" v="132" actId="20577"/>
        <pc:sldMkLst>
          <pc:docMk/>
          <pc:sldMk cId="1429528578" sldId="265"/>
        </pc:sldMkLst>
        <pc:spChg chg="mod">
          <ac:chgData name="Wiley, Aron" userId="S::j355x552@wichita.edu::757fb9cb-b587-467b-8599-e83af5ec2150" providerId="AD" clId="Web-{D42DE987-3F91-4219-A807-F476D4C40715}" dt="2021-10-07T01:54:29.687" v="132" actId="20577"/>
          <ac:spMkLst>
            <pc:docMk/>
            <pc:sldMk cId="1429528578" sldId="265"/>
            <ac:spMk id="3" creationId="{559B8DCA-D15B-45D6-A71D-CE9422D30794}"/>
          </ac:spMkLst>
        </pc:spChg>
      </pc:sldChg>
    </pc:docChg>
  </pc:docChgLst>
  <pc:docChgLst>
    <pc:chgData name="Chavez, Edgar" userId="S::w352r923@wichita.edu::dcf261fd-638b-4667-9ea0-065a331434ab" providerId="AD" clId="Web-{26F17DF8-E8F5-4367-9664-5E2A3324FADE}"/>
    <pc:docChg chg="addSld modSld addMainMaster delMainMaster">
      <pc:chgData name="Chavez, Edgar" userId="S::w352r923@wichita.edu::dcf261fd-638b-4667-9ea0-065a331434ab" providerId="AD" clId="Web-{26F17DF8-E8F5-4367-9664-5E2A3324FADE}" dt="2021-10-08T02:03:09.666" v="508" actId="20577"/>
      <pc:docMkLst>
        <pc:docMk/>
      </pc:docMkLst>
      <pc:sldChg chg="modSp mod modClrScheme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109857222" sldId="256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1374148833" sldId="257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374148833" sldId="257"/>
            <ac:spMk id="2" creationId="{7E65C4FD-684D-4F03-95A4-1A66ACB9D211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374148833" sldId="257"/>
            <ac:spMk id="6" creationId="{2E442304-DDBD-4F7B-8017-36BCC863FB40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374148833" sldId="257"/>
            <ac:spMk id="8" creationId="{5E107275-3853-46FD-A241-DE4355A42675}"/>
          </ac:spMkLst>
        </pc:spChg>
        <pc:graphicFrameChg chg="mod ord">
          <ac:chgData name="Chavez, Edgar" userId="S::w352r923@wichita.edu::dcf261fd-638b-4667-9ea0-065a331434ab" providerId="AD" clId="Web-{26F17DF8-E8F5-4367-9664-5E2A3324FADE}" dt="2021-10-08T02:02:14.788" v="504"/>
          <ac:graphicFrameMkLst>
            <pc:docMk/>
            <pc:sldMk cId="1374148833" sldId="257"/>
            <ac:graphicFrameMk id="16" creationId="{2FE8A6D2-222E-4AE5-8F03-9103DDB31533}"/>
          </ac:graphicFrameMkLst>
        </pc:graphicFrame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2159568109" sldId="258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159568109" sldId="258"/>
            <ac:spMk id="2" creationId="{AA11AA4F-41FD-4EFF-84D2-FD5D0ECD7888}"/>
          </ac:spMkLst>
        </pc:spChg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159568109" sldId="258"/>
            <ac:spMk id="3" creationId="{5B8F9E31-0239-4597-8349-D6CEF4667AFF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159568109" sldId="258"/>
            <ac:spMk id="11" creationId="{6804CCDD-88C7-4B43-A381-F2D8DAF62BE3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159568109" sldId="258"/>
            <ac:spMk id="13" creationId="{BBECEAC1-4BBC-4815-B44E-D9B231A3FC16}"/>
          </ac:spMkLst>
        </pc:sp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2917944190" sldId="260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917944190" sldId="260"/>
            <ac:spMk id="2" creationId="{389F70BF-8078-45D3-A2B7-89D0D762D36E}"/>
          </ac:spMkLst>
        </pc:spChg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917944190" sldId="260"/>
            <ac:spMk id="3" creationId="{5352E037-3B92-4FBD-9956-B6E9541FF27E}"/>
          </ac:spMkLst>
        </pc:spChg>
        <pc:cxnChg chg="add del">
          <ac:chgData name="Chavez, Edgar" userId="S::w352r923@wichita.edu::dcf261fd-638b-4667-9ea0-065a331434ab" providerId="AD" clId="Web-{26F17DF8-E8F5-4367-9664-5E2A3324FADE}" dt="2021-10-08T02:02:14.788" v="504"/>
          <ac:cxnSpMkLst>
            <pc:docMk/>
            <pc:sldMk cId="2917944190" sldId="260"/>
            <ac:cxnSpMk id="9" creationId="{A7F400EE-A8A5-48AF-B4D6-291B52C6F0B0}"/>
          </ac:cxnSpMkLst>
        </pc:cxn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1936703061" sldId="261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936703061" sldId="261"/>
            <ac:spMk id="2" creationId="{67AACA98-C923-41E2-A4D9-6CED93140DBD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936703061" sldId="261"/>
            <ac:spMk id="10" creationId="{FDDEF810-FBAE-4C80-B905-316331395C3D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936703061" sldId="261"/>
            <ac:spMk id="12" creationId="{FD8C7A0F-D774-4978-AA9C-7E703C2F463A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936703061" sldId="261"/>
            <ac:spMk id="14" creationId="{61C7310A-3A42-4F75-8058-7F39E52B11BC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936703061" sldId="261"/>
            <ac:spMk id="16" creationId="{27D88313-56C7-45D8-8D97-2F5CCBF99683}"/>
          </ac:spMkLst>
        </pc:spChg>
        <pc:graphicFrameChg chg="mod ord">
          <ac:chgData name="Chavez, Edgar" userId="S::w352r923@wichita.edu::dcf261fd-638b-4667-9ea0-065a331434ab" providerId="AD" clId="Web-{26F17DF8-E8F5-4367-9664-5E2A3324FADE}" dt="2021-10-08T02:02:14.788" v="504"/>
          <ac:graphicFrameMkLst>
            <pc:docMk/>
            <pc:sldMk cId="1936703061" sldId="261"/>
            <ac:graphicFrameMk id="18" creationId="{5C427419-1348-4EF1-885F-FF781414300C}"/>
          </ac:graphicFrameMkLst>
        </pc:graphicFrame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439312867" sldId="262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439312867" sldId="262"/>
            <ac:spMk id="2" creationId="{7DA0C4B6-91CE-4A81-AD4A-817973E8117C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439312867" sldId="262"/>
            <ac:spMk id="15" creationId="{9DBC8166-481C-4473-95F5-9A5B9073B7F1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439312867" sldId="262"/>
            <ac:spMk id="17" creationId="{A5A5CE6E-90AF-4D43-A014-1F9EC83EB93D}"/>
          </ac:spMkLst>
        </pc:spChg>
        <pc:graphicFrameChg chg="mod ord">
          <ac:chgData name="Chavez, Edgar" userId="S::w352r923@wichita.edu::dcf261fd-638b-4667-9ea0-065a331434ab" providerId="AD" clId="Web-{26F17DF8-E8F5-4367-9664-5E2A3324FADE}" dt="2021-10-08T02:02:14.788" v="504"/>
          <ac:graphicFrameMkLst>
            <pc:docMk/>
            <pc:sldMk cId="439312867" sldId="262"/>
            <ac:graphicFrameMk id="10" creationId="{15B52C4D-561D-4C79-9B97-F28CC389F062}"/>
          </ac:graphicFrameMkLst>
        </pc:graphicFrame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1332706028" sldId="263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332706028" sldId="263"/>
            <ac:spMk id="2" creationId="{24D2FE14-3741-43D4-A0B4-9157D80D8AAA}"/>
          </ac:spMkLst>
        </pc:spChg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332706028" sldId="263"/>
            <ac:spMk id="3" creationId="{AA97A933-CC5E-4564-8B27-0C11CC146695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332706028" sldId="263"/>
            <ac:spMk id="9" creationId="{F13C74B1-5B17-4795-BED0-7140497B445A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332706028" sldId="263"/>
            <ac:spMk id="11" creationId="{D4974D33-8DC5-464E-8C6D-BE58F0669C17}"/>
          </ac:spMkLst>
        </pc:sp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3293785152" sldId="264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293785152" sldId="264"/>
            <ac:spMk id="2" creationId="{0142C9AC-3839-4AD5-97BB-50660D112D3E}"/>
          </ac:spMkLst>
        </pc:spChg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293785152" sldId="264"/>
            <ac:spMk id="48" creationId="{7326C7A5-2676-4B4A-AD70-6C6B14583DC6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293785152" sldId="264"/>
            <ac:spMk id="51" creationId="{66E48AFA-8884-4F68-A44F-D2C1E8609C5A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293785152" sldId="264"/>
            <ac:spMk id="53" creationId="{969D19A6-08CB-498C-93EC-3FFB021FC68A}"/>
          </ac:spMkLst>
        </pc:sp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1429528578" sldId="265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429528578" sldId="265"/>
            <ac:spMk id="2" creationId="{3CCC2A61-C7FC-4749-BAE7-98F97412E912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429528578" sldId="265"/>
            <ac:spMk id="10" creationId="{2E442304-DDBD-4F7B-8017-36BCC863FB40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429528578" sldId="265"/>
            <ac:spMk id="12" creationId="{5E107275-3853-46FD-A241-DE4355A42675}"/>
          </ac:spMkLst>
        </pc:spChg>
        <pc:graphicFrameChg chg="mod ord">
          <ac:chgData name="Chavez, Edgar" userId="S::w352r923@wichita.edu::dcf261fd-638b-4667-9ea0-065a331434ab" providerId="AD" clId="Web-{26F17DF8-E8F5-4367-9664-5E2A3324FADE}" dt="2021-10-08T02:02:14.788" v="504"/>
          <ac:graphicFrameMkLst>
            <pc:docMk/>
            <pc:sldMk cId="1429528578" sldId="265"/>
            <ac:graphicFrameMk id="13" creationId="{06D79D5B-07D0-4177-9423-0BCE7BD19469}"/>
          </ac:graphicFrameMkLst>
        </pc:graphicFrameChg>
      </pc:sldChg>
      <pc:sldChg chg="modSp mod modClrScheme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3602722365" sldId="266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602722365" sldId="266"/>
            <ac:spMk id="2" creationId="{24D2FE14-3741-43D4-A0B4-9157D80D8AAA}"/>
          </ac:spMkLst>
        </pc:spChg>
        <pc:graphicFrameChg chg="mod ord">
          <ac:chgData name="Chavez, Edgar" userId="S::w352r923@wichita.edu::dcf261fd-638b-4667-9ea0-065a331434ab" providerId="AD" clId="Web-{26F17DF8-E8F5-4367-9664-5E2A3324FADE}" dt="2021-10-08T02:02:14.788" v="504"/>
          <ac:graphicFrameMkLst>
            <pc:docMk/>
            <pc:sldMk cId="3602722365" sldId="266"/>
            <ac:graphicFrameMk id="5" creationId="{6C4000CB-992B-4AF7-A427-8F629D996574}"/>
          </ac:graphicFrameMkLst>
        </pc:graphicFrame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805598255" sldId="268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805598255" sldId="268"/>
            <ac:spMk id="2" creationId="{7E0754DC-6478-4F55-B104-0480303A2007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805598255" sldId="268"/>
            <ac:spMk id="10" creationId="{C5E6CFF1-2F42-4E10-9A97-F116F46F53FE}"/>
          </ac:spMkLst>
        </pc:spChg>
        <pc:graphicFrameChg chg="mod ord">
          <ac:chgData name="Chavez, Edgar" userId="S::w352r923@wichita.edu::dcf261fd-638b-4667-9ea0-065a331434ab" providerId="AD" clId="Web-{26F17DF8-E8F5-4367-9664-5E2A3324FADE}" dt="2021-10-08T02:02:14.788" v="504"/>
          <ac:graphicFrameMkLst>
            <pc:docMk/>
            <pc:sldMk cId="805598255" sldId="268"/>
            <ac:graphicFrameMk id="5" creationId="{99A8CC5D-869F-4880-BFF0-E437C3CAF15D}"/>
          </ac:graphicFrameMkLst>
        </pc:graphicFrameChg>
        <pc:cxnChg chg="add del">
          <ac:chgData name="Chavez, Edgar" userId="S::w352r923@wichita.edu::dcf261fd-638b-4667-9ea0-065a331434ab" providerId="AD" clId="Web-{26F17DF8-E8F5-4367-9664-5E2A3324FADE}" dt="2021-10-08T02:02:14.788" v="504"/>
          <ac:cxnSpMkLst>
            <pc:docMk/>
            <pc:sldMk cId="805598255" sldId="268"/>
            <ac:cxnSpMk id="12" creationId="{67182200-4859-4C8D-BCBB-55B245C28BA3}"/>
          </ac:cxnSpMkLst>
        </pc:cxnChg>
      </pc:sldChg>
      <pc:sldChg chg="modSp mod modClrScheme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1414015409" sldId="269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414015409" sldId="269"/>
            <ac:spMk id="21" creationId="{41A5B87C-7C8B-4BF6-880B-75102DD629FD}"/>
          </ac:spMkLst>
        </pc:spChg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1414015409" sldId="269"/>
            <ac:spMk id="26" creationId="{850D8D5B-0856-488A-B2F2-DE8B511936F4}"/>
          </ac:spMkLst>
        </pc:sp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2183700324" sldId="270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183700324" sldId="270"/>
            <ac:spMk id="2" creationId="{32940F97-2B95-4839-A79E-DC2E07986A75}"/>
          </ac:spMkLst>
        </pc:spChg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183700324" sldId="270"/>
            <ac:spMk id="3" creationId="{56732AA2-AC78-42F5-A61D-104CDABDC3D7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183700324" sldId="270"/>
            <ac:spMk id="8" creationId="{5A0118C5-4F8D-4CF4-BADD-53FEACC6C42A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183700324" sldId="270"/>
            <ac:spMk id="29" creationId="{EC11F68A-CC71-4196-BBF3-20CDCD75D4E6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183700324" sldId="270"/>
            <ac:spMk id="31" creationId="{085F9950-F10E-4E64-962B-F70345789875}"/>
          </ac:spMkLst>
        </pc:spChg>
        <pc:grpChg chg="add del">
          <ac:chgData name="Chavez, Edgar" userId="S::w352r923@wichita.edu::dcf261fd-638b-4667-9ea0-065a331434ab" providerId="AD" clId="Web-{26F17DF8-E8F5-4367-9664-5E2A3324FADE}" dt="2021-10-08T02:02:14.788" v="504"/>
          <ac:grpSpMkLst>
            <pc:docMk/>
            <pc:sldMk cId="2183700324" sldId="270"/>
            <ac:grpSpMk id="10" creationId="{1E8369D0-2C3B-4E27-AC6C-A246AC28CDA1}"/>
          </ac:grpSpMkLst>
        </pc:grpChg>
        <pc:grpChg chg="add del">
          <ac:chgData name="Chavez, Edgar" userId="S::w352r923@wichita.edu::dcf261fd-638b-4667-9ea0-065a331434ab" providerId="AD" clId="Web-{26F17DF8-E8F5-4367-9664-5E2A3324FADE}" dt="2021-10-08T02:02:14.788" v="504"/>
          <ac:grpSpMkLst>
            <pc:docMk/>
            <pc:sldMk cId="2183700324" sldId="270"/>
            <ac:grpSpMk id="14" creationId="{C6F74901-2A71-43C3-837C-27CCD6B6D636}"/>
          </ac:grpSpMkLst>
        </pc:grp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2321452589" sldId="271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321452589" sldId="271"/>
            <ac:spMk id="2" creationId="{13A20C7A-1A88-4A3A-9C3F-AC2C213F0610}"/>
          </ac:spMkLst>
        </pc:spChg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321452589" sldId="271"/>
            <ac:spMk id="3" creationId="{BE17F5B1-98C1-4E17-BE87-9ED33C3A2F5F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321452589" sldId="271"/>
            <ac:spMk id="8" creationId="{C2554CA6-288E-4202-BC52-2E5A8F0C0AED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321452589" sldId="271"/>
            <ac:spMk id="10" creationId="{B10BB131-AC8E-4A8E-A5D1-36260F720C3B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321452589" sldId="271"/>
            <ac:spMk id="12" creationId="{5B7778FC-632E-4DCA-A7CB-0D7731CCF970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2321452589" sldId="271"/>
            <ac:spMk id="14" creationId="{FA23A907-97FB-4A8F-880A-DD77401C4296}"/>
          </ac:spMkLst>
        </pc:spChg>
      </pc:sldChg>
      <pc:sldChg chg="modSp mod modClrScheme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307276437" sldId="272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07276437" sldId="272"/>
            <ac:spMk id="2" creationId="{1BC4C8C7-E8C3-4782-8383-A0EC151D679E}"/>
          </ac:spMkLst>
        </pc:spChg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07276437" sldId="272"/>
            <ac:spMk id="3" creationId="{4A980B28-2A34-43B4-A026-4789B46757B4}"/>
          </ac:spMkLst>
        </pc:spChg>
      </pc:sldChg>
      <pc:sldChg chg="addSp delSp modSp mod modClrScheme delDesignElem chgLayout">
        <pc:chgData name="Chavez, Edgar" userId="S::w352r923@wichita.edu::dcf261fd-638b-4667-9ea0-065a331434ab" providerId="AD" clId="Web-{26F17DF8-E8F5-4367-9664-5E2A3324FADE}" dt="2021-10-08T02:02:14.788" v="504"/>
        <pc:sldMkLst>
          <pc:docMk/>
          <pc:sldMk cId="3381272068" sldId="273"/>
        </pc:sldMkLst>
        <pc:spChg chg="mod ord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381272068" sldId="273"/>
            <ac:spMk id="2" creationId="{7E6F9AA0-9467-4A4F-8515-CD78989EB2A3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381272068" sldId="273"/>
            <ac:spMk id="10" creationId="{5B32A67F-3598-4A13-8552-DA884FFCCE57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381272068" sldId="273"/>
            <ac:spMk id="12" creationId="{BCC55ACC-A2F6-403C-A3A4-D59B3734D45F}"/>
          </ac:spMkLst>
        </pc:spChg>
        <pc:spChg chg="add del">
          <ac:chgData name="Chavez, Edgar" userId="S::w352r923@wichita.edu::dcf261fd-638b-4667-9ea0-065a331434ab" providerId="AD" clId="Web-{26F17DF8-E8F5-4367-9664-5E2A3324FADE}" dt="2021-10-08T02:02:14.788" v="504"/>
          <ac:spMkLst>
            <pc:docMk/>
            <pc:sldMk cId="3381272068" sldId="273"/>
            <ac:spMk id="14" creationId="{598EBA13-C937-430B-9523-439FE21096E6}"/>
          </ac:spMkLst>
        </pc:spChg>
      </pc:sldChg>
      <pc:sldChg chg="addSp delSp modSp new mod setBg modClrScheme chgLayout">
        <pc:chgData name="Chavez, Edgar" userId="S::w352r923@wichita.edu::dcf261fd-638b-4667-9ea0-065a331434ab" providerId="AD" clId="Web-{26F17DF8-E8F5-4367-9664-5E2A3324FADE}" dt="2021-10-08T02:03:09.666" v="508" actId="20577"/>
        <pc:sldMkLst>
          <pc:docMk/>
          <pc:sldMk cId="2372774480" sldId="274"/>
        </pc:sldMkLst>
        <pc:spChg chg="mod ord">
          <ac:chgData name="Chavez, Edgar" userId="S::w352r923@wichita.edu::dcf261fd-638b-4667-9ea0-065a331434ab" providerId="AD" clId="Web-{26F17DF8-E8F5-4367-9664-5E2A3324FADE}" dt="2021-10-08T02:02:32.398" v="505"/>
          <ac:spMkLst>
            <pc:docMk/>
            <pc:sldMk cId="2372774480" sldId="274"/>
            <ac:spMk id="2" creationId="{55E2002D-7994-4987-BD6D-82437BE162AA}"/>
          </ac:spMkLst>
        </pc:spChg>
        <pc:spChg chg="del mod ord">
          <ac:chgData name="Chavez, Edgar" userId="S::w352r923@wichita.edu::dcf261fd-638b-4667-9ea0-065a331434ab" providerId="AD" clId="Web-{26F17DF8-E8F5-4367-9664-5E2A3324FADE}" dt="2021-10-08T02:02:32.398" v="505"/>
          <ac:spMkLst>
            <pc:docMk/>
            <pc:sldMk cId="2372774480" sldId="274"/>
            <ac:spMk id="3" creationId="{50BD6F6C-F45F-4575-BF00-43FABE53BDD1}"/>
          </ac:spMkLst>
        </pc:spChg>
        <pc:spChg chg="add del">
          <ac:chgData name="Chavez, Edgar" userId="S::w352r923@wichita.edu::dcf261fd-638b-4667-9ea0-065a331434ab" providerId="AD" clId="Web-{26F17DF8-E8F5-4367-9664-5E2A3324FADE}" dt="2021-10-08T01:56:20.313" v="115"/>
          <ac:spMkLst>
            <pc:docMk/>
            <pc:sldMk cId="2372774480" sldId="274"/>
            <ac:spMk id="4" creationId="{8F43F600-4EDB-457A-8B20-1FC9C07DF576}"/>
          </ac:spMkLst>
        </pc:spChg>
        <pc:spChg chg="add del">
          <ac:chgData name="Chavez, Edgar" userId="S::w352r923@wichita.edu::dcf261fd-638b-4667-9ea0-065a331434ab" providerId="AD" clId="Web-{26F17DF8-E8F5-4367-9664-5E2A3324FADE}" dt="2021-10-08T01:56:42.798" v="125"/>
          <ac:spMkLst>
            <pc:docMk/>
            <pc:sldMk cId="2372774480" sldId="274"/>
            <ac:spMk id="5" creationId="{969899BE-0DB4-42A7-A3FA-8DEF4E139DC3}"/>
          </ac:spMkLst>
        </pc:spChg>
        <pc:spChg chg="add del">
          <ac:chgData name="Chavez, Edgar" userId="S::w352r923@wichita.edu::dcf261fd-638b-4667-9ea0-065a331434ab" providerId="AD" clId="Web-{26F17DF8-E8F5-4367-9664-5E2A3324FADE}" dt="2021-10-08T01:56:42.220" v="124"/>
          <ac:spMkLst>
            <pc:docMk/>
            <pc:sldMk cId="2372774480" sldId="274"/>
            <ac:spMk id="6" creationId="{51518573-6FD6-4E5F-8300-0EEFB1F3EBDF}"/>
          </ac:spMkLst>
        </pc:spChg>
        <pc:spChg chg="add">
          <ac:chgData name="Chavez, Edgar" userId="S::w352r923@wichita.edu::dcf261fd-638b-4667-9ea0-065a331434ab" providerId="AD" clId="Web-{26F17DF8-E8F5-4367-9664-5E2A3324FADE}" dt="2021-10-08T02:02:32.398" v="505"/>
          <ac:spMkLst>
            <pc:docMk/>
            <pc:sldMk cId="2372774480" sldId="274"/>
            <ac:spMk id="9" creationId="{42285737-90EE-47DC-AC80-8AE156B11969}"/>
          </ac:spMkLst>
        </pc:spChg>
        <pc:grpChg chg="add">
          <ac:chgData name="Chavez, Edgar" userId="S::w352r923@wichita.edu::dcf261fd-638b-4667-9ea0-065a331434ab" providerId="AD" clId="Web-{26F17DF8-E8F5-4367-9664-5E2A3324FADE}" dt="2021-10-08T02:02:32.398" v="505"/>
          <ac:grpSpMkLst>
            <pc:docMk/>
            <pc:sldMk cId="2372774480" sldId="274"/>
            <ac:grpSpMk id="11" creationId="{B57BDC17-F1B3-455F-BBF1-680AA1F25C06}"/>
          </ac:grpSpMkLst>
        </pc:grpChg>
        <pc:graphicFrameChg chg="add modGraphic">
          <ac:chgData name="Chavez, Edgar" userId="S::w352r923@wichita.edu::dcf261fd-638b-4667-9ea0-065a331434ab" providerId="AD" clId="Web-{26F17DF8-E8F5-4367-9664-5E2A3324FADE}" dt="2021-10-08T02:03:09.666" v="508" actId="20577"/>
          <ac:graphicFrameMkLst>
            <pc:docMk/>
            <pc:sldMk cId="2372774480" sldId="274"/>
            <ac:graphicFrameMk id="7" creationId="{D3AC0F84-3D42-4BFD-8478-A307C6CEEB6A}"/>
          </ac:graphicFrameMkLst>
        </pc:graphicFrameChg>
      </pc:sldChg>
      <pc:sldMasterChg chg="add del addSldLayout delSldLayout">
        <pc:chgData name="Chavez, Edgar" userId="S::w352r923@wichita.edu::dcf261fd-638b-4667-9ea0-065a331434ab" providerId="AD" clId="Web-{26F17DF8-E8F5-4367-9664-5E2A3324FADE}" dt="2021-10-08T02:02:14.788" v="504"/>
        <pc:sldMasterMkLst>
          <pc:docMk/>
          <pc:sldMasterMk cId="3741641635" sldId="2147483690"/>
        </pc:sldMasterMkLst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61970719" sldId="2147483691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2870376077" sldId="2147483692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36845448" sldId="2147483693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1139999143" sldId="2147483694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4107742691" sldId="2147483695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3653323167" sldId="2147483696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597252384" sldId="2147483697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3290652880" sldId="2147483698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1248761555" sldId="2147483699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292029266" sldId="2147483700"/>
          </pc:sldLayoutMkLst>
        </pc:sldLayoutChg>
        <pc:sldLayoutChg chg="add del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741641635" sldId="2147483690"/>
            <pc:sldLayoutMk cId="472065721" sldId="2147483701"/>
          </pc:sldLayoutMkLst>
        </pc:sldLayoutChg>
      </pc:sldMasterChg>
      <pc:sldMasterChg chg="add del addSldLayout delSldLayout modSldLayout">
        <pc:chgData name="Chavez, Edgar" userId="S::w352r923@wichita.edu::dcf261fd-638b-4667-9ea0-065a331434ab" providerId="AD" clId="Web-{26F17DF8-E8F5-4367-9664-5E2A3324FADE}" dt="2021-10-08T02:02:14.788" v="504"/>
        <pc:sldMasterMkLst>
          <pc:docMk/>
          <pc:sldMasterMk cId="3435744646" sldId="2147483702"/>
        </pc:sldMasterMkLst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1339566513" sldId="2147483703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1612580949" sldId="2147483704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2502072410" sldId="2147483705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165748779" sldId="2147483706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4076589830" sldId="2147483707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1987761395" sldId="2147483708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4012654895" sldId="2147483709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1950806252" sldId="2147483710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1680703680" sldId="2147483711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3182722902" sldId="2147483712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1063871243" sldId="2147483713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2960102057" sldId="2147483714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3146052" sldId="2147483715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3506033659" sldId="2147483716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2148756962" sldId="2147483717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2324420452" sldId="2147483718"/>
          </pc:sldLayoutMkLst>
        </pc:sldLayoutChg>
        <pc:sldLayoutChg chg="add del mod replId">
          <pc:chgData name="Chavez, Edgar" userId="S::w352r923@wichita.edu::dcf261fd-638b-4667-9ea0-065a331434ab" providerId="AD" clId="Web-{26F17DF8-E8F5-4367-9664-5E2A3324FADE}" dt="2021-10-08T02:02:14.788" v="504"/>
          <pc:sldLayoutMkLst>
            <pc:docMk/>
            <pc:sldMasterMk cId="3435744646" sldId="2147483702"/>
            <pc:sldLayoutMk cId="3240150470" sldId="2147483719"/>
          </pc:sldLayoutMkLst>
        </pc:sldLayoutChg>
      </pc:sldMasterChg>
    </pc:docChg>
  </pc:docChgLst>
  <pc:docChgLst>
    <pc:chgData name="Wiley, Aron" userId="S::j355x552@wichita.edu::757fb9cb-b587-467b-8599-e83af5ec2150" providerId="AD" clId="Web-{0C50BCD9-BB45-4F2F-B0D7-C13036C4E77B}"/>
    <pc:docChg chg="addSld modSld">
      <pc:chgData name="Wiley, Aron" userId="S::j355x552@wichita.edu::757fb9cb-b587-467b-8599-e83af5ec2150" providerId="AD" clId="Web-{0C50BCD9-BB45-4F2F-B0D7-C13036C4E77B}" dt="2021-10-01T16:06:37.001" v="43" actId="20577"/>
      <pc:docMkLst>
        <pc:docMk/>
      </pc:docMkLst>
      <pc:sldChg chg="modSp">
        <pc:chgData name="Wiley, Aron" userId="S::j355x552@wichita.edu::757fb9cb-b587-467b-8599-e83af5ec2150" providerId="AD" clId="Web-{0C50BCD9-BB45-4F2F-B0D7-C13036C4E77B}" dt="2021-10-01T16:05:45.014" v="23" actId="20577"/>
        <pc:sldMkLst>
          <pc:docMk/>
          <pc:sldMk cId="1332706028" sldId="263"/>
        </pc:sldMkLst>
        <pc:spChg chg="mod">
          <ac:chgData name="Wiley, Aron" userId="S::j355x552@wichita.edu::757fb9cb-b587-467b-8599-e83af5ec2150" providerId="AD" clId="Web-{0C50BCD9-BB45-4F2F-B0D7-C13036C4E77B}" dt="2021-10-01T16:05:45.014" v="23" actId="20577"/>
          <ac:spMkLst>
            <pc:docMk/>
            <pc:sldMk cId="1332706028" sldId="263"/>
            <ac:spMk id="2" creationId="{24D2FE14-3741-43D4-A0B4-9157D80D8AAA}"/>
          </ac:spMkLst>
        </pc:spChg>
      </pc:sldChg>
      <pc:sldChg chg="modSp add replId">
        <pc:chgData name="Wiley, Aron" userId="S::j355x552@wichita.edu::757fb9cb-b587-467b-8599-e83af5ec2150" providerId="AD" clId="Web-{0C50BCD9-BB45-4F2F-B0D7-C13036C4E77B}" dt="2021-10-01T15:58:24.832" v="20" actId="20577"/>
        <pc:sldMkLst>
          <pc:docMk/>
          <pc:sldMk cId="3602722365" sldId="266"/>
        </pc:sldMkLst>
        <pc:spChg chg="mod">
          <ac:chgData name="Wiley, Aron" userId="S::j355x552@wichita.edu::757fb9cb-b587-467b-8599-e83af5ec2150" providerId="AD" clId="Web-{0C50BCD9-BB45-4F2F-B0D7-C13036C4E77B}" dt="2021-10-01T15:58:24.832" v="20" actId="20577"/>
          <ac:spMkLst>
            <pc:docMk/>
            <pc:sldMk cId="3602722365" sldId="266"/>
            <ac:spMk id="2" creationId="{24D2FE14-3741-43D4-A0B4-9157D80D8AAA}"/>
          </ac:spMkLst>
        </pc:spChg>
      </pc:sldChg>
      <pc:sldChg chg="modSp add replId">
        <pc:chgData name="Wiley, Aron" userId="S::j355x552@wichita.edu::757fb9cb-b587-467b-8599-e83af5ec2150" providerId="AD" clId="Web-{0C50BCD9-BB45-4F2F-B0D7-C13036C4E77B}" dt="2021-10-01T16:06:37.001" v="43" actId="20577"/>
        <pc:sldMkLst>
          <pc:docMk/>
          <pc:sldMk cId="2806099058" sldId="267"/>
        </pc:sldMkLst>
        <pc:spChg chg="mod">
          <ac:chgData name="Wiley, Aron" userId="S::j355x552@wichita.edu::757fb9cb-b587-467b-8599-e83af5ec2150" providerId="AD" clId="Web-{0C50BCD9-BB45-4F2F-B0D7-C13036C4E77B}" dt="2021-10-01T16:06:37.001" v="43" actId="20577"/>
          <ac:spMkLst>
            <pc:docMk/>
            <pc:sldMk cId="2806099058" sldId="267"/>
            <ac:spMk id="2" creationId="{7DA0C4B6-91CE-4A81-AD4A-817973E8117C}"/>
          </ac:spMkLst>
        </pc:spChg>
      </pc:sldChg>
    </pc:docChg>
  </pc:docChgLst>
  <pc:docChgLst>
    <pc:chgData name="Daoud, Mohammad" userId="S::f943q725@wichita.edu::0266c09c-edf4-48f9-b10e-ffd531108e36" providerId="AD" clId="Web-{C46F4943-16F0-4957-A3FD-B11B3F4AE620}"/>
    <pc:docChg chg="modSld">
      <pc:chgData name="Daoud, Mohammad" userId="S::f943q725@wichita.edu::0266c09c-edf4-48f9-b10e-ffd531108e36" providerId="AD" clId="Web-{C46F4943-16F0-4957-A3FD-B11B3F4AE620}" dt="2021-10-07T22:03:34.635" v="16" actId="20577"/>
      <pc:docMkLst>
        <pc:docMk/>
      </pc:docMkLst>
      <pc:sldChg chg="modSp">
        <pc:chgData name="Daoud, Mohammad" userId="S::f943q725@wichita.edu::0266c09c-edf4-48f9-b10e-ffd531108e36" providerId="AD" clId="Web-{C46F4943-16F0-4957-A3FD-B11B3F4AE620}" dt="2021-10-07T22:03:34.635" v="16" actId="20577"/>
        <pc:sldMkLst>
          <pc:docMk/>
          <pc:sldMk cId="805598255" sldId="268"/>
        </pc:sldMkLst>
        <pc:spChg chg="mod">
          <ac:chgData name="Daoud, Mohammad" userId="S::f943q725@wichita.edu::0266c09c-edf4-48f9-b10e-ffd531108e36" providerId="AD" clId="Web-{C46F4943-16F0-4957-A3FD-B11B3F4AE620}" dt="2021-10-07T22:03:34.635" v="16" actId="20577"/>
          <ac:spMkLst>
            <pc:docMk/>
            <pc:sldMk cId="805598255" sldId="268"/>
            <ac:spMk id="3" creationId="{77C90031-F983-48A1-8101-9956C28B1D5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797CE-76C5-4873-AB28-318081F22F1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F73AFA-FCC7-495D-BD32-0D998933F412}">
      <dgm:prSet/>
      <dgm:spPr/>
      <dgm:t>
        <a:bodyPr/>
        <a:lstStyle/>
        <a:p>
          <a:r>
            <a:rPr lang="en-US"/>
            <a:t>Aron Wiley, CS – Leader</a:t>
          </a:r>
        </a:p>
      </dgm:t>
    </dgm:pt>
    <dgm:pt modelId="{CA1D6F5B-D85E-4904-9221-ECB7B39ACA56}" type="parTrans" cxnId="{127042AD-DBE2-4C7F-8B27-CBC838D62FC2}">
      <dgm:prSet/>
      <dgm:spPr/>
      <dgm:t>
        <a:bodyPr/>
        <a:lstStyle/>
        <a:p>
          <a:endParaRPr lang="en-US"/>
        </a:p>
      </dgm:t>
    </dgm:pt>
    <dgm:pt modelId="{D08CE825-CDCC-4E5F-88FB-19C2C4690DAC}" type="sibTrans" cxnId="{127042AD-DBE2-4C7F-8B27-CBC838D62FC2}">
      <dgm:prSet/>
      <dgm:spPr/>
      <dgm:t>
        <a:bodyPr/>
        <a:lstStyle/>
        <a:p>
          <a:endParaRPr lang="en-US"/>
        </a:p>
      </dgm:t>
    </dgm:pt>
    <dgm:pt modelId="{A7CC6D2A-E685-4B1D-B254-A4DD6D4DC1F8}">
      <dgm:prSet/>
      <dgm:spPr/>
      <dgm:t>
        <a:bodyPr/>
        <a:lstStyle/>
        <a:p>
          <a:r>
            <a:rPr lang="en-US"/>
            <a:t>Edgar Chavez, CS – Facilitator</a:t>
          </a:r>
        </a:p>
      </dgm:t>
    </dgm:pt>
    <dgm:pt modelId="{1F3B67BD-98F0-4CA3-809D-CE58929D2C12}" type="parTrans" cxnId="{27AC1A4A-868C-495C-A2A2-F3DB8C7299AC}">
      <dgm:prSet/>
      <dgm:spPr/>
      <dgm:t>
        <a:bodyPr/>
        <a:lstStyle/>
        <a:p>
          <a:endParaRPr lang="en-US"/>
        </a:p>
      </dgm:t>
    </dgm:pt>
    <dgm:pt modelId="{6D9D5E1D-5264-4A15-8CFF-F5F0F80ABF0A}" type="sibTrans" cxnId="{27AC1A4A-868C-495C-A2A2-F3DB8C7299AC}">
      <dgm:prSet/>
      <dgm:spPr/>
      <dgm:t>
        <a:bodyPr/>
        <a:lstStyle/>
        <a:p>
          <a:endParaRPr lang="en-US"/>
        </a:p>
      </dgm:t>
    </dgm:pt>
    <dgm:pt modelId="{5D21DFDA-6BE3-4206-AF8E-3028F06E5296}">
      <dgm:prSet/>
      <dgm:spPr/>
      <dgm:t>
        <a:bodyPr/>
        <a:lstStyle/>
        <a:p>
          <a:r>
            <a:rPr lang="en-US"/>
            <a:t>Alex Rossillon, CS – Scribe </a:t>
          </a:r>
        </a:p>
      </dgm:t>
    </dgm:pt>
    <dgm:pt modelId="{2DE85AB2-D6DC-4D15-865D-41AB24DF6676}" type="parTrans" cxnId="{C2603918-AA38-4B33-BFCE-14E3CC6DB3A8}">
      <dgm:prSet/>
      <dgm:spPr/>
      <dgm:t>
        <a:bodyPr/>
        <a:lstStyle/>
        <a:p>
          <a:endParaRPr lang="en-US"/>
        </a:p>
      </dgm:t>
    </dgm:pt>
    <dgm:pt modelId="{D57268CA-79BC-41CB-8095-C2C7D4939044}" type="sibTrans" cxnId="{C2603918-AA38-4B33-BFCE-14E3CC6DB3A8}">
      <dgm:prSet/>
      <dgm:spPr/>
      <dgm:t>
        <a:bodyPr/>
        <a:lstStyle/>
        <a:p>
          <a:endParaRPr lang="en-US"/>
        </a:p>
      </dgm:t>
    </dgm:pt>
    <dgm:pt modelId="{4CBCE894-13A5-4309-9BB4-5C1535E8484F}">
      <dgm:prSet/>
      <dgm:spPr/>
      <dgm:t>
        <a:bodyPr/>
        <a:lstStyle/>
        <a:p>
          <a:r>
            <a:rPr lang="en-US"/>
            <a:t>Mohammad Daoud, CE – Timekeeper</a:t>
          </a:r>
        </a:p>
      </dgm:t>
    </dgm:pt>
    <dgm:pt modelId="{531735C8-B4A3-49B2-B76C-EFF00D98D3F3}" type="parTrans" cxnId="{A677E0E3-B064-4879-87E1-FF9625217901}">
      <dgm:prSet/>
      <dgm:spPr/>
      <dgm:t>
        <a:bodyPr/>
        <a:lstStyle/>
        <a:p>
          <a:endParaRPr lang="en-US"/>
        </a:p>
      </dgm:t>
    </dgm:pt>
    <dgm:pt modelId="{96730491-64A6-452F-A48D-E2854DBFE3CB}" type="sibTrans" cxnId="{A677E0E3-B064-4879-87E1-FF9625217901}">
      <dgm:prSet/>
      <dgm:spPr/>
      <dgm:t>
        <a:bodyPr/>
        <a:lstStyle/>
        <a:p>
          <a:endParaRPr lang="en-US"/>
        </a:p>
      </dgm:t>
    </dgm:pt>
    <dgm:pt modelId="{2CB550F6-A8FD-4C49-B9BA-DFD37CA304BB}" type="pres">
      <dgm:prSet presAssocID="{887797CE-76C5-4873-AB28-318081F22F16}" presName="vert0" presStyleCnt="0">
        <dgm:presLayoutVars>
          <dgm:dir/>
          <dgm:animOne val="branch"/>
          <dgm:animLvl val="lvl"/>
        </dgm:presLayoutVars>
      </dgm:prSet>
      <dgm:spPr/>
    </dgm:pt>
    <dgm:pt modelId="{FF17B1EB-2795-4EC9-A655-43FE7754047B}" type="pres">
      <dgm:prSet presAssocID="{80F73AFA-FCC7-495D-BD32-0D998933F412}" presName="thickLine" presStyleLbl="alignNode1" presStyleIdx="0" presStyleCnt="4"/>
      <dgm:spPr/>
    </dgm:pt>
    <dgm:pt modelId="{F4B1A5FF-062D-4931-A2A2-4FC7DC64427E}" type="pres">
      <dgm:prSet presAssocID="{80F73AFA-FCC7-495D-BD32-0D998933F412}" presName="horz1" presStyleCnt="0"/>
      <dgm:spPr/>
    </dgm:pt>
    <dgm:pt modelId="{22846F91-E50D-49BA-A05B-8B379133F1C1}" type="pres">
      <dgm:prSet presAssocID="{80F73AFA-FCC7-495D-BD32-0D998933F412}" presName="tx1" presStyleLbl="revTx" presStyleIdx="0" presStyleCnt="4"/>
      <dgm:spPr/>
    </dgm:pt>
    <dgm:pt modelId="{5069A573-125C-4FCD-9F07-85D766D5B249}" type="pres">
      <dgm:prSet presAssocID="{80F73AFA-FCC7-495D-BD32-0D998933F412}" presName="vert1" presStyleCnt="0"/>
      <dgm:spPr/>
    </dgm:pt>
    <dgm:pt modelId="{6283E2CB-495C-4425-88E6-03A7DE024CA3}" type="pres">
      <dgm:prSet presAssocID="{A7CC6D2A-E685-4B1D-B254-A4DD6D4DC1F8}" presName="thickLine" presStyleLbl="alignNode1" presStyleIdx="1" presStyleCnt="4"/>
      <dgm:spPr/>
    </dgm:pt>
    <dgm:pt modelId="{F6790B8A-5038-4214-9541-4A3C85D405E4}" type="pres">
      <dgm:prSet presAssocID="{A7CC6D2A-E685-4B1D-B254-A4DD6D4DC1F8}" presName="horz1" presStyleCnt="0"/>
      <dgm:spPr/>
    </dgm:pt>
    <dgm:pt modelId="{75621E91-ECA6-492D-AD6D-0F7FF7AAB8D8}" type="pres">
      <dgm:prSet presAssocID="{A7CC6D2A-E685-4B1D-B254-A4DD6D4DC1F8}" presName="tx1" presStyleLbl="revTx" presStyleIdx="1" presStyleCnt="4"/>
      <dgm:spPr/>
    </dgm:pt>
    <dgm:pt modelId="{744131EB-25AB-466E-A526-1CA9015E8A0F}" type="pres">
      <dgm:prSet presAssocID="{A7CC6D2A-E685-4B1D-B254-A4DD6D4DC1F8}" presName="vert1" presStyleCnt="0"/>
      <dgm:spPr/>
    </dgm:pt>
    <dgm:pt modelId="{C4E4EBD2-0BBA-4BBB-9A93-80346AFB2035}" type="pres">
      <dgm:prSet presAssocID="{5D21DFDA-6BE3-4206-AF8E-3028F06E5296}" presName="thickLine" presStyleLbl="alignNode1" presStyleIdx="2" presStyleCnt="4"/>
      <dgm:spPr/>
    </dgm:pt>
    <dgm:pt modelId="{8B3F9F1C-F97A-4A62-93A3-BEE6F02D2036}" type="pres">
      <dgm:prSet presAssocID="{5D21DFDA-6BE3-4206-AF8E-3028F06E5296}" presName="horz1" presStyleCnt="0"/>
      <dgm:spPr/>
    </dgm:pt>
    <dgm:pt modelId="{DC21255C-1D66-4FFF-B797-3354B62AEA60}" type="pres">
      <dgm:prSet presAssocID="{5D21DFDA-6BE3-4206-AF8E-3028F06E5296}" presName="tx1" presStyleLbl="revTx" presStyleIdx="2" presStyleCnt="4"/>
      <dgm:spPr/>
    </dgm:pt>
    <dgm:pt modelId="{DF1CAE21-C4A2-4810-8C72-88912726AE9E}" type="pres">
      <dgm:prSet presAssocID="{5D21DFDA-6BE3-4206-AF8E-3028F06E5296}" presName="vert1" presStyleCnt="0"/>
      <dgm:spPr/>
    </dgm:pt>
    <dgm:pt modelId="{A4B40FEF-0F8F-4801-BF25-490CD77646B7}" type="pres">
      <dgm:prSet presAssocID="{4CBCE894-13A5-4309-9BB4-5C1535E8484F}" presName="thickLine" presStyleLbl="alignNode1" presStyleIdx="3" presStyleCnt="4"/>
      <dgm:spPr/>
    </dgm:pt>
    <dgm:pt modelId="{6684D1F1-EAFB-4A1E-AA25-60C998A0C739}" type="pres">
      <dgm:prSet presAssocID="{4CBCE894-13A5-4309-9BB4-5C1535E8484F}" presName="horz1" presStyleCnt="0"/>
      <dgm:spPr/>
    </dgm:pt>
    <dgm:pt modelId="{3AEAF821-4178-4754-8776-F24544AD0AFC}" type="pres">
      <dgm:prSet presAssocID="{4CBCE894-13A5-4309-9BB4-5C1535E8484F}" presName="tx1" presStyleLbl="revTx" presStyleIdx="3" presStyleCnt="4"/>
      <dgm:spPr/>
    </dgm:pt>
    <dgm:pt modelId="{B93FEE15-5D71-4A1D-8244-4E1C273A2D86}" type="pres">
      <dgm:prSet presAssocID="{4CBCE894-13A5-4309-9BB4-5C1535E8484F}" presName="vert1" presStyleCnt="0"/>
      <dgm:spPr/>
    </dgm:pt>
  </dgm:ptLst>
  <dgm:cxnLst>
    <dgm:cxn modelId="{C2603918-AA38-4B33-BFCE-14E3CC6DB3A8}" srcId="{887797CE-76C5-4873-AB28-318081F22F16}" destId="{5D21DFDA-6BE3-4206-AF8E-3028F06E5296}" srcOrd="2" destOrd="0" parTransId="{2DE85AB2-D6DC-4D15-865D-41AB24DF6676}" sibTransId="{D57268CA-79BC-41CB-8095-C2C7D4939044}"/>
    <dgm:cxn modelId="{D815CB34-8A76-41A5-B574-EBD0C4A85433}" type="presOf" srcId="{A7CC6D2A-E685-4B1D-B254-A4DD6D4DC1F8}" destId="{75621E91-ECA6-492D-AD6D-0F7FF7AAB8D8}" srcOrd="0" destOrd="0" presId="urn:microsoft.com/office/officeart/2008/layout/LinedList"/>
    <dgm:cxn modelId="{A5ECD137-D4AE-45CF-96F6-BDB975FE3E6C}" type="presOf" srcId="{887797CE-76C5-4873-AB28-318081F22F16}" destId="{2CB550F6-A8FD-4C49-B9BA-DFD37CA304BB}" srcOrd="0" destOrd="0" presId="urn:microsoft.com/office/officeart/2008/layout/LinedList"/>
    <dgm:cxn modelId="{27AC1A4A-868C-495C-A2A2-F3DB8C7299AC}" srcId="{887797CE-76C5-4873-AB28-318081F22F16}" destId="{A7CC6D2A-E685-4B1D-B254-A4DD6D4DC1F8}" srcOrd="1" destOrd="0" parTransId="{1F3B67BD-98F0-4CA3-809D-CE58929D2C12}" sibTransId="{6D9D5E1D-5264-4A15-8CFF-F5F0F80ABF0A}"/>
    <dgm:cxn modelId="{B31FB08A-2828-43B3-89BE-A4497027CEBB}" type="presOf" srcId="{4CBCE894-13A5-4309-9BB4-5C1535E8484F}" destId="{3AEAF821-4178-4754-8776-F24544AD0AFC}" srcOrd="0" destOrd="0" presId="urn:microsoft.com/office/officeart/2008/layout/LinedList"/>
    <dgm:cxn modelId="{127042AD-DBE2-4C7F-8B27-CBC838D62FC2}" srcId="{887797CE-76C5-4873-AB28-318081F22F16}" destId="{80F73AFA-FCC7-495D-BD32-0D998933F412}" srcOrd="0" destOrd="0" parTransId="{CA1D6F5B-D85E-4904-9221-ECB7B39ACA56}" sibTransId="{D08CE825-CDCC-4E5F-88FB-19C2C4690DAC}"/>
    <dgm:cxn modelId="{F6D1B5B5-1FD3-436B-8E0B-64F84D7E3F5F}" type="presOf" srcId="{5D21DFDA-6BE3-4206-AF8E-3028F06E5296}" destId="{DC21255C-1D66-4FFF-B797-3354B62AEA60}" srcOrd="0" destOrd="0" presId="urn:microsoft.com/office/officeart/2008/layout/LinedList"/>
    <dgm:cxn modelId="{A677E0E3-B064-4879-87E1-FF9625217901}" srcId="{887797CE-76C5-4873-AB28-318081F22F16}" destId="{4CBCE894-13A5-4309-9BB4-5C1535E8484F}" srcOrd="3" destOrd="0" parTransId="{531735C8-B4A3-49B2-B76C-EFF00D98D3F3}" sibTransId="{96730491-64A6-452F-A48D-E2854DBFE3CB}"/>
    <dgm:cxn modelId="{143F2CF7-D8FD-409E-9974-13CF021EA663}" type="presOf" srcId="{80F73AFA-FCC7-495D-BD32-0D998933F412}" destId="{22846F91-E50D-49BA-A05B-8B379133F1C1}" srcOrd="0" destOrd="0" presId="urn:microsoft.com/office/officeart/2008/layout/LinedList"/>
    <dgm:cxn modelId="{1B3B5DCE-3B4F-4F0D-B1B8-2CE021762052}" type="presParOf" srcId="{2CB550F6-A8FD-4C49-B9BA-DFD37CA304BB}" destId="{FF17B1EB-2795-4EC9-A655-43FE7754047B}" srcOrd="0" destOrd="0" presId="urn:microsoft.com/office/officeart/2008/layout/LinedList"/>
    <dgm:cxn modelId="{34B942D0-8426-4C3A-A165-003DD6824CDD}" type="presParOf" srcId="{2CB550F6-A8FD-4C49-B9BA-DFD37CA304BB}" destId="{F4B1A5FF-062D-4931-A2A2-4FC7DC64427E}" srcOrd="1" destOrd="0" presId="urn:microsoft.com/office/officeart/2008/layout/LinedList"/>
    <dgm:cxn modelId="{DE3AE44C-4060-483C-81B6-76119CA09F60}" type="presParOf" srcId="{F4B1A5FF-062D-4931-A2A2-4FC7DC64427E}" destId="{22846F91-E50D-49BA-A05B-8B379133F1C1}" srcOrd="0" destOrd="0" presId="urn:microsoft.com/office/officeart/2008/layout/LinedList"/>
    <dgm:cxn modelId="{8CA59718-B0C9-4A58-83D9-2ADFBCE5D26C}" type="presParOf" srcId="{F4B1A5FF-062D-4931-A2A2-4FC7DC64427E}" destId="{5069A573-125C-4FCD-9F07-85D766D5B249}" srcOrd="1" destOrd="0" presId="urn:microsoft.com/office/officeart/2008/layout/LinedList"/>
    <dgm:cxn modelId="{97ADCF30-25B8-41C2-B6DD-C5C32A2C5F7E}" type="presParOf" srcId="{2CB550F6-A8FD-4C49-B9BA-DFD37CA304BB}" destId="{6283E2CB-495C-4425-88E6-03A7DE024CA3}" srcOrd="2" destOrd="0" presId="urn:microsoft.com/office/officeart/2008/layout/LinedList"/>
    <dgm:cxn modelId="{1BBCAEF8-D9ED-4C63-BA76-DD6B6A57DC7E}" type="presParOf" srcId="{2CB550F6-A8FD-4C49-B9BA-DFD37CA304BB}" destId="{F6790B8A-5038-4214-9541-4A3C85D405E4}" srcOrd="3" destOrd="0" presId="urn:microsoft.com/office/officeart/2008/layout/LinedList"/>
    <dgm:cxn modelId="{C74B5EBA-DE99-4BF3-892E-E0936314BFB6}" type="presParOf" srcId="{F6790B8A-5038-4214-9541-4A3C85D405E4}" destId="{75621E91-ECA6-492D-AD6D-0F7FF7AAB8D8}" srcOrd="0" destOrd="0" presId="urn:microsoft.com/office/officeart/2008/layout/LinedList"/>
    <dgm:cxn modelId="{D1DB62D9-6F39-41F4-9349-5FC18E2BC27F}" type="presParOf" srcId="{F6790B8A-5038-4214-9541-4A3C85D405E4}" destId="{744131EB-25AB-466E-A526-1CA9015E8A0F}" srcOrd="1" destOrd="0" presId="urn:microsoft.com/office/officeart/2008/layout/LinedList"/>
    <dgm:cxn modelId="{48BBEB09-0058-45AF-805A-A8E4B05DE54F}" type="presParOf" srcId="{2CB550F6-A8FD-4C49-B9BA-DFD37CA304BB}" destId="{C4E4EBD2-0BBA-4BBB-9A93-80346AFB2035}" srcOrd="4" destOrd="0" presId="urn:microsoft.com/office/officeart/2008/layout/LinedList"/>
    <dgm:cxn modelId="{E88492E8-F21E-4E35-93A6-2DF539599717}" type="presParOf" srcId="{2CB550F6-A8FD-4C49-B9BA-DFD37CA304BB}" destId="{8B3F9F1C-F97A-4A62-93A3-BEE6F02D2036}" srcOrd="5" destOrd="0" presId="urn:microsoft.com/office/officeart/2008/layout/LinedList"/>
    <dgm:cxn modelId="{B0DC906C-B036-4DBB-AD24-93EC24BA2DB4}" type="presParOf" srcId="{8B3F9F1C-F97A-4A62-93A3-BEE6F02D2036}" destId="{DC21255C-1D66-4FFF-B797-3354B62AEA60}" srcOrd="0" destOrd="0" presId="urn:microsoft.com/office/officeart/2008/layout/LinedList"/>
    <dgm:cxn modelId="{BC7C4525-E5DF-4D5C-A7AF-34FDBC6B21BA}" type="presParOf" srcId="{8B3F9F1C-F97A-4A62-93A3-BEE6F02D2036}" destId="{DF1CAE21-C4A2-4810-8C72-88912726AE9E}" srcOrd="1" destOrd="0" presId="urn:microsoft.com/office/officeart/2008/layout/LinedList"/>
    <dgm:cxn modelId="{E65A96AC-E79D-4EEE-B617-E13DA5838ACB}" type="presParOf" srcId="{2CB550F6-A8FD-4C49-B9BA-DFD37CA304BB}" destId="{A4B40FEF-0F8F-4801-BF25-490CD77646B7}" srcOrd="6" destOrd="0" presId="urn:microsoft.com/office/officeart/2008/layout/LinedList"/>
    <dgm:cxn modelId="{A891E642-543D-4C07-AEFE-0F9E3FA307E4}" type="presParOf" srcId="{2CB550F6-A8FD-4C49-B9BA-DFD37CA304BB}" destId="{6684D1F1-EAFB-4A1E-AA25-60C998A0C739}" srcOrd="7" destOrd="0" presId="urn:microsoft.com/office/officeart/2008/layout/LinedList"/>
    <dgm:cxn modelId="{7F5817D0-8F85-432F-8F45-C3D21EDE97C0}" type="presParOf" srcId="{6684D1F1-EAFB-4A1E-AA25-60C998A0C739}" destId="{3AEAF821-4178-4754-8776-F24544AD0AFC}" srcOrd="0" destOrd="0" presId="urn:microsoft.com/office/officeart/2008/layout/LinedList"/>
    <dgm:cxn modelId="{F115E933-D56B-4DFE-8C03-FBE794699252}" type="presParOf" srcId="{6684D1F1-EAFB-4A1E-AA25-60C998A0C739}" destId="{B93FEE15-5D71-4A1D-8244-4E1C273A2D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A70D3B-81A8-43B1-BA5B-B38B345382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00C0C1-6731-4270-A55E-2F5F3476DAFF}">
      <dgm:prSet/>
      <dgm:spPr/>
      <dgm:t>
        <a:bodyPr/>
        <a:lstStyle/>
        <a:p>
          <a:r>
            <a:rPr lang="en-US"/>
            <a:t>Physical</a:t>
          </a:r>
        </a:p>
      </dgm:t>
    </dgm:pt>
    <dgm:pt modelId="{28150B4E-A93B-4E77-8019-0503B4BEE050}" type="parTrans" cxnId="{4621C724-E367-4370-A0E9-85D1D24F25A8}">
      <dgm:prSet/>
      <dgm:spPr/>
      <dgm:t>
        <a:bodyPr/>
        <a:lstStyle/>
        <a:p>
          <a:endParaRPr lang="en-US"/>
        </a:p>
      </dgm:t>
    </dgm:pt>
    <dgm:pt modelId="{144D1F7A-8B5E-4582-9A38-E5F19AFC4F3E}" type="sibTrans" cxnId="{4621C724-E367-4370-A0E9-85D1D24F25A8}">
      <dgm:prSet/>
      <dgm:spPr/>
      <dgm:t>
        <a:bodyPr/>
        <a:lstStyle/>
        <a:p>
          <a:endParaRPr lang="en-US"/>
        </a:p>
      </dgm:t>
    </dgm:pt>
    <dgm:pt modelId="{09C64481-D066-4542-A032-132BC4C27257}">
      <dgm:prSet/>
      <dgm:spPr/>
      <dgm:t>
        <a:bodyPr/>
        <a:lstStyle/>
        <a:p>
          <a:r>
            <a:rPr lang="en-US"/>
            <a:t>Temperature sensor</a:t>
          </a:r>
        </a:p>
      </dgm:t>
    </dgm:pt>
    <dgm:pt modelId="{CFC3CD89-5011-4837-9061-A3DC674EFE9F}" type="parTrans" cxnId="{331D0C1C-817B-4184-8A04-C621D5CE4340}">
      <dgm:prSet/>
      <dgm:spPr/>
      <dgm:t>
        <a:bodyPr/>
        <a:lstStyle/>
        <a:p>
          <a:endParaRPr lang="en-US"/>
        </a:p>
      </dgm:t>
    </dgm:pt>
    <dgm:pt modelId="{7F898A4A-9DC3-4390-80B3-A55CE5EA10C9}" type="sibTrans" cxnId="{331D0C1C-817B-4184-8A04-C621D5CE4340}">
      <dgm:prSet/>
      <dgm:spPr/>
      <dgm:t>
        <a:bodyPr/>
        <a:lstStyle/>
        <a:p>
          <a:endParaRPr lang="en-US"/>
        </a:p>
      </dgm:t>
    </dgm:pt>
    <dgm:pt modelId="{4FB80426-56CD-4EED-818D-1BB2AC37D201}">
      <dgm:prSet/>
      <dgm:spPr/>
      <dgm:t>
        <a:bodyPr/>
        <a:lstStyle/>
        <a:p>
          <a:r>
            <a:rPr lang="en-US"/>
            <a:t>Flow sensor</a:t>
          </a:r>
        </a:p>
      </dgm:t>
    </dgm:pt>
    <dgm:pt modelId="{02A8BD4E-6DEE-47A0-BB9D-0BBF73DCD3D7}" type="parTrans" cxnId="{4226DC84-8AAC-4398-B92D-28AEE41A6B43}">
      <dgm:prSet/>
      <dgm:spPr/>
      <dgm:t>
        <a:bodyPr/>
        <a:lstStyle/>
        <a:p>
          <a:endParaRPr lang="en-US"/>
        </a:p>
      </dgm:t>
    </dgm:pt>
    <dgm:pt modelId="{AC253115-BCD6-4963-9382-450CD77A5DBC}" type="sibTrans" cxnId="{4226DC84-8AAC-4398-B92D-28AEE41A6B43}">
      <dgm:prSet/>
      <dgm:spPr/>
      <dgm:t>
        <a:bodyPr/>
        <a:lstStyle/>
        <a:p>
          <a:endParaRPr lang="en-US"/>
        </a:p>
      </dgm:t>
    </dgm:pt>
    <dgm:pt modelId="{A5110C65-6554-41B1-AC0E-E37C142F61D0}">
      <dgm:prSet/>
      <dgm:spPr/>
      <dgm:t>
        <a:bodyPr/>
        <a:lstStyle/>
        <a:p>
          <a:r>
            <a:rPr lang="en-US"/>
            <a:t>Arduino</a:t>
          </a:r>
        </a:p>
      </dgm:t>
    </dgm:pt>
    <dgm:pt modelId="{9B2857C1-4132-4593-9703-80E75A8D5EB6}" type="parTrans" cxnId="{9C034AC1-79BF-410C-BBD9-66B2D9DABBA8}">
      <dgm:prSet/>
      <dgm:spPr/>
      <dgm:t>
        <a:bodyPr/>
        <a:lstStyle/>
        <a:p>
          <a:endParaRPr lang="en-US"/>
        </a:p>
      </dgm:t>
    </dgm:pt>
    <dgm:pt modelId="{4B8BA460-8DB2-4FDC-969D-1C4002E3211A}" type="sibTrans" cxnId="{9C034AC1-79BF-410C-BBD9-66B2D9DABBA8}">
      <dgm:prSet/>
      <dgm:spPr/>
      <dgm:t>
        <a:bodyPr/>
        <a:lstStyle/>
        <a:p>
          <a:endParaRPr lang="en-US"/>
        </a:p>
      </dgm:t>
    </dgm:pt>
    <dgm:pt modelId="{DE11EC61-E481-4357-8355-11D4D7CB9A46}">
      <dgm:prSet/>
      <dgm:spPr/>
      <dgm:t>
        <a:bodyPr/>
        <a:lstStyle/>
        <a:p>
          <a:r>
            <a:rPr lang="en-US"/>
            <a:t>Software</a:t>
          </a:r>
        </a:p>
      </dgm:t>
    </dgm:pt>
    <dgm:pt modelId="{EA995124-9D3E-41B2-9563-446FEE64F5BE}" type="parTrans" cxnId="{6D3F4B96-5C8F-47C8-B986-E6C4DEBAB3BE}">
      <dgm:prSet/>
      <dgm:spPr/>
      <dgm:t>
        <a:bodyPr/>
        <a:lstStyle/>
        <a:p>
          <a:endParaRPr lang="en-US"/>
        </a:p>
      </dgm:t>
    </dgm:pt>
    <dgm:pt modelId="{D7E3899A-CDEB-4DD6-957C-014A63332236}" type="sibTrans" cxnId="{6D3F4B96-5C8F-47C8-B986-E6C4DEBAB3BE}">
      <dgm:prSet/>
      <dgm:spPr/>
      <dgm:t>
        <a:bodyPr/>
        <a:lstStyle/>
        <a:p>
          <a:endParaRPr lang="en-US"/>
        </a:p>
      </dgm:t>
    </dgm:pt>
    <dgm:pt modelId="{6B068151-3CCF-4CA3-8D79-8E70A0F5EA7D}">
      <dgm:prSet/>
      <dgm:spPr/>
      <dgm:t>
        <a:bodyPr/>
        <a:lstStyle/>
        <a:p>
          <a:r>
            <a:rPr lang="en-US"/>
            <a:t>Arduino software (w/ </a:t>
          </a:r>
          <a:r>
            <a:rPr lang="en-US" err="1"/>
            <a:t>LoRaWan</a:t>
          </a:r>
          <a:r>
            <a:rPr lang="en-US"/>
            <a:t> library)</a:t>
          </a:r>
        </a:p>
      </dgm:t>
    </dgm:pt>
    <dgm:pt modelId="{3660C312-7FC4-492F-B4A9-E69EDF3F3211}" type="parTrans" cxnId="{26A38542-622A-4537-8569-D8335F7BED6D}">
      <dgm:prSet/>
      <dgm:spPr/>
      <dgm:t>
        <a:bodyPr/>
        <a:lstStyle/>
        <a:p>
          <a:endParaRPr lang="en-US"/>
        </a:p>
      </dgm:t>
    </dgm:pt>
    <dgm:pt modelId="{9B905AF5-68E5-46E0-963E-5073DD816A38}" type="sibTrans" cxnId="{26A38542-622A-4537-8569-D8335F7BED6D}">
      <dgm:prSet/>
      <dgm:spPr/>
      <dgm:t>
        <a:bodyPr/>
        <a:lstStyle/>
        <a:p>
          <a:endParaRPr lang="en-US"/>
        </a:p>
      </dgm:t>
    </dgm:pt>
    <dgm:pt modelId="{5F4C3905-2130-4092-88C6-01F2DD8875B6}">
      <dgm:prSet/>
      <dgm:spPr/>
      <dgm:t>
        <a:bodyPr/>
        <a:lstStyle/>
        <a:p>
          <a:r>
            <a:rPr lang="en-US" err="1"/>
            <a:t>LoRaWan</a:t>
          </a:r>
          <a:r>
            <a:rPr lang="en-US"/>
            <a:t> specification</a:t>
          </a:r>
        </a:p>
      </dgm:t>
    </dgm:pt>
    <dgm:pt modelId="{F0DA26F8-1292-4339-B7C8-9E61DEA39B79}" type="parTrans" cxnId="{1A063B60-E3FB-48A2-B54E-137C10DF9948}">
      <dgm:prSet/>
      <dgm:spPr/>
      <dgm:t>
        <a:bodyPr/>
        <a:lstStyle/>
        <a:p>
          <a:endParaRPr lang="en-US"/>
        </a:p>
      </dgm:t>
    </dgm:pt>
    <dgm:pt modelId="{2E10B5E3-4D87-411E-AAC7-6F2B2D0B308B}" type="sibTrans" cxnId="{1A063B60-E3FB-48A2-B54E-137C10DF9948}">
      <dgm:prSet/>
      <dgm:spPr/>
      <dgm:t>
        <a:bodyPr/>
        <a:lstStyle/>
        <a:p>
          <a:endParaRPr lang="en-US"/>
        </a:p>
      </dgm:t>
    </dgm:pt>
    <dgm:pt modelId="{57C57FE1-8129-4D97-9C5E-3F9FE8567573}">
      <dgm:prSet/>
      <dgm:spPr/>
      <dgm:t>
        <a:bodyPr/>
        <a:lstStyle/>
        <a:p>
          <a:r>
            <a:rPr lang="en-US"/>
            <a:t>Application to warn building owners</a:t>
          </a:r>
        </a:p>
      </dgm:t>
    </dgm:pt>
    <dgm:pt modelId="{9CC7DADB-A986-4787-9268-827A739EC653}" type="parTrans" cxnId="{7E564FE9-6442-458C-A7DB-B7DAA1EC5B74}">
      <dgm:prSet/>
      <dgm:spPr/>
      <dgm:t>
        <a:bodyPr/>
        <a:lstStyle/>
        <a:p>
          <a:endParaRPr lang="en-US"/>
        </a:p>
      </dgm:t>
    </dgm:pt>
    <dgm:pt modelId="{713C15D7-C862-4D2F-A935-7F9C91867B24}" type="sibTrans" cxnId="{7E564FE9-6442-458C-A7DB-B7DAA1EC5B74}">
      <dgm:prSet/>
      <dgm:spPr/>
      <dgm:t>
        <a:bodyPr/>
        <a:lstStyle/>
        <a:p>
          <a:endParaRPr lang="en-US"/>
        </a:p>
      </dgm:t>
    </dgm:pt>
    <dgm:pt modelId="{80D36958-1014-43BC-A4CD-F2166AFA581E}" type="pres">
      <dgm:prSet presAssocID="{7FA70D3B-81A8-43B1-BA5B-B38B345382FB}" presName="root" presStyleCnt="0">
        <dgm:presLayoutVars>
          <dgm:dir/>
          <dgm:resizeHandles val="exact"/>
        </dgm:presLayoutVars>
      </dgm:prSet>
      <dgm:spPr/>
    </dgm:pt>
    <dgm:pt modelId="{404C93AF-DBB7-4329-9BA9-C91DBA89D4A7}" type="pres">
      <dgm:prSet presAssocID="{3100C0C1-6731-4270-A55E-2F5F3476DAFF}" presName="compNode" presStyleCnt="0"/>
      <dgm:spPr/>
    </dgm:pt>
    <dgm:pt modelId="{4054CDE6-BEF3-439F-BFFC-2CFEA58FB5B2}" type="pres">
      <dgm:prSet presAssocID="{3100C0C1-6731-4270-A55E-2F5F3476DAFF}" presName="bgRect" presStyleLbl="bgShp" presStyleIdx="0" presStyleCnt="2"/>
      <dgm:spPr/>
    </dgm:pt>
    <dgm:pt modelId="{F887DD1B-2200-4341-8BAF-4A53C151FEAD}" type="pres">
      <dgm:prSet presAssocID="{3100C0C1-6731-4270-A55E-2F5F3476DA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BC4CC9D3-BD1D-4F50-8901-F6C85BFD2721}" type="pres">
      <dgm:prSet presAssocID="{3100C0C1-6731-4270-A55E-2F5F3476DAFF}" presName="spaceRect" presStyleCnt="0"/>
      <dgm:spPr/>
    </dgm:pt>
    <dgm:pt modelId="{8A368192-C04E-4A6F-A347-87C87E4CAEEC}" type="pres">
      <dgm:prSet presAssocID="{3100C0C1-6731-4270-A55E-2F5F3476DAFF}" presName="parTx" presStyleLbl="revTx" presStyleIdx="0" presStyleCnt="4">
        <dgm:presLayoutVars>
          <dgm:chMax val="0"/>
          <dgm:chPref val="0"/>
        </dgm:presLayoutVars>
      </dgm:prSet>
      <dgm:spPr/>
    </dgm:pt>
    <dgm:pt modelId="{7EE99DB6-0F6C-4D2A-A429-9C6E2245D837}" type="pres">
      <dgm:prSet presAssocID="{3100C0C1-6731-4270-A55E-2F5F3476DAFF}" presName="desTx" presStyleLbl="revTx" presStyleIdx="1" presStyleCnt="4">
        <dgm:presLayoutVars/>
      </dgm:prSet>
      <dgm:spPr/>
    </dgm:pt>
    <dgm:pt modelId="{B54C828B-C521-472B-806C-056A85B12CA9}" type="pres">
      <dgm:prSet presAssocID="{144D1F7A-8B5E-4582-9A38-E5F19AFC4F3E}" presName="sibTrans" presStyleCnt="0"/>
      <dgm:spPr/>
    </dgm:pt>
    <dgm:pt modelId="{7DDC76F7-FA5F-4330-B7B5-C256A4D7BB9E}" type="pres">
      <dgm:prSet presAssocID="{DE11EC61-E481-4357-8355-11D4D7CB9A46}" presName="compNode" presStyleCnt="0"/>
      <dgm:spPr/>
    </dgm:pt>
    <dgm:pt modelId="{BA32FDB7-0570-4BAA-9C86-E2497CBDE871}" type="pres">
      <dgm:prSet presAssocID="{DE11EC61-E481-4357-8355-11D4D7CB9A46}" presName="bgRect" presStyleLbl="bgShp" presStyleIdx="1" presStyleCnt="2"/>
      <dgm:spPr/>
    </dgm:pt>
    <dgm:pt modelId="{1A2CB5EE-5CC4-463F-8BEC-C4DB4E757C3D}" type="pres">
      <dgm:prSet presAssocID="{DE11EC61-E481-4357-8355-11D4D7CB9A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3341F30-8D55-4E38-86CC-26115D2F34D0}" type="pres">
      <dgm:prSet presAssocID="{DE11EC61-E481-4357-8355-11D4D7CB9A46}" presName="spaceRect" presStyleCnt="0"/>
      <dgm:spPr/>
    </dgm:pt>
    <dgm:pt modelId="{A1C53B26-CA10-4AD8-AD11-D0C959F8B878}" type="pres">
      <dgm:prSet presAssocID="{DE11EC61-E481-4357-8355-11D4D7CB9A46}" presName="parTx" presStyleLbl="revTx" presStyleIdx="2" presStyleCnt="4">
        <dgm:presLayoutVars>
          <dgm:chMax val="0"/>
          <dgm:chPref val="0"/>
        </dgm:presLayoutVars>
      </dgm:prSet>
      <dgm:spPr/>
    </dgm:pt>
    <dgm:pt modelId="{EEFCD254-404B-421B-9919-F5AB88D62D93}" type="pres">
      <dgm:prSet presAssocID="{DE11EC61-E481-4357-8355-11D4D7CB9A46}" presName="desTx" presStyleLbl="revTx" presStyleIdx="3" presStyleCnt="4">
        <dgm:presLayoutVars/>
      </dgm:prSet>
      <dgm:spPr/>
    </dgm:pt>
  </dgm:ptLst>
  <dgm:cxnLst>
    <dgm:cxn modelId="{331D0C1C-817B-4184-8A04-C621D5CE4340}" srcId="{3100C0C1-6731-4270-A55E-2F5F3476DAFF}" destId="{09C64481-D066-4542-A032-132BC4C27257}" srcOrd="0" destOrd="0" parTransId="{CFC3CD89-5011-4837-9061-A3DC674EFE9F}" sibTransId="{7F898A4A-9DC3-4390-80B3-A55CE5EA10C9}"/>
    <dgm:cxn modelId="{4621C724-E367-4370-A0E9-85D1D24F25A8}" srcId="{7FA70D3B-81A8-43B1-BA5B-B38B345382FB}" destId="{3100C0C1-6731-4270-A55E-2F5F3476DAFF}" srcOrd="0" destOrd="0" parTransId="{28150B4E-A93B-4E77-8019-0503B4BEE050}" sibTransId="{144D1F7A-8B5E-4582-9A38-E5F19AFC4F3E}"/>
    <dgm:cxn modelId="{F10A062D-66C5-4F28-99AD-CDDCEEA2186A}" type="presOf" srcId="{7FA70D3B-81A8-43B1-BA5B-B38B345382FB}" destId="{80D36958-1014-43BC-A4CD-F2166AFA581E}" srcOrd="0" destOrd="0" presId="urn:microsoft.com/office/officeart/2018/2/layout/IconVerticalSolidList"/>
    <dgm:cxn modelId="{5445BA3E-BEF5-4694-981E-0D5809C63AD0}" type="presOf" srcId="{3100C0C1-6731-4270-A55E-2F5F3476DAFF}" destId="{8A368192-C04E-4A6F-A347-87C87E4CAEEC}" srcOrd="0" destOrd="0" presId="urn:microsoft.com/office/officeart/2018/2/layout/IconVerticalSolidList"/>
    <dgm:cxn modelId="{1A063B60-E3FB-48A2-B54E-137C10DF9948}" srcId="{6B068151-3CCF-4CA3-8D79-8E70A0F5EA7D}" destId="{5F4C3905-2130-4092-88C6-01F2DD8875B6}" srcOrd="0" destOrd="0" parTransId="{F0DA26F8-1292-4339-B7C8-9E61DEA39B79}" sibTransId="{2E10B5E3-4D87-411E-AAC7-6F2B2D0B308B}"/>
    <dgm:cxn modelId="{26A38542-622A-4537-8569-D8335F7BED6D}" srcId="{DE11EC61-E481-4357-8355-11D4D7CB9A46}" destId="{6B068151-3CCF-4CA3-8D79-8E70A0F5EA7D}" srcOrd="0" destOrd="0" parTransId="{3660C312-7FC4-492F-B4A9-E69EDF3F3211}" sibTransId="{9B905AF5-68E5-46E0-963E-5073DD816A38}"/>
    <dgm:cxn modelId="{8A5EA182-34E4-428F-A70B-12CCD98C6AFB}" type="presOf" srcId="{09C64481-D066-4542-A032-132BC4C27257}" destId="{7EE99DB6-0F6C-4D2A-A429-9C6E2245D837}" srcOrd="0" destOrd="0" presId="urn:microsoft.com/office/officeart/2018/2/layout/IconVerticalSolidList"/>
    <dgm:cxn modelId="{4226DC84-8AAC-4398-B92D-28AEE41A6B43}" srcId="{3100C0C1-6731-4270-A55E-2F5F3476DAFF}" destId="{4FB80426-56CD-4EED-818D-1BB2AC37D201}" srcOrd="1" destOrd="0" parTransId="{02A8BD4E-6DEE-47A0-BB9D-0BBF73DCD3D7}" sibTransId="{AC253115-BCD6-4963-9382-450CD77A5DBC}"/>
    <dgm:cxn modelId="{23994590-4646-4D54-BB17-42FDB98BD370}" type="presOf" srcId="{6B068151-3CCF-4CA3-8D79-8E70A0F5EA7D}" destId="{EEFCD254-404B-421B-9919-F5AB88D62D93}" srcOrd="0" destOrd="0" presId="urn:microsoft.com/office/officeart/2018/2/layout/IconVerticalSolidList"/>
    <dgm:cxn modelId="{6D3F4B96-5C8F-47C8-B986-E6C4DEBAB3BE}" srcId="{7FA70D3B-81A8-43B1-BA5B-B38B345382FB}" destId="{DE11EC61-E481-4357-8355-11D4D7CB9A46}" srcOrd="1" destOrd="0" parTransId="{EA995124-9D3E-41B2-9563-446FEE64F5BE}" sibTransId="{D7E3899A-CDEB-4DD6-957C-014A63332236}"/>
    <dgm:cxn modelId="{320F0397-B986-4669-93E0-E239894D771E}" type="presOf" srcId="{5F4C3905-2130-4092-88C6-01F2DD8875B6}" destId="{EEFCD254-404B-421B-9919-F5AB88D62D93}" srcOrd="0" destOrd="1" presId="urn:microsoft.com/office/officeart/2018/2/layout/IconVerticalSolidList"/>
    <dgm:cxn modelId="{9FAC5397-CF99-46FF-BB68-AB010BEC2E98}" type="presOf" srcId="{A5110C65-6554-41B1-AC0E-E37C142F61D0}" destId="{7EE99DB6-0F6C-4D2A-A429-9C6E2245D837}" srcOrd="0" destOrd="2" presId="urn:microsoft.com/office/officeart/2018/2/layout/IconVerticalSolidList"/>
    <dgm:cxn modelId="{0E4F82BD-67F1-49B2-8055-DEACAD99C108}" type="presOf" srcId="{DE11EC61-E481-4357-8355-11D4D7CB9A46}" destId="{A1C53B26-CA10-4AD8-AD11-D0C959F8B878}" srcOrd="0" destOrd="0" presId="urn:microsoft.com/office/officeart/2018/2/layout/IconVerticalSolidList"/>
    <dgm:cxn modelId="{9C034AC1-79BF-410C-BBD9-66B2D9DABBA8}" srcId="{3100C0C1-6731-4270-A55E-2F5F3476DAFF}" destId="{A5110C65-6554-41B1-AC0E-E37C142F61D0}" srcOrd="2" destOrd="0" parTransId="{9B2857C1-4132-4593-9703-80E75A8D5EB6}" sibTransId="{4B8BA460-8DB2-4FDC-969D-1C4002E3211A}"/>
    <dgm:cxn modelId="{3E217DCD-E199-4CA4-B7C1-B8B144618598}" type="presOf" srcId="{57C57FE1-8129-4D97-9C5E-3F9FE8567573}" destId="{EEFCD254-404B-421B-9919-F5AB88D62D93}" srcOrd="0" destOrd="2" presId="urn:microsoft.com/office/officeart/2018/2/layout/IconVerticalSolidList"/>
    <dgm:cxn modelId="{8D7F54D2-1113-4369-8697-93C5ECD0837E}" type="presOf" srcId="{4FB80426-56CD-4EED-818D-1BB2AC37D201}" destId="{7EE99DB6-0F6C-4D2A-A429-9C6E2245D837}" srcOrd="0" destOrd="1" presId="urn:microsoft.com/office/officeart/2018/2/layout/IconVerticalSolidList"/>
    <dgm:cxn modelId="{7E564FE9-6442-458C-A7DB-B7DAA1EC5B74}" srcId="{DE11EC61-E481-4357-8355-11D4D7CB9A46}" destId="{57C57FE1-8129-4D97-9C5E-3F9FE8567573}" srcOrd="1" destOrd="0" parTransId="{9CC7DADB-A986-4787-9268-827A739EC653}" sibTransId="{713C15D7-C862-4D2F-A935-7F9C91867B24}"/>
    <dgm:cxn modelId="{21CBFEFC-4FDE-46B6-A040-2E0717BC97E2}" type="presParOf" srcId="{80D36958-1014-43BC-A4CD-F2166AFA581E}" destId="{404C93AF-DBB7-4329-9BA9-C91DBA89D4A7}" srcOrd="0" destOrd="0" presId="urn:microsoft.com/office/officeart/2018/2/layout/IconVerticalSolidList"/>
    <dgm:cxn modelId="{CF93BC50-1A26-4915-BE8F-480493DFD663}" type="presParOf" srcId="{404C93AF-DBB7-4329-9BA9-C91DBA89D4A7}" destId="{4054CDE6-BEF3-439F-BFFC-2CFEA58FB5B2}" srcOrd="0" destOrd="0" presId="urn:microsoft.com/office/officeart/2018/2/layout/IconVerticalSolidList"/>
    <dgm:cxn modelId="{44DA41BE-7F57-4064-AEAE-13BCF04EB448}" type="presParOf" srcId="{404C93AF-DBB7-4329-9BA9-C91DBA89D4A7}" destId="{F887DD1B-2200-4341-8BAF-4A53C151FEAD}" srcOrd="1" destOrd="0" presId="urn:microsoft.com/office/officeart/2018/2/layout/IconVerticalSolidList"/>
    <dgm:cxn modelId="{065AFFBA-2FE6-46E9-9966-85DE2E1D764C}" type="presParOf" srcId="{404C93AF-DBB7-4329-9BA9-C91DBA89D4A7}" destId="{BC4CC9D3-BD1D-4F50-8901-F6C85BFD2721}" srcOrd="2" destOrd="0" presId="urn:microsoft.com/office/officeart/2018/2/layout/IconVerticalSolidList"/>
    <dgm:cxn modelId="{D6ACCE8E-3EF4-42C2-B074-469E018BFBA4}" type="presParOf" srcId="{404C93AF-DBB7-4329-9BA9-C91DBA89D4A7}" destId="{8A368192-C04E-4A6F-A347-87C87E4CAEEC}" srcOrd="3" destOrd="0" presId="urn:microsoft.com/office/officeart/2018/2/layout/IconVerticalSolidList"/>
    <dgm:cxn modelId="{1D83D56C-2FA4-4850-803A-DD59F2C3F3E6}" type="presParOf" srcId="{404C93AF-DBB7-4329-9BA9-C91DBA89D4A7}" destId="{7EE99DB6-0F6C-4D2A-A429-9C6E2245D837}" srcOrd="4" destOrd="0" presId="urn:microsoft.com/office/officeart/2018/2/layout/IconVerticalSolidList"/>
    <dgm:cxn modelId="{2E167FE8-683F-439F-A49E-A2C060B6013C}" type="presParOf" srcId="{80D36958-1014-43BC-A4CD-F2166AFA581E}" destId="{B54C828B-C521-472B-806C-056A85B12CA9}" srcOrd="1" destOrd="0" presId="urn:microsoft.com/office/officeart/2018/2/layout/IconVerticalSolidList"/>
    <dgm:cxn modelId="{AED23372-0EFA-4161-8E11-B1D37CA2C632}" type="presParOf" srcId="{80D36958-1014-43BC-A4CD-F2166AFA581E}" destId="{7DDC76F7-FA5F-4330-B7B5-C256A4D7BB9E}" srcOrd="2" destOrd="0" presId="urn:microsoft.com/office/officeart/2018/2/layout/IconVerticalSolidList"/>
    <dgm:cxn modelId="{8C955000-6799-4678-9949-DBE8842E4DED}" type="presParOf" srcId="{7DDC76F7-FA5F-4330-B7B5-C256A4D7BB9E}" destId="{BA32FDB7-0570-4BAA-9C86-E2497CBDE871}" srcOrd="0" destOrd="0" presId="urn:microsoft.com/office/officeart/2018/2/layout/IconVerticalSolidList"/>
    <dgm:cxn modelId="{7343CCEB-F4F7-4753-A9DB-E5E9A716402C}" type="presParOf" srcId="{7DDC76F7-FA5F-4330-B7B5-C256A4D7BB9E}" destId="{1A2CB5EE-5CC4-463F-8BEC-C4DB4E757C3D}" srcOrd="1" destOrd="0" presId="urn:microsoft.com/office/officeart/2018/2/layout/IconVerticalSolidList"/>
    <dgm:cxn modelId="{2F6162E9-EFEE-445F-A0F6-4C73F51A233D}" type="presParOf" srcId="{7DDC76F7-FA5F-4330-B7B5-C256A4D7BB9E}" destId="{33341F30-8D55-4E38-86CC-26115D2F34D0}" srcOrd="2" destOrd="0" presId="urn:microsoft.com/office/officeart/2018/2/layout/IconVerticalSolidList"/>
    <dgm:cxn modelId="{7F9D2093-8AB4-4A14-A13E-32650721CB20}" type="presParOf" srcId="{7DDC76F7-FA5F-4330-B7B5-C256A4D7BB9E}" destId="{A1C53B26-CA10-4AD8-AD11-D0C959F8B878}" srcOrd="3" destOrd="0" presId="urn:microsoft.com/office/officeart/2018/2/layout/IconVerticalSolidList"/>
    <dgm:cxn modelId="{A599A0C7-074F-4045-8D48-FB5079202A7C}" type="presParOf" srcId="{7DDC76F7-FA5F-4330-B7B5-C256A4D7BB9E}" destId="{EEFCD254-404B-421B-9919-F5AB88D62D9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BA681-1094-459A-AFFA-35FF52CD693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BE5E81-35F7-4A62-8A70-BE180685D073}">
      <dgm:prSet/>
      <dgm:spPr/>
      <dgm:t>
        <a:bodyPr/>
        <a:lstStyle/>
        <a:p>
          <a:r>
            <a:rPr lang="en-US"/>
            <a:t>Languages</a:t>
          </a:r>
        </a:p>
      </dgm:t>
    </dgm:pt>
    <dgm:pt modelId="{2B1D8C6E-AA16-4EB9-946F-145D6548600B}" type="parTrans" cxnId="{FCE04C70-7C32-4876-A8D9-99B3B733724F}">
      <dgm:prSet/>
      <dgm:spPr/>
      <dgm:t>
        <a:bodyPr/>
        <a:lstStyle/>
        <a:p>
          <a:endParaRPr lang="en-US"/>
        </a:p>
      </dgm:t>
    </dgm:pt>
    <dgm:pt modelId="{772DCC2A-2986-4F4B-B7E7-5C4C08334858}" type="sibTrans" cxnId="{FCE04C70-7C32-4876-A8D9-99B3B733724F}">
      <dgm:prSet/>
      <dgm:spPr/>
      <dgm:t>
        <a:bodyPr/>
        <a:lstStyle/>
        <a:p>
          <a:endParaRPr lang="en-US"/>
        </a:p>
      </dgm:t>
    </dgm:pt>
    <dgm:pt modelId="{7BAD4B85-C8B0-4B34-B3D6-A6D16308BEDB}">
      <dgm:prSet/>
      <dgm:spPr/>
      <dgm:t>
        <a:bodyPr/>
        <a:lstStyle/>
        <a:p>
          <a:r>
            <a:rPr lang="en-US"/>
            <a:t>Arduino: C++</a:t>
          </a:r>
        </a:p>
      </dgm:t>
    </dgm:pt>
    <dgm:pt modelId="{9830C78E-2439-4627-B917-C992191433D7}" type="parTrans" cxnId="{38B6EC58-B7D2-42FF-9718-07934C7B0D4D}">
      <dgm:prSet/>
      <dgm:spPr/>
      <dgm:t>
        <a:bodyPr/>
        <a:lstStyle/>
        <a:p>
          <a:endParaRPr lang="en-US"/>
        </a:p>
      </dgm:t>
    </dgm:pt>
    <dgm:pt modelId="{F4338FC8-C910-47BB-80C5-A4E76B68C301}" type="sibTrans" cxnId="{38B6EC58-B7D2-42FF-9718-07934C7B0D4D}">
      <dgm:prSet/>
      <dgm:spPr/>
      <dgm:t>
        <a:bodyPr/>
        <a:lstStyle/>
        <a:p>
          <a:endParaRPr lang="en-US"/>
        </a:p>
      </dgm:t>
    </dgm:pt>
    <dgm:pt modelId="{D08FF2E4-8674-4B67-957B-AC317C45786A}">
      <dgm:prSet/>
      <dgm:spPr/>
      <dgm:t>
        <a:bodyPr/>
        <a:lstStyle/>
        <a:p>
          <a:r>
            <a:rPr lang="en-US"/>
            <a:t>Application: C#</a:t>
          </a:r>
        </a:p>
      </dgm:t>
    </dgm:pt>
    <dgm:pt modelId="{98BFA99A-96AC-4415-B12E-D72EB5C2EA21}" type="parTrans" cxnId="{433A2A94-3863-4CB9-A4E8-7B704B4CAB86}">
      <dgm:prSet/>
      <dgm:spPr/>
      <dgm:t>
        <a:bodyPr/>
        <a:lstStyle/>
        <a:p>
          <a:endParaRPr lang="en-US"/>
        </a:p>
      </dgm:t>
    </dgm:pt>
    <dgm:pt modelId="{D1E25B4C-9374-47BF-A294-891E244587CD}" type="sibTrans" cxnId="{433A2A94-3863-4CB9-A4E8-7B704B4CAB86}">
      <dgm:prSet/>
      <dgm:spPr/>
      <dgm:t>
        <a:bodyPr/>
        <a:lstStyle/>
        <a:p>
          <a:endParaRPr lang="en-US"/>
        </a:p>
      </dgm:t>
    </dgm:pt>
    <dgm:pt modelId="{4C99E72A-2F52-4F7F-B3AC-D14489C7E565}">
      <dgm:prSet/>
      <dgm:spPr/>
      <dgm:t>
        <a:bodyPr/>
        <a:lstStyle/>
        <a:p>
          <a:r>
            <a:rPr lang="en-US"/>
            <a:t>Libraries</a:t>
          </a:r>
        </a:p>
      </dgm:t>
    </dgm:pt>
    <dgm:pt modelId="{ED9B9368-F304-4964-B646-0462202579A3}" type="parTrans" cxnId="{E15D99DC-3BC5-4CA1-829C-D078736C6A19}">
      <dgm:prSet/>
      <dgm:spPr/>
      <dgm:t>
        <a:bodyPr/>
        <a:lstStyle/>
        <a:p>
          <a:endParaRPr lang="en-US"/>
        </a:p>
      </dgm:t>
    </dgm:pt>
    <dgm:pt modelId="{C65C8C61-6736-499B-89E1-E3BEC92C5D36}" type="sibTrans" cxnId="{E15D99DC-3BC5-4CA1-829C-D078736C6A19}">
      <dgm:prSet/>
      <dgm:spPr/>
      <dgm:t>
        <a:bodyPr/>
        <a:lstStyle/>
        <a:p>
          <a:endParaRPr lang="en-US"/>
        </a:p>
      </dgm:t>
    </dgm:pt>
    <dgm:pt modelId="{76AADDE4-5004-47CD-8A46-F0EB2B551FB8}">
      <dgm:prSet/>
      <dgm:spPr/>
      <dgm:t>
        <a:bodyPr/>
        <a:lstStyle/>
        <a:p>
          <a:r>
            <a:rPr lang="en-US"/>
            <a:t>Arduino libraries</a:t>
          </a:r>
        </a:p>
      </dgm:t>
    </dgm:pt>
    <dgm:pt modelId="{AEF71A2B-3064-4373-B426-0414F44FE4D5}" type="parTrans" cxnId="{62A4AB59-6CE5-4166-8B66-33DF0AF461E1}">
      <dgm:prSet/>
      <dgm:spPr/>
      <dgm:t>
        <a:bodyPr/>
        <a:lstStyle/>
        <a:p>
          <a:endParaRPr lang="en-US"/>
        </a:p>
      </dgm:t>
    </dgm:pt>
    <dgm:pt modelId="{1E591A06-B885-4E1D-AEE3-87A0853B7CD8}" type="sibTrans" cxnId="{62A4AB59-6CE5-4166-8B66-33DF0AF461E1}">
      <dgm:prSet/>
      <dgm:spPr/>
      <dgm:t>
        <a:bodyPr/>
        <a:lstStyle/>
        <a:p>
          <a:endParaRPr lang="en-US"/>
        </a:p>
      </dgm:t>
    </dgm:pt>
    <dgm:pt modelId="{6C67AEB8-4103-47D4-AF70-A95FE4BC0A94}">
      <dgm:prSet/>
      <dgm:spPr/>
      <dgm:t>
        <a:bodyPr/>
        <a:lstStyle/>
        <a:p>
          <a:r>
            <a:rPr lang="en-US"/>
            <a:t>Environment: VS WPF</a:t>
          </a:r>
        </a:p>
      </dgm:t>
    </dgm:pt>
    <dgm:pt modelId="{50CD60FC-08E2-4FC0-805E-05FB510AED9B}" type="parTrans" cxnId="{A1DEECA8-DF55-45E3-8722-C79ED00DD42C}">
      <dgm:prSet/>
      <dgm:spPr/>
      <dgm:t>
        <a:bodyPr/>
        <a:lstStyle/>
        <a:p>
          <a:endParaRPr lang="en-US"/>
        </a:p>
      </dgm:t>
    </dgm:pt>
    <dgm:pt modelId="{CB3E22B4-F8D3-435F-B525-1FE765C0EDE0}" type="sibTrans" cxnId="{A1DEECA8-DF55-45E3-8722-C79ED00DD42C}">
      <dgm:prSet/>
      <dgm:spPr/>
      <dgm:t>
        <a:bodyPr/>
        <a:lstStyle/>
        <a:p>
          <a:endParaRPr lang="en-US"/>
        </a:p>
      </dgm:t>
    </dgm:pt>
    <dgm:pt modelId="{9151609C-D40B-4545-8E75-AE1DAC69BB81}">
      <dgm:prSet/>
      <dgm:spPr/>
      <dgm:t>
        <a:bodyPr/>
        <a:lstStyle/>
        <a:p>
          <a:r>
            <a:rPr lang="en-US"/>
            <a:t>Application libraries</a:t>
          </a:r>
        </a:p>
      </dgm:t>
    </dgm:pt>
    <dgm:pt modelId="{69DF9FF4-F58B-43FD-A397-0F055AB212C4}" type="parTrans" cxnId="{B4D2A7B7-EF7B-47CE-A044-606143360AB0}">
      <dgm:prSet/>
      <dgm:spPr/>
      <dgm:t>
        <a:bodyPr/>
        <a:lstStyle/>
        <a:p>
          <a:endParaRPr lang="en-US"/>
        </a:p>
      </dgm:t>
    </dgm:pt>
    <dgm:pt modelId="{7E99BA03-178C-40BD-8327-A4446F88F2DE}" type="sibTrans" cxnId="{B4D2A7B7-EF7B-47CE-A044-606143360AB0}">
      <dgm:prSet/>
      <dgm:spPr/>
      <dgm:t>
        <a:bodyPr/>
        <a:lstStyle/>
        <a:p>
          <a:endParaRPr lang="en-US"/>
        </a:p>
      </dgm:t>
    </dgm:pt>
    <dgm:pt modelId="{C74FB584-F9F3-41A7-88ED-8F6241860AC3}">
      <dgm:prSet/>
      <dgm:spPr/>
      <dgm:t>
        <a:bodyPr/>
        <a:lstStyle/>
        <a:p>
          <a:r>
            <a:rPr lang="en-US"/>
            <a:t>LMIC – </a:t>
          </a:r>
          <a:r>
            <a:rPr lang="en-US" err="1"/>
            <a:t>LoRaWan</a:t>
          </a:r>
          <a:r>
            <a:rPr lang="en-US"/>
            <a:t> Arduino library</a:t>
          </a:r>
        </a:p>
      </dgm:t>
    </dgm:pt>
    <dgm:pt modelId="{44EFD6AC-1BBC-48CC-9F25-98197ED95923}" type="parTrans" cxnId="{7EE21877-5469-412A-99EC-D27DDFF4287F}">
      <dgm:prSet/>
      <dgm:spPr/>
      <dgm:t>
        <a:bodyPr/>
        <a:lstStyle/>
        <a:p>
          <a:endParaRPr lang="en-US"/>
        </a:p>
      </dgm:t>
    </dgm:pt>
    <dgm:pt modelId="{097D8BC7-D6F8-49D6-94A4-62C6E3829D45}" type="sibTrans" cxnId="{7EE21877-5469-412A-99EC-D27DDFF4287F}">
      <dgm:prSet/>
      <dgm:spPr/>
      <dgm:t>
        <a:bodyPr/>
        <a:lstStyle/>
        <a:p>
          <a:endParaRPr lang="en-US"/>
        </a:p>
      </dgm:t>
    </dgm:pt>
    <dgm:pt modelId="{BF29E32E-7F5B-45FC-AC71-32599E595C3D}">
      <dgm:prSet/>
      <dgm:spPr/>
      <dgm:t>
        <a:bodyPr/>
        <a:lstStyle/>
        <a:p>
          <a:r>
            <a:rPr lang="en-US"/>
            <a:t>Any libraries needed for the particular Arduino/ sensors we get</a:t>
          </a:r>
        </a:p>
      </dgm:t>
    </dgm:pt>
    <dgm:pt modelId="{53F5C44B-1288-4C0B-8CAC-9467A4331965}" type="parTrans" cxnId="{8E7F7AD6-F986-4C57-9E2D-D85A23B0A17C}">
      <dgm:prSet/>
      <dgm:spPr/>
      <dgm:t>
        <a:bodyPr/>
        <a:lstStyle/>
        <a:p>
          <a:endParaRPr lang="en-US"/>
        </a:p>
      </dgm:t>
    </dgm:pt>
    <dgm:pt modelId="{F7B1E0AD-EFA1-46EB-A185-878F0041994F}" type="sibTrans" cxnId="{8E7F7AD6-F986-4C57-9E2D-D85A23B0A17C}">
      <dgm:prSet/>
      <dgm:spPr/>
      <dgm:t>
        <a:bodyPr/>
        <a:lstStyle/>
        <a:p>
          <a:endParaRPr lang="en-US"/>
        </a:p>
      </dgm:t>
    </dgm:pt>
    <dgm:pt modelId="{29396B5C-ECBB-41BA-AEEF-3B1FD0158B65}">
      <dgm:prSet/>
      <dgm:spPr/>
      <dgm:t>
        <a:bodyPr/>
        <a:lstStyle/>
        <a:p>
          <a:r>
            <a:rPr lang="en-US" err="1"/>
            <a:t>system.net.socket</a:t>
          </a:r>
          <a:r>
            <a:rPr lang="en-US"/>
            <a:t>, threading, and many others</a:t>
          </a:r>
        </a:p>
      </dgm:t>
    </dgm:pt>
    <dgm:pt modelId="{62A81499-D21B-4352-B980-564A88588641}" type="parTrans" cxnId="{A41C7395-AE2E-4666-8DD9-8C37AAF4C399}">
      <dgm:prSet/>
      <dgm:spPr/>
      <dgm:t>
        <a:bodyPr/>
        <a:lstStyle/>
        <a:p>
          <a:endParaRPr lang="en-US"/>
        </a:p>
      </dgm:t>
    </dgm:pt>
    <dgm:pt modelId="{5B58CB79-67B0-440A-B4A5-CB7F283D5603}" type="sibTrans" cxnId="{A41C7395-AE2E-4666-8DD9-8C37AAF4C399}">
      <dgm:prSet/>
      <dgm:spPr/>
      <dgm:t>
        <a:bodyPr/>
        <a:lstStyle/>
        <a:p>
          <a:endParaRPr lang="en-US"/>
        </a:p>
      </dgm:t>
    </dgm:pt>
    <dgm:pt modelId="{394D11F5-B3FC-4A6A-BAD9-7F8BE11C2276}">
      <dgm:prSet/>
      <dgm:spPr/>
      <dgm:t>
        <a:bodyPr/>
        <a:lstStyle/>
        <a:p>
          <a:r>
            <a:rPr lang="en-US" err="1"/>
            <a:t>MySql.Data.MySqlClient</a:t>
          </a:r>
          <a:endParaRPr lang="en-US"/>
        </a:p>
      </dgm:t>
    </dgm:pt>
    <dgm:pt modelId="{652BEB73-23CC-4809-89B3-19A0DDCA6824}" type="parTrans" cxnId="{CECF58DA-2F41-48B2-B373-7D18E7ADEB34}">
      <dgm:prSet/>
      <dgm:spPr/>
      <dgm:t>
        <a:bodyPr/>
        <a:lstStyle/>
        <a:p>
          <a:endParaRPr lang="en-US"/>
        </a:p>
      </dgm:t>
    </dgm:pt>
    <dgm:pt modelId="{E68ACF32-9938-46D9-8BF3-4914818197B2}" type="sibTrans" cxnId="{CECF58DA-2F41-48B2-B373-7D18E7ADEB34}">
      <dgm:prSet/>
      <dgm:spPr/>
      <dgm:t>
        <a:bodyPr/>
        <a:lstStyle/>
        <a:p>
          <a:endParaRPr lang="en-US"/>
        </a:p>
      </dgm:t>
    </dgm:pt>
    <dgm:pt modelId="{37797691-1229-4326-B7EF-CCC9C6BDEAB7}" type="pres">
      <dgm:prSet presAssocID="{3E4BA681-1094-459A-AFFA-35FF52CD693D}" presName="Name0" presStyleCnt="0">
        <dgm:presLayoutVars>
          <dgm:dir/>
          <dgm:animLvl val="lvl"/>
          <dgm:resizeHandles val="exact"/>
        </dgm:presLayoutVars>
      </dgm:prSet>
      <dgm:spPr/>
    </dgm:pt>
    <dgm:pt modelId="{C4DDF626-29A3-4488-AF30-6F670C7B48DC}" type="pres">
      <dgm:prSet presAssocID="{D9BE5E81-35F7-4A62-8A70-BE180685D073}" presName="composite" presStyleCnt="0"/>
      <dgm:spPr/>
    </dgm:pt>
    <dgm:pt modelId="{86F4CDAD-1410-4048-A5D8-7C7BB2B958EC}" type="pres">
      <dgm:prSet presAssocID="{D9BE5E81-35F7-4A62-8A70-BE180685D07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9B4E7-F748-40C4-9966-B09EA383679A}" type="pres">
      <dgm:prSet presAssocID="{D9BE5E81-35F7-4A62-8A70-BE180685D073}" presName="desTx" presStyleLbl="alignAccFollowNode1" presStyleIdx="0" presStyleCnt="2">
        <dgm:presLayoutVars>
          <dgm:bulletEnabled val="1"/>
        </dgm:presLayoutVars>
      </dgm:prSet>
      <dgm:spPr/>
    </dgm:pt>
    <dgm:pt modelId="{843BC34C-B537-459A-AAF3-1D920E8977FF}" type="pres">
      <dgm:prSet presAssocID="{772DCC2A-2986-4F4B-B7E7-5C4C08334858}" presName="space" presStyleCnt="0"/>
      <dgm:spPr/>
    </dgm:pt>
    <dgm:pt modelId="{9ACA1A91-256C-4458-88FF-2ED8A9607031}" type="pres">
      <dgm:prSet presAssocID="{4C99E72A-2F52-4F7F-B3AC-D14489C7E565}" presName="composite" presStyleCnt="0"/>
      <dgm:spPr/>
    </dgm:pt>
    <dgm:pt modelId="{97698C98-A18C-483E-8336-252F7179CCE6}" type="pres">
      <dgm:prSet presAssocID="{4C99E72A-2F52-4F7F-B3AC-D14489C7E56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C31D88F-A1AB-4CE3-899F-C06C5E5A74F4}" type="pres">
      <dgm:prSet presAssocID="{4C99E72A-2F52-4F7F-B3AC-D14489C7E56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2D26619-C5EA-454A-A60A-D236938ADB02}" type="presOf" srcId="{29396B5C-ECBB-41BA-AEEF-3B1FD0158B65}" destId="{1C31D88F-A1AB-4CE3-899F-C06C5E5A74F4}" srcOrd="0" destOrd="5" presId="urn:microsoft.com/office/officeart/2005/8/layout/hList1"/>
    <dgm:cxn modelId="{92D97F26-81EE-4211-8208-3FF1ACDC0E36}" type="presOf" srcId="{C74FB584-F9F3-41A7-88ED-8F6241860AC3}" destId="{1C31D88F-A1AB-4CE3-899F-C06C5E5A74F4}" srcOrd="0" destOrd="1" presId="urn:microsoft.com/office/officeart/2005/8/layout/hList1"/>
    <dgm:cxn modelId="{C879CE36-E534-4C4F-BF92-F5E90EF33D1D}" type="presOf" srcId="{9151609C-D40B-4545-8E75-AE1DAC69BB81}" destId="{1C31D88F-A1AB-4CE3-899F-C06C5E5A74F4}" srcOrd="0" destOrd="3" presId="urn:microsoft.com/office/officeart/2005/8/layout/hList1"/>
    <dgm:cxn modelId="{FCE04C70-7C32-4876-A8D9-99B3B733724F}" srcId="{3E4BA681-1094-459A-AFFA-35FF52CD693D}" destId="{D9BE5E81-35F7-4A62-8A70-BE180685D073}" srcOrd="0" destOrd="0" parTransId="{2B1D8C6E-AA16-4EB9-946F-145D6548600B}" sibTransId="{772DCC2A-2986-4F4B-B7E7-5C4C08334858}"/>
    <dgm:cxn modelId="{E12CF276-851B-4DC1-AA72-D1769FA030AC}" type="presOf" srcId="{D9BE5E81-35F7-4A62-8A70-BE180685D073}" destId="{86F4CDAD-1410-4048-A5D8-7C7BB2B958EC}" srcOrd="0" destOrd="0" presId="urn:microsoft.com/office/officeart/2005/8/layout/hList1"/>
    <dgm:cxn modelId="{7EE21877-5469-412A-99EC-D27DDFF4287F}" srcId="{76AADDE4-5004-47CD-8A46-F0EB2B551FB8}" destId="{C74FB584-F9F3-41A7-88ED-8F6241860AC3}" srcOrd="0" destOrd="0" parTransId="{44EFD6AC-1BBC-48CC-9F25-98197ED95923}" sibTransId="{097D8BC7-D6F8-49D6-94A4-62C6E3829D45}"/>
    <dgm:cxn modelId="{38B6EC58-B7D2-42FF-9718-07934C7B0D4D}" srcId="{D9BE5E81-35F7-4A62-8A70-BE180685D073}" destId="{7BAD4B85-C8B0-4B34-B3D6-A6D16308BEDB}" srcOrd="0" destOrd="0" parTransId="{9830C78E-2439-4627-B917-C992191433D7}" sibTransId="{F4338FC8-C910-47BB-80C5-A4E76B68C301}"/>
    <dgm:cxn modelId="{62A4AB59-6CE5-4166-8B66-33DF0AF461E1}" srcId="{4C99E72A-2F52-4F7F-B3AC-D14489C7E565}" destId="{76AADDE4-5004-47CD-8A46-F0EB2B551FB8}" srcOrd="0" destOrd="0" parTransId="{AEF71A2B-3064-4373-B426-0414F44FE4D5}" sibTransId="{1E591A06-B885-4E1D-AEE3-87A0853B7CD8}"/>
    <dgm:cxn modelId="{433A2A94-3863-4CB9-A4E8-7B704B4CAB86}" srcId="{D9BE5E81-35F7-4A62-8A70-BE180685D073}" destId="{D08FF2E4-8674-4B67-957B-AC317C45786A}" srcOrd="1" destOrd="0" parTransId="{98BFA99A-96AC-4415-B12E-D72EB5C2EA21}" sibTransId="{D1E25B4C-9374-47BF-A294-891E244587CD}"/>
    <dgm:cxn modelId="{A41C7395-AE2E-4666-8DD9-8C37AAF4C399}" srcId="{9151609C-D40B-4545-8E75-AE1DAC69BB81}" destId="{29396B5C-ECBB-41BA-AEEF-3B1FD0158B65}" srcOrd="1" destOrd="0" parTransId="{62A81499-D21B-4352-B980-564A88588641}" sibTransId="{5B58CB79-67B0-440A-B4A5-CB7F283D5603}"/>
    <dgm:cxn modelId="{DBF38299-4ED4-43BC-A8D8-95256AE93CC3}" type="presOf" srcId="{4C99E72A-2F52-4F7F-B3AC-D14489C7E565}" destId="{97698C98-A18C-483E-8336-252F7179CCE6}" srcOrd="0" destOrd="0" presId="urn:microsoft.com/office/officeart/2005/8/layout/hList1"/>
    <dgm:cxn modelId="{6B0B03A6-C7C8-4569-8F05-DDAF49B02913}" type="presOf" srcId="{D08FF2E4-8674-4B67-957B-AC317C45786A}" destId="{FBB9B4E7-F748-40C4-9966-B09EA383679A}" srcOrd="0" destOrd="1" presId="urn:microsoft.com/office/officeart/2005/8/layout/hList1"/>
    <dgm:cxn modelId="{A1DEECA8-DF55-45E3-8722-C79ED00DD42C}" srcId="{D9BE5E81-35F7-4A62-8A70-BE180685D073}" destId="{6C67AEB8-4103-47D4-AF70-A95FE4BC0A94}" srcOrd="2" destOrd="0" parTransId="{50CD60FC-08E2-4FC0-805E-05FB510AED9B}" sibTransId="{CB3E22B4-F8D3-435F-B525-1FE765C0EDE0}"/>
    <dgm:cxn modelId="{B4D2A7B7-EF7B-47CE-A044-606143360AB0}" srcId="{4C99E72A-2F52-4F7F-B3AC-D14489C7E565}" destId="{9151609C-D40B-4545-8E75-AE1DAC69BB81}" srcOrd="1" destOrd="0" parTransId="{69DF9FF4-F58B-43FD-A397-0F055AB212C4}" sibTransId="{7E99BA03-178C-40BD-8327-A4446F88F2DE}"/>
    <dgm:cxn modelId="{9D9575C3-FCF2-45BC-82DA-5249DC634D84}" type="presOf" srcId="{7BAD4B85-C8B0-4B34-B3D6-A6D16308BEDB}" destId="{FBB9B4E7-F748-40C4-9966-B09EA383679A}" srcOrd="0" destOrd="0" presId="urn:microsoft.com/office/officeart/2005/8/layout/hList1"/>
    <dgm:cxn modelId="{8E7F7AD6-F986-4C57-9E2D-D85A23B0A17C}" srcId="{76AADDE4-5004-47CD-8A46-F0EB2B551FB8}" destId="{BF29E32E-7F5B-45FC-AC71-32599E595C3D}" srcOrd="1" destOrd="0" parTransId="{53F5C44B-1288-4C0B-8CAC-9467A4331965}" sibTransId="{F7B1E0AD-EFA1-46EB-A185-878F0041994F}"/>
    <dgm:cxn modelId="{E55C8BD7-D620-4800-8BD9-AE9D6734F9BA}" type="presOf" srcId="{76AADDE4-5004-47CD-8A46-F0EB2B551FB8}" destId="{1C31D88F-A1AB-4CE3-899F-C06C5E5A74F4}" srcOrd="0" destOrd="0" presId="urn:microsoft.com/office/officeart/2005/8/layout/hList1"/>
    <dgm:cxn modelId="{CBD81FDA-D0C4-46F4-A8DF-026FE15B5976}" type="presOf" srcId="{3E4BA681-1094-459A-AFFA-35FF52CD693D}" destId="{37797691-1229-4326-B7EF-CCC9C6BDEAB7}" srcOrd="0" destOrd="0" presId="urn:microsoft.com/office/officeart/2005/8/layout/hList1"/>
    <dgm:cxn modelId="{CECF58DA-2F41-48B2-B373-7D18E7ADEB34}" srcId="{9151609C-D40B-4545-8E75-AE1DAC69BB81}" destId="{394D11F5-B3FC-4A6A-BAD9-7F8BE11C2276}" srcOrd="0" destOrd="0" parTransId="{652BEB73-23CC-4809-89B3-19A0DDCA6824}" sibTransId="{E68ACF32-9938-46D9-8BF3-4914818197B2}"/>
    <dgm:cxn modelId="{E15D99DC-3BC5-4CA1-829C-D078736C6A19}" srcId="{3E4BA681-1094-459A-AFFA-35FF52CD693D}" destId="{4C99E72A-2F52-4F7F-B3AC-D14489C7E565}" srcOrd="1" destOrd="0" parTransId="{ED9B9368-F304-4964-B646-0462202579A3}" sibTransId="{C65C8C61-6736-499B-89E1-E3BEC92C5D36}"/>
    <dgm:cxn modelId="{952178E6-D2AE-43AF-8106-C37BE96C6D18}" type="presOf" srcId="{394D11F5-B3FC-4A6A-BAD9-7F8BE11C2276}" destId="{1C31D88F-A1AB-4CE3-899F-C06C5E5A74F4}" srcOrd="0" destOrd="4" presId="urn:microsoft.com/office/officeart/2005/8/layout/hList1"/>
    <dgm:cxn modelId="{FFF9CBEF-9B47-4753-A508-4A408B8F9219}" type="presOf" srcId="{BF29E32E-7F5B-45FC-AC71-32599E595C3D}" destId="{1C31D88F-A1AB-4CE3-899F-C06C5E5A74F4}" srcOrd="0" destOrd="2" presId="urn:microsoft.com/office/officeart/2005/8/layout/hList1"/>
    <dgm:cxn modelId="{349A9FF8-938B-497A-8211-7BABBAF4255E}" type="presOf" srcId="{6C67AEB8-4103-47D4-AF70-A95FE4BC0A94}" destId="{FBB9B4E7-F748-40C4-9966-B09EA383679A}" srcOrd="0" destOrd="2" presId="urn:microsoft.com/office/officeart/2005/8/layout/hList1"/>
    <dgm:cxn modelId="{BF85D0DA-CDAC-4B49-9195-93EC24E86595}" type="presParOf" srcId="{37797691-1229-4326-B7EF-CCC9C6BDEAB7}" destId="{C4DDF626-29A3-4488-AF30-6F670C7B48DC}" srcOrd="0" destOrd="0" presId="urn:microsoft.com/office/officeart/2005/8/layout/hList1"/>
    <dgm:cxn modelId="{05F3509B-3436-4014-93A3-B67AC73CB48A}" type="presParOf" srcId="{C4DDF626-29A3-4488-AF30-6F670C7B48DC}" destId="{86F4CDAD-1410-4048-A5D8-7C7BB2B958EC}" srcOrd="0" destOrd="0" presId="urn:microsoft.com/office/officeart/2005/8/layout/hList1"/>
    <dgm:cxn modelId="{D51FBF5A-E181-4D67-A10A-493D2AC3A05C}" type="presParOf" srcId="{C4DDF626-29A3-4488-AF30-6F670C7B48DC}" destId="{FBB9B4E7-F748-40C4-9966-B09EA383679A}" srcOrd="1" destOrd="0" presId="urn:microsoft.com/office/officeart/2005/8/layout/hList1"/>
    <dgm:cxn modelId="{468B54F4-03A2-42C0-9D25-1C61AC03655F}" type="presParOf" srcId="{37797691-1229-4326-B7EF-CCC9C6BDEAB7}" destId="{843BC34C-B537-459A-AAF3-1D920E8977FF}" srcOrd="1" destOrd="0" presId="urn:microsoft.com/office/officeart/2005/8/layout/hList1"/>
    <dgm:cxn modelId="{D605B885-A357-42D4-854D-AEA2901E7809}" type="presParOf" srcId="{37797691-1229-4326-B7EF-CCC9C6BDEAB7}" destId="{9ACA1A91-256C-4458-88FF-2ED8A9607031}" srcOrd="2" destOrd="0" presId="urn:microsoft.com/office/officeart/2005/8/layout/hList1"/>
    <dgm:cxn modelId="{63E11F3F-B4F7-42A1-9CEC-BCCBA6982D09}" type="presParOf" srcId="{9ACA1A91-256C-4458-88FF-2ED8A9607031}" destId="{97698C98-A18C-483E-8336-252F7179CCE6}" srcOrd="0" destOrd="0" presId="urn:microsoft.com/office/officeart/2005/8/layout/hList1"/>
    <dgm:cxn modelId="{5C4777AE-7DE7-447E-9FF2-9813E89D5ECB}" type="presParOf" srcId="{9ACA1A91-256C-4458-88FF-2ED8A9607031}" destId="{1C31D88F-A1AB-4CE3-899F-C06C5E5A74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F119BF-3A65-4AC5-AF7B-ADDE91952C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199CBA7-718D-4682-B9CF-F9FD3A3B63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Still interference can happen since in the US</a:t>
          </a:r>
          <a:r>
            <a:rPr lang="en-US">
              <a:latin typeface="Calibri Light" panose="020F0302020204030204"/>
            </a:rPr>
            <a:t>,</a:t>
          </a:r>
          <a:r>
            <a:rPr lang="en-US"/>
            <a:t> Lora operates in an </a:t>
          </a:r>
          <a:r>
            <a:rPr lang="en-US">
              <a:latin typeface="Calibri Light" panose="020F0302020204030204"/>
            </a:rPr>
            <a:t>unlicensed band that anyone can use if standards are followed.</a:t>
          </a:r>
          <a:r>
            <a:rPr lang="en-US"/>
            <a:t> </a:t>
          </a:r>
        </a:p>
      </dgm:t>
    </dgm:pt>
    <dgm:pt modelId="{50C1CE78-B883-496D-9779-4A0272B41D72}" type="parTrans" cxnId="{4FDE0F51-5341-4F5C-924D-9D7EB2E58A84}">
      <dgm:prSet/>
      <dgm:spPr/>
      <dgm:t>
        <a:bodyPr/>
        <a:lstStyle/>
        <a:p>
          <a:endParaRPr lang="en-US"/>
        </a:p>
      </dgm:t>
    </dgm:pt>
    <dgm:pt modelId="{CB1C42EF-A66C-4520-A762-760A1AE71E82}" type="sibTrans" cxnId="{4FDE0F51-5341-4F5C-924D-9D7EB2E58A84}">
      <dgm:prSet/>
      <dgm:spPr/>
      <dgm:t>
        <a:bodyPr/>
        <a:lstStyle/>
        <a:p>
          <a:endParaRPr lang="en-US"/>
        </a:p>
      </dgm:t>
    </dgm:pt>
    <dgm:pt modelId="{A39B20E0-46A4-445F-A102-E16FD5E755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RF interference occurs when two or more sources are emitting signals with similar frequencies at the same time.</a:t>
          </a:r>
        </a:p>
      </dgm:t>
    </dgm:pt>
    <dgm:pt modelId="{C081CDBB-2B0B-439D-AA6A-1BB079EB8F10}" type="parTrans" cxnId="{328D1ADC-E068-413E-B6E5-516B35F99DC5}">
      <dgm:prSet/>
      <dgm:spPr/>
      <dgm:t>
        <a:bodyPr/>
        <a:lstStyle/>
        <a:p>
          <a:endParaRPr lang="en-US"/>
        </a:p>
      </dgm:t>
    </dgm:pt>
    <dgm:pt modelId="{298C1B0D-A692-49BC-99AC-5A98C749B4A6}" type="sibTrans" cxnId="{328D1ADC-E068-413E-B6E5-516B35F99DC5}">
      <dgm:prSet/>
      <dgm:spPr/>
      <dgm:t>
        <a:bodyPr/>
        <a:lstStyle/>
        <a:p>
          <a:endParaRPr lang="en-US"/>
        </a:p>
      </dgm:t>
    </dgm:pt>
    <dgm:pt modelId="{A4A33F80-8C8B-4700-9FFA-1D73AD6999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can be minimized by only emitting Lora signals in longer time intervals for less time. Or by installing RF filters</a:t>
          </a:r>
          <a:r>
            <a:rPr lang="en-US">
              <a:latin typeface="Calibri Light" panose="020F0302020204030204"/>
            </a:rPr>
            <a:t> such as band-pass filters </a:t>
          </a:r>
          <a:r>
            <a:rPr lang="en-US"/>
            <a:t>on the signal path.</a:t>
          </a:r>
        </a:p>
      </dgm:t>
    </dgm:pt>
    <dgm:pt modelId="{4D48C3C9-AEF0-4BA9-B140-089926A6F08B}" type="parTrans" cxnId="{1792D876-C1D5-4338-8DE7-1EC51807D222}">
      <dgm:prSet/>
      <dgm:spPr/>
      <dgm:t>
        <a:bodyPr/>
        <a:lstStyle/>
        <a:p>
          <a:endParaRPr lang="en-US"/>
        </a:p>
      </dgm:t>
    </dgm:pt>
    <dgm:pt modelId="{FF03E80A-654F-4235-90F4-8D55BEEB16BF}" type="sibTrans" cxnId="{1792D876-C1D5-4338-8DE7-1EC51807D222}">
      <dgm:prSet/>
      <dgm:spPr/>
      <dgm:t>
        <a:bodyPr/>
        <a:lstStyle/>
        <a:p>
          <a:endParaRPr lang="en-US"/>
        </a:p>
      </dgm:t>
    </dgm:pt>
    <dgm:pt modelId="{853B4565-A4B1-457E-A785-D5E5E9099442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Band-pass filters limits the bandwidth of the output signal to the specified band. This helps isolate our signals from interfering with others.</a:t>
          </a:r>
        </a:p>
      </dgm:t>
    </dgm:pt>
    <dgm:pt modelId="{E7AE60DB-533D-408D-A422-E8C97F84E9D0}" type="parTrans" cxnId="{DC6FA0AE-B44A-453E-B1BE-CC6265545F62}">
      <dgm:prSet/>
      <dgm:spPr/>
    </dgm:pt>
    <dgm:pt modelId="{D2CBD970-F366-47A5-ADEF-D2912AC23883}" type="sibTrans" cxnId="{DC6FA0AE-B44A-453E-B1BE-CC6265545F62}">
      <dgm:prSet/>
      <dgm:spPr/>
    </dgm:pt>
    <dgm:pt modelId="{466FAB97-200E-4694-A2E9-6A76ECA6657F}" type="pres">
      <dgm:prSet presAssocID="{F3F119BF-3A65-4AC5-AF7B-ADDE91952C46}" presName="root" presStyleCnt="0">
        <dgm:presLayoutVars>
          <dgm:dir/>
          <dgm:resizeHandles val="exact"/>
        </dgm:presLayoutVars>
      </dgm:prSet>
      <dgm:spPr/>
    </dgm:pt>
    <dgm:pt modelId="{5CC81D8F-653B-40DD-8C5A-CCDC789DEA49}" type="pres">
      <dgm:prSet presAssocID="{2199CBA7-718D-4682-B9CF-F9FD3A3B63D0}" presName="compNode" presStyleCnt="0"/>
      <dgm:spPr/>
    </dgm:pt>
    <dgm:pt modelId="{81083ED1-53C3-461F-8890-739B1A1B5970}" type="pres">
      <dgm:prSet presAssocID="{2199CBA7-718D-4682-B9CF-F9FD3A3B63D0}" presName="iconBgRect" presStyleLbl="bgShp" presStyleIdx="0" presStyleCnt="4"/>
      <dgm:spPr/>
    </dgm:pt>
    <dgm:pt modelId="{F72A2923-563E-4924-A62E-04A546C2A188}" type="pres">
      <dgm:prSet presAssocID="{2199CBA7-718D-4682-B9CF-F9FD3A3B63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9B0CC54C-6D5F-4444-BFFA-8EBFB9A426B8}" type="pres">
      <dgm:prSet presAssocID="{2199CBA7-718D-4682-B9CF-F9FD3A3B63D0}" presName="spaceRect" presStyleCnt="0"/>
      <dgm:spPr/>
    </dgm:pt>
    <dgm:pt modelId="{01984E59-6341-4F35-80B9-FCF9D86BA08F}" type="pres">
      <dgm:prSet presAssocID="{2199CBA7-718D-4682-B9CF-F9FD3A3B63D0}" presName="textRect" presStyleLbl="revTx" presStyleIdx="0" presStyleCnt="4">
        <dgm:presLayoutVars>
          <dgm:chMax val="1"/>
          <dgm:chPref val="1"/>
        </dgm:presLayoutVars>
      </dgm:prSet>
      <dgm:spPr/>
    </dgm:pt>
    <dgm:pt modelId="{99F29353-B6E6-4C46-8BBD-FDB410BA42E1}" type="pres">
      <dgm:prSet presAssocID="{CB1C42EF-A66C-4520-A762-760A1AE71E82}" presName="sibTrans" presStyleCnt="0"/>
      <dgm:spPr/>
    </dgm:pt>
    <dgm:pt modelId="{CC2E3267-2D02-4D44-8F95-2D94E971B1F9}" type="pres">
      <dgm:prSet presAssocID="{A39B20E0-46A4-445F-A102-E16FD5E75512}" presName="compNode" presStyleCnt="0"/>
      <dgm:spPr/>
    </dgm:pt>
    <dgm:pt modelId="{44F0ABAD-9DD0-4985-9062-EAD904357E2B}" type="pres">
      <dgm:prSet presAssocID="{A39B20E0-46A4-445F-A102-E16FD5E75512}" presName="iconBgRect" presStyleLbl="bgShp" presStyleIdx="1" presStyleCnt="4"/>
      <dgm:spPr/>
    </dgm:pt>
    <dgm:pt modelId="{F8055531-32D8-48BC-B649-8F6D3716F021}" type="pres">
      <dgm:prSet presAssocID="{A39B20E0-46A4-445F-A102-E16FD5E755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6102B49-FE06-42D5-B12E-A73B691B34B5}" type="pres">
      <dgm:prSet presAssocID="{A39B20E0-46A4-445F-A102-E16FD5E75512}" presName="spaceRect" presStyleCnt="0"/>
      <dgm:spPr/>
    </dgm:pt>
    <dgm:pt modelId="{253FF4D7-A40A-409B-B12E-FA42835EE2C0}" type="pres">
      <dgm:prSet presAssocID="{A39B20E0-46A4-445F-A102-E16FD5E75512}" presName="textRect" presStyleLbl="revTx" presStyleIdx="1" presStyleCnt="4">
        <dgm:presLayoutVars>
          <dgm:chMax val="1"/>
          <dgm:chPref val="1"/>
        </dgm:presLayoutVars>
      </dgm:prSet>
      <dgm:spPr/>
    </dgm:pt>
    <dgm:pt modelId="{36BCD3A9-F95B-4B06-A43A-D0154ED9DD0C}" type="pres">
      <dgm:prSet presAssocID="{298C1B0D-A692-49BC-99AC-5A98C749B4A6}" presName="sibTrans" presStyleCnt="0"/>
      <dgm:spPr/>
    </dgm:pt>
    <dgm:pt modelId="{CC589411-7E05-4E84-8178-67AD79F27FB2}" type="pres">
      <dgm:prSet presAssocID="{A4A33F80-8C8B-4700-9FFA-1D73AD699981}" presName="compNode" presStyleCnt="0"/>
      <dgm:spPr/>
    </dgm:pt>
    <dgm:pt modelId="{066A1895-DE68-418E-9368-DAF8AF583DAA}" type="pres">
      <dgm:prSet presAssocID="{A4A33F80-8C8B-4700-9FFA-1D73AD699981}" presName="iconBgRect" presStyleLbl="bgShp" presStyleIdx="2" presStyleCnt="4"/>
      <dgm:spPr/>
    </dgm:pt>
    <dgm:pt modelId="{EA7DFB34-ED69-47EA-A2EF-64357D907526}" type="pres">
      <dgm:prSet presAssocID="{A4A33F80-8C8B-4700-9FFA-1D73AD6999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BAB0DAD-7B42-4D2F-B644-5D293713B5CC}" type="pres">
      <dgm:prSet presAssocID="{A4A33F80-8C8B-4700-9FFA-1D73AD699981}" presName="spaceRect" presStyleCnt="0"/>
      <dgm:spPr/>
    </dgm:pt>
    <dgm:pt modelId="{B59379CC-1471-4551-BA5F-DC9BF07A449D}" type="pres">
      <dgm:prSet presAssocID="{A4A33F80-8C8B-4700-9FFA-1D73AD699981}" presName="textRect" presStyleLbl="revTx" presStyleIdx="2" presStyleCnt="4">
        <dgm:presLayoutVars>
          <dgm:chMax val="1"/>
          <dgm:chPref val="1"/>
        </dgm:presLayoutVars>
      </dgm:prSet>
      <dgm:spPr/>
    </dgm:pt>
    <dgm:pt modelId="{112C8620-770C-43F1-A8E5-F7B7AE046945}" type="pres">
      <dgm:prSet presAssocID="{FF03E80A-654F-4235-90F4-8D55BEEB16BF}" presName="sibTrans" presStyleCnt="0"/>
      <dgm:spPr/>
    </dgm:pt>
    <dgm:pt modelId="{DE58D688-C0FF-450A-8737-18EBD2175816}" type="pres">
      <dgm:prSet presAssocID="{853B4565-A4B1-457E-A785-D5E5E9099442}" presName="compNode" presStyleCnt="0"/>
      <dgm:spPr/>
    </dgm:pt>
    <dgm:pt modelId="{4A5EBABD-1BBB-441F-A741-24C5421189FF}" type="pres">
      <dgm:prSet presAssocID="{853B4565-A4B1-457E-A785-D5E5E9099442}" presName="iconBgRect" presStyleLbl="bgShp" presStyleIdx="3" presStyleCnt="4"/>
      <dgm:spPr/>
    </dgm:pt>
    <dgm:pt modelId="{28C2E318-B9C0-4A17-BBD6-66D3ACB18E20}" type="pres">
      <dgm:prSet presAssocID="{853B4565-A4B1-457E-A785-D5E5E9099442}" presName="iconRect" presStyleLbl="node1" presStyleIdx="3" presStyleCnt="4"/>
      <dgm:spPr/>
    </dgm:pt>
    <dgm:pt modelId="{0E59DA28-36A3-4E85-8468-978B730067C3}" type="pres">
      <dgm:prSet presAssocID="{853B4565-A4B1-457E-A785-D5E5E9099442}" presName="spaceRect" presStyleCnt="0"/>
      <dgm:spPr/>
    </dgm:pt>
    <dgm:pt modelId="{4544F863-0691-4296-9F08-34639C6A91A8}" type="pres">
      <dgm:prSet presAssocID="{853B4565-A4B1-457E-A785-D5E5E90994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052927-46D5-412B-A109-9966B23DE72D}" type="presOf" srcId="{853B4565-A4B1-457E-A785-D5E5E9099442}" destId="{4544F863-0691-4296-9F08-34639C6A91A8}" srcOrd="0" destOrd="0" presId="urn:microsoft.com/office/officeart/2018/5/layout/IconCircleLabelList"/>
    <dgm:cxn modelId="{E1F6062A-806B-44D7-8C65-B96B5B9CFB00}" type="presOf" srcId="{A39B20E0-46A4-445F-A102-E16FD5E75512}" destId="{253FF4D7-A40A-409B-B12E-FA42835EE2C0}" srcOrd="0" destOrd="0" presId="urn:microsoft.com/office/officeart/2018/5/layout/IconCircleLabelList"/>
    <dgm:cxn modelId="{3F38F14B-D71C-4140-BBB3-062FD62DBDB2}" type="presOf" srcId="{2199CBA7-718D-4682-B9CF-F9FD3A3B63D0}" destId="{01984E59-6341-4F35-80B9-FCF9D86BA08F}" srcOrd="0" destOrd="0" presId="urn:microsoft.com/office/officeart/2018/5/layout/IconCircleLabelList"/>
    <dgm:cxn modelId="{B1CCFC50-4879-450E-B821-7416CBED3724}" type="presOf" srcId="{F3F119BF-3A65-4AC5-AF7B-ADDE91952C46}" destId="{466FAB97-200E-4694-A2E9-6A76ECA6657F}" srcOrd="0" destOrd="0" presId="urn:microsoft.com/office/officeart/2018/5/layout/IconCircleLabelList"/>
    <dgm:cxn modelId="{4FDE0F51-5341-4F5C-924D-9D7EB2E58A84}" srcId="{F3F119BF-3A65-4AC5-AF7B-ADDE91952C46}" destId="{2199CBA7-718D-4682-B9CF-F9FD3A3B63D0}" srcOrd="0" destOrd="0" parTransId="{50C1CE78-B883-496D-9779-4A0272B41D72}" sibTransId="{CB1C42EF-A66C-4520-A762-760A1AE71E82}"/>
    <dgm:cxn modelId="{1792D876-C1D5-4338-8DE7-1EC51807D222}" srcId="{F3F119BF-3A65-4AC5-AF7B-ADDE91952C46}" destId="{A4A33F80-8C8B-4700-9FFA-1D73AD699981}" srcOrd="2" destOrd="0" parTransId="{4D48C3C9-AEF0-4BA9-B140-089926A6F08B}" sibTransId="{FF03E80A-654F-4235-90F4-8D55BEEB16BF}"/>
    <dgm:cxn modelId="{DC6FA0AE-B44A-453E-B1BE-CC6265545F62}" srcId="{F3F119BF-3A65-4AC5-AF7B-ADDE91952C46}" destId="{853B4565-A4B1-457E-A785-D5E5E9099442}" srcOrd="3" destOrd="0" parTransId="{E7AE60DB-533D-408D-A422-E8C97F84E9D0}" sibTransId="{D2CBD970-F366-47A5-ADEF-D2912AC23883}"/>
    <dgm:cxn modelId="{328D1ADC-E068-413E-B6E5-516B35F99DC5}" srcId="{F3F119BF-3A65-4AC5-AF7B-ADDE91952C46}" destId="{A39B20E0-46A4-445F-A102-E16FD5E75512}" srcOrd="1" destOrd="0" parTransId="{C081CDBB-2B0B-439D-AA6A-1BB079EB8F10}" sibTransId="{298C1B0D-A692-49BC-99AC-5A98C749B4A6}"/>
    <dgm:cxn modelId="{B00A51EF-DC9A-4393-BC3A-41952BC54F30}" type="presOf" srcId="{A4A33F80-8C8B-4700-9FFA-1D73AD699981}" destId="{B59379CC-1471-4551-BA5F-DC9BF07A449D}" srcOrd="0" destOrd="0" presId="urn:microsoft.com/office/officeart/2018/5/layout/IconCircleLabelList"/>
    <dgm:cxn modelId="{8914DFB4-F102-48EE-9C4F-7E169F7522B4}" type="presParOf" srcId="{466FAB97-200E-4694-A2E9-6A76ECA6657F}" destId="{5CC81D8F-653B-40DD-8C5A-CCDC789DEA49}" srcOrd="0" destOrd="0" presId="urn:microsoft.com/office/officeart/2018/5/layout/IconCircleLabelList"/>
    <dgm:cxn modelId="{D5DFBB49-99E3-46EF-B580-3E31BC8AF9EB}" type="presParOf" srcId="{5CC81D8F-653B-40DD-8C5A-CCDC789DEA49}" destId="{81083ED1-53C3-461F-8890-739B1A1B5970}" srcOrd="0" destOrd="0" presId="urn:microsoft.com/office/officeart/2018/5/layout/IconCircleLabelList"/>
    <dgm:cxn modelId="{CD374ABB-C002-4836-84E4-F3FD675BC7BB}" type="presParOf" srcId="{5CC81D8F-653B-40DD-8C5A-CCDC789DEA49}" destId="{F72A2923-563E-4924-A62E-04A546C2A188}" srcOrd="1" destOrd="0" presId="urn:microsoft.com/office/officeart/2018/5/layout/IconCircleLabelList"/>
    <dgm:cxn modelId="{1042F6D2-8CFA-4E50-BF7C-CD992FB835A4}" type="presParOf" srcId="{5CC81D8F-653B-40DD-8C5A-CCDC789DEA49}" destId="{9B0CC54C-6D5F-4444-BFFA-8EBFB9A426B8}" srcOrd="2" destOrd="0" presId="urn:microsoft.com/office/officeart/2018/5/layout/IconCircleLabelList"/>
    <dgm:cxn modelId="{395D17C6-A1FB-4668-9C2F-93BBC263EB3A}" type="presParOf" srcId="{5CC81D8F-653B-40DD-8C5A-CCDC789DEA49}" destId="{01984E59-6341-4F35-80B9-FCF9D86BA08F}" srcOrd="3" destOrd="0" presId="urn:microsoft.com/office/officeart/2018/5/layout/IconCircleLabelList"/>
    <dgm:cxn modelId="{F598390F-D647-4A87-97F7-1296758AA7B7}" type="presParOf" srcId="{466FAB97-200E-4694-A2E9-6A76ECA6657F}" destId="{99F29353-B6E6-4C46-8BBD-FDB410BA42E1}" srcOrd="1" destOrd="0" presId="urn:microsoft.com/office/officeart/2018/5/layout/IconCircleLabelList"/>
    <dgm:cxn modelId="{48F3778D-AC19-4DF6-86E0-515AEB2D03DB}" type="presParOf" srcId="{466FAB97-200E-4694-A2E9-6A76ECA6657F}" destId="{CC2E3267-2D02-4D44-8F95-2D94E971B1F9}" srcOrd="2" destOrd="0" presId="urn:microsoft.com/office/officeart/2018/5/layout/IconCircleLabelList"/>
    <dgm:cxn modelId="{90A26449-8467-4EEE-845D-E91528161C95}" type="presParOf" srcId="{CC2E3267-2D02-4D44-8F95-2D94E971B1F9}" destId="{44F0ABAD-9DD0-4985-9062-EAD904357E2B}" srcOrd="0" destOrd="0" presId="urn:microsoft.com/office/officeart/2018/5/layout/IconCircleLabelList"/>
    <dgm:cxn modelId="{7D1D03C6-EBA5-4F62-ABCD-69F7D83C4FEB}" type="presParOf" srcId="{CC2E3267-2D02-4D44-8F95-2D94E971B1F9}" destId="{F8055531-32D8-48BC-B649-8F6D3716F021}" srcOrd="1" destOrd="0" presId="urn:microsoft.com/office/officeart/2018/5/layout/IconCircleLabelList"/>
    <dgm:cxn modelId="{CE2C69F3-BA21-4EAA-97E8-92E42120B131}" type="presParOf" srcId="{CC2E3267-2D02-4D44-8F95-2D94E971B1F9}" destId="{36102B49-FE06-42D5-B12E-A73B691B34B5}" srcOrd="2" destOrd="0" presId="urn:microsoft.com/office/officeart/2018/5/layout/IconCircleLabelList"/>
    <dgm:cxn modelId="{4D6EF199-4E37-44E4-BB9C-EEDBBD0552C2}" type="presParOf" srcId="{CC2E3267-2D02-4D44-8F95-2D94E971B1F9}" destId="{253FF4D7-A40A-409B-B12E-FA42835EE2C0}" srcOrd="3" destOrd="0" presId="urn:microsoft.com/office/officeart/2018/5/layout/IconCircleLabelList"/>
    <dgm:cxn modelId="{45D24074-E4E0-4E7C-B095-1086388AEF9F}" type="presParOf" srcId="{466FAB97-200E-4694-A2E9-6A76ECA6657F}" destId="{36BCD3A9-F95B-4B06-A43A-D0154ED9DD0C}" srcOrd="3" destOrd="0" presId="urn:microsoft.com/office/officeart/2018/5/layout/IconCircleLabelList"/>
    <dgm:cxn modelId="{D6FD4E0A-CF13-483E-A75C-503A090EE39B}" type="presParOf" srcId="{466FAB97-200E-4694-A2E9-6A76ECA6657F}" destId="{CC589411-7E05-4E84-8178-67AD79F27FB2}" srcOrd="4" destOrd="0" presId="urn:microsoft.com/office/officeart/2018/5/layout/IconCircleLabelList"/>
    <dgm:cxn modelId="{50AFE594-69B9-43E0-8D37-11B8C192E568}" type="presParOf" srcId="{CC589411-7E05-4E84-8178-67AD79F27FB2}" destId="{066A1895-DE68-418E-9368-DAF8AF583DAA}" srcOrd="0" destOrd="0" presId="urn:microsoft.com/office/officeart/2018/5/layout/IconCircleLabelList"/>
    <dgm:cxn modelId="{89B093E5-F9CC-4A75-9060-C55FAB5B7A8D}" type="presParOf" srcId="{CC589411-7E05-4E84-8178-67AD79F27FB2}" destId="{EA7DFB34-ED69-47EA-A2EF-64357D907526}" srcOrd="1" destOrd="0" presId="urn:microsoft.com/office/officeart/2018/5/layout/IconCircleLabelList"/>
    <dgm:cxn modelId="{3D121612-8B5B-47BC-811C-620AB68F2053}" type="presParOf" srcId="{CC589411-7E05-4E84-8178-67AD79F27FB2}" destId="{DBAB0DAD-7B42-4D2F-B644-5D293713B5CC}" srcOrd="2" destOrd="0" presId="urn:microsoft.com/office/officeart/2018/5/layout/IconCircleLabelList"/>
    <dgm:cxn modelId="{57566008-2DA1-48E1-8ABB-ED02C16149E6}" type="presParOf" srcId="{CC589411-7E05-4E84-8178-67AD79F27FB2}" destId="{B59379CC-1471-4551-BA5F-DC9BF07A449D}" srcOrd="3" destOrd="0" presId="urn:microsoft.com/office/officeart/2018/5/layout/IconCircleLabelList"/>
    <dgm:cxn modelId="{1EC9D9FB-AE71-40E7-B2B0-70DF36A3616C}" type="presParOf" srcId="{466FAB97-200E-4694-A2E9-6A76ECA6657F}" destId="{112C8620-770C-43F1-A8E5-F7B7AE046945}" srcOrd="5" destOrd="0" presId="urn:microsoft.com/office/officeart/2018/5/layout/IconCircleLabelList"/>
    <dgm:cxn modelId="{66D867B0-8EBE-4953-90E3-E04C53807727}" type="presParOf" srcId="{466FAB97-200E-4694-A2E9-6A76ECA6657F}" destId="{DE58D688-C0FF-450A-8737-18EBD2175816}" srcOrd="6" destOrd="0" presId="urn:microsoft.com/office/officeart/2018/5/layout/IconCircleLabelList"/>
    <dgm:cxn modelId="{8364FE15-8123-4BB0-89D4-8382D0C069F3}" type="presParOf" srcId="{DE58D688-C0FF-450A-8737-18EBD2175816}" destId="{4A5EBABD-1BBB-441F-A741-24C5421189FF}" srcOrd="0" destOrd="0" presId="urn:microsoft.com/office/officeart/2018/5/layout/IconCircleLabelList"/>
    <dgm:cxn modelId="{7F442B98-0361-45B3-A922-DA0CA1D222A5}" type="presParOf" srcId="{DE58D688-C0FF-450A-8737-18EBD2175816}" destId="{28C2E318-B9C0-4A17-BBD6-66D3ACB18E20}" srcOrd="1" destOrd="0" presId="urn:microsoft.com/office/officeart/2018/5/layout/IconCircleLabelList"/>
    <dgm:cxn modelId="{12DEA17C-59B3-4177-BE5F-E48DA40012C0}" type="presParOf" srcId="{DE58D688-C0FF-450A-8737-18EBD2175816}" destId="{0E59DA28-36A3-4E85-8468-978B730067C3}" srcOrd="2" destOrd="0" presId="urn:microsoft.com/office/officeart/2018/5/layout/IconCircleLabelList"/>
    <dgm:cxn modelId="{85AE0F10-A713-47A2-8596-78700A042AB8}" type="presParOf" srcId="{DE58D688-C0FF-450A-8737-18EBD2175816}" destId="{4544F863-0691-4296-9F08-34639C6A91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2E9016-ED48-47AB-AB7F-AC70AC40B10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B9A30E-C60B-49F7-BB80-A3AB864DD48A}">
      <dgm:prSet/>
      <dgm:spPr/>
      <dgm:t>
        <a:bodyPr/>
        <a:lstStyle/>
        <a:p>
          <a:r>
            <a:rPr lang="en-US"/>
            <a:t>Manages the entire LoRaWAN network and is responsible for several functions</a:t>
          </a:r>
        </a:p>
      </dgm:t>
    </dgm:pt>
    <dgm:pt modelId="{550E47A3-D79F-4C68-8A63-CDE55DE0128D}" type="parTrans" cxnId="{BAE22729-4375-442E-9C13-59BEB8EBEF77}">
      <dgm:prSet/>
      <dgm:spPr/>
      <dgm:t>
        <a:bodyPr/>
        <a:lstStyle/>
        <a:p>
          <a:endParaRPr lang="en-US"/>
        </a:p>
      </dgm:t>
    </dgm:pt>
    <dgm:pt modelId="{DC62EE25-E75E-4961-9E97-F4B1552B2FCA}" type="sibTrans" cxnId="{BAE22729-4375-442E-9C13-59BEB8EBEF77}">
      <dgm:prSet/>
      <dgm:spPr/>
      <dgm:t>
        <a:bodyPr/>
        <a:lstStyle/>
        <a:p>
          <a:endParaRPr lang="en-US"/>
        </a:p>
      </dgm:t>
    </dgm:pt>
    <dgm:pt modelId="{D840E4A2-EFB5-44C9-9537-C53019FB07CA}">
      <dgm:prSet/>
      <dgm:spPr/>
      <dgm:t>
        <a:bodyPr/>
        <a:lstStyle/>
        <a:p>
          <a:r>
            <a:rPr lang="en-US" b="1"/>
            <a:t>Over-The-Air-Activation (OTAA)</a:t>
          </a:r>
          <a:r>
            <a:rPr lang="en-US"/>
            <a:t> is a join procedure between the end device and the network server</a:t>
          </a:r>
        </a:p>
      </dgm:t>
    </dgm:pt>
    <dgm:pt modelId="{CA33B993-42B6-488C-96E1-22346DEEB9AE}" type="parTrans" cxnId="{13351943-6867-43A6-9B70-76394DF21719}">
      <dgm:prSet/>
      <dgm:spPr/>
      <dgm:t>
        <a:bodyPr/>
        <a:lstStyle/>
        <a:p>
          <a:endParaRPr lang="en-US"/>
        </a:p>
      </dgm:t>
    </dgm:pt>
    <dgm:pt modelId="{B1FB2C44-ADB9-4865-934A-FD9E1369F6FE}" type="sibTrans" cxnId="{13351943-6867-43A6-9B70-76394DF21719}">
      <dgm:prSet/>
      <dgm:spPr/>
      <dgm:t>
        <a:bodyPr/>
        <a:lstStyle/>
        <a:p>
          <a:endParaRPr lang="en-US"/>
        </a:p>
      </dgm:t>
    </dgm:pt>
    <dgm:pt modelId="{B0037CD2-3DF6-48A8-A571-C1A76474F570}">
      <dgm:prSet/>
      <dgm:spPr/>
      <dgm:t>
        <a:bodyPr/>
        <a:lstStyle/>
        <a:p>
          <a:r>
            <a:rPr lang="en-US" b="1"/>
            <a:t>Message deduplication</a:t>
          </a:r>
          <a:r>
            <a:rPr lang="en-US"/>
            <a:t> eliminates duplicate messages received by multiple gateways</a:t>
          </a:r>
        </a:p>
      </dgm:t>
    </dgm:pt>
    <dgm:pt modelId="{7E27AAAB-8581-450C-B690-22122EEE4AE3}" type="parTrans" cxnId="{4F05EC62-51E5-4C98-B3F3-D24D65C1CD3E}">
      <dgm:prSet/>
      <dgm:spPr/>
      <dgm:t>
        <a:bodyPr/>
        <a:lstStyle/>
        <a:p>
          <a:endParaRPr lang="en-US"/>
        </a:p>
      </dgm:t>
    </dgm:pt>
    <dgm:pt modelId="{0497EAFE-D0AA-496D-802B-AB7ED6577616}" type="sibTrans" cxnId="{4F05EC62-51E5-4C98-B3F3-D24D65C1CD3E}">
      <dgm:prSet/>
      <dgm:spPr/>
      <dgm:t>
        <a:bodyPr/>
        <a:lstStyle/>
        <a:p>
          <a:endParaRPr lang="en-US"/>
        </a:p>
      </dgm:t>
    </dgm:pt>
    <dgm:pt modelId="{44B4676A-6838-4F0C-9EDA-1B8577000EF6}">
      <dgm:prSet/>
      <dgm:spPr/>
      <dgm:t>
        <a:bodyPr/>
        <a:lstStyle/>
        <a:p>
          <a:r>
            <a:rPr lang="en-US" b="1"/>
            <a:t>Message routing</a:t>
          </a:r>
          <a:r>
            <a:rPr lang="en-US"/>
            <a:t> ensures uplink, downlink, etc all go to their appropriate locations</a:t>
          </a:r>
        </a:p>
      </dgm:t>
    </dgm:pt>
    <dgm:pt modelId="{A7BFD1B0-A17E-4CC3-A441-F95C5617E389}" type="parTrans" cxnId="{A82F4174-B539-4D39-A964-57FF4C160217}">
      <dgm:prSet/>
      <dgm:spPr/>
      <dgm:t>
        <a:bodyPr/>
        <a:lstStyle/>
        <a:p>
          <a:endParaRPr lang="en-US"/>
        </a:p>
      </dgm:t>
    </dgm:pt>
    <dgm:pt modelId="{5B6F33B0-9C6D-40D3-88D6-D1BA146C13D5}" type="sibTrans" cxnId="{A82F4174-B539-4D39-A964-57FF4C160217}">
      <dgm:prSet/>
      <dgm:spPr/>
      <dgm:t>
        <a:bodyPr/>
        <a:lstStyle/>
        <a:p>
          <a:endParaRPr lang="en-US"/>
        </a:p>
      </dgm:t>
    </dgm:pt>
    <dgm:pt modelId="{47C71DC5-73D8-43EA-B2A0-CCD882AC88F4}" type="pres">
      <dgm:prSet presAssocID="{B22E9016-ED48-47AB-AB7F-AC70AC40B102}" presName="vert0" presStyleCnt="0">
        <dgm:presLayoutVars>
          <dgm:dir/>
          <dgm:animOne val="branch"/>
          <dgm:animLvl val="lvl"/>
        </dgm:presLayoutVars>
      </dgm:prSet>
      <dgm:spPr/>
    </dgm:pt>
    <dgm:pt modelId="{02FFBB33-C47D-4B3B-9A18-7C8392BBD7A4}" type="pres">
      <dgm:prSet presAssocID="{93B9A30E-C60B-49F7-BB80-A3AB864DD48A}" presName="thickLine" presStyleLbl="alignNode1" presStyleIdx="0" presStyleCnt="4"/>
      <dgm:spPr/>
    </dgm:pt>
    <dgm:pt modelId="{36D031FD-3ADD-4BB7-99F5-6F56C4B54334}" type="pres">
      <dgm:prSet presAssocID="{93B9A30E-C60B-49F7-BB80-A3AB864DD48A}" presName="horz1" presStyleCnt="0"/>
      <dgm:spPr/>
    </dgm:pt>
    <dgm:pt modelId="{56A5C9CC-2411-4540-9411-2AC5FB4EB8E7}" type="pres">
      <dgm:prSet presAssocID="{93B9A30E-C60B-49F7-BB80-A3AB864DD48A}" presName="tx1" presStyleLbl="revTx" presStyleIdx="0" presStyleCnt="4"/>
      <dgm:spPr/>
    </dgm:pt>
    <dgm:pt modelId="{9DD9BC70-8285-4343-8AA3-54BD62A7BF3B}" type="pres">
      <dgm:prSet presAssocID="{93B9A30E-C60B-49F7-BB80-A3AB864DD48A}" presName="vert1" presStyleCnt="0"/>
      <dgm:spPr/>
    </dgm:pt>
    <dgm:pt modelId="{EE4D5A75-A040-4D7C-8F1F-1A6CD67745CF}" type="pres">
      <dgm:prSet presAssocID="{D840E4A2-EFB5-44C9-9537-C53019FB07CA}" presName="thickLine" presStyleLbl="alignNode1" presStyleIdx="1" presStyleCnt="4"/>
      <dgm:spPr/>
    </dgm:pt>
    <dgm:pt modelId="{F34BEB9D-008C-46D3-BF25-0C4751062CBA}" type="pres">
      <dgm:prSet presAssocID="{D840E4A2-EFB5-44C9-9537-C53019FB07CA}" presName="horz1" presStyleCnt="0"/>
      <dgm:spPr/>
    </dgm:pt>
    <dgm:pt modelId="{82EBBFF2-27AF-475A-8472-5E8F6AD14735}" type="pres">
      <dgm:prSet presAssocID="{D840E4A2-EFB5-44C9-9537-C53019FB07CA}" presName="tx1" presStyleLbl="revTx" presStyleIdx="1" presStyleCnt="4"/>
      <dgm:spPr/>
    </dgm:pt>
    <dgm:pt modelId="{20FD2E7B-B2B8-4351-AFFF-D3C9963467AA}" type="pres">
      <dgm:prSet presAssocID="{D840E4A2-EFB5-44C9-9537-C53019FB07CA}" presName="vert1" presStyleCnt="0"/>
      <dgm:spPr/>
    </dgm:pt>
    <dgm:pt modelId="{8A3C318C-CC8F-4F52-A82F-C9AB04E722CC}" type="pres">
      <dgm:prSet presAssocID="{B0037CD2-3DF6-48A8-A571-C1A76474F570}" presName="thickLine" presStyleLbl="alignNode1" presStyleIdx="2" presStyleCnt="4"/>
      <dgm:spPr/>
    </dgm:pt>
    <dgm:pt modelId="{F957BA1C-40C8-4F2F-8048-F3CBD1EE6A70}" type="pres">
      <dgm:prSet presAssocID="{B0037CD2-3DF6-48A8-A571-C1A76474F570}" presName="horz1" presStyleCnt="0"/>
      <dgm:spPr/>
    </dgm:pt>
    <dgm:pt modelId="{A890D839-CBC2-4CEB-BF63-14A73DD1A291}" type="pres">
      <dgm:prSet presAssocID="{B0037CD2-3DF6-48A8-A571-C1A76474F570}" presName="tx1" presStyleLbl="revTx" presStyleIdx="2" presStyleCnt="4"/>
      <dgm:spPr/>
    </dgm:pt>
    <dgm:pt modelId="{8AC76FC8-CF68-4B84-AA81-4FF1210F7055}" type="pres">
      <dgm:prSet presAssocID="{B0037CD2-3DF6-48A8-A571-C1A76474F570}" presName="vert1" presStyleCnt="0"/>
      <dgm:spPr/>
    </dgm:pt>
    <dgm:pt modelId="{976268AE-919B-4C4B-80F8-43CE787318F7}" type="pres">
      <dgm:prSet presAssocID="{44B4676A-6838-4F0C-9EDA-1B8577000EF6}" presName="thickLine" presStyleLbl="alignNode1" presStyleIdx="3" presStyleCnt="4"/>
      <dgm:spPr/>
    </dgm:pt>
    <dgm:pt modelId="{F80E5089-8A9C-45D9-A81F-19093C108469}" type="pres">
      <dgm:prSet presAssocID="{44B4676A-6838-4F0C-9EDA-1B8577000EF6}" presName="horz1" presStyleCnt="0"/>
      <dgm:spPr/>
    </dgm:pt>
    <dgm:pt modelId="{5891556F-CDAF-44C8-8086-CFE539171694}" type="pres">
      <dgm:prSet presAssocID="{44B4676A-6838-4F0C-9EDA-1B8577000EF6}" presName="tx1" presStyleLbl="revTx" presStyleIdx="3" presStyleCnt="4"/>
      <dgm:spPr/>
    </dgm:pt>
    <dgm:pt modelId="{6300626C-B475-4FEC-96A5-DD9487377D02}" type="pres">
      <dgm:prSet presAssocID="{44B4676A-6838-4F0C-9EDA-1B8577000EF6}" presName="vert1" presStyleCnt="0"/>
      <dgm:spPr/>
    </dgm:pt>
  </dgm:ptLst>
  <dgm:cxnLst>
    <dgm:cxn modelId="{BAE22729-4375-442E-9C13-59BEB8EBEF77}" srcId="{B22E9016-ED48-47AB-AB7F-AC70AC40B102}" destId="{93B9A30E-C60B-49F7-BB80-A3AB864DD48A}" srcOrd="0" destOrd="0" parTransId="{550E47A3-D79F-4C68-8A63-CDE55DE0128D}" sibTransId="{DC62EE25-E75E-4961-9E97-F4B1552B2FCA}"/>
    <dgm:cxn modelId="{4F05EC62-51E5-4C98-B3F3-D24D65C1CD3E}" srcId="{B22E9016-ED48-47AB-AB7F-AC70AC40B102}" destId="{B0037CD2-3DF6-48A8-A571-C1A76474F570}" srcOrd="2" destOrd="0" parTransId="{7E27AAAB-8581-450C-B690-22122EEE4AE3}" sibTransId="{0497EAFE-D0AA-496D-802B-AB7ED6577616}"/>
    <dgm:cxn modelId="{13351943-6867-43A6-9B70-76394DF21719}" srcId="{B22E9016-ED48-47AB-AB7F-AC70AC40B102}" destId="{D840E4A2-EFB5-44C9-9537-C53019FB07CA}" srcOrd="1" destOrd="0" parTransId="{CA33B993-42B6-488C-96E1-22346DEEB9AE}" sibTransId="{B1FB2C44-ADB9-4865-934A-FD9E1369F6FE}"/>
    <dgm:cxn modelId="{A82F4174-B539-4D39-A964-57FF4C160217}" srcId="{B22E9016-ED48-47AB-AB7F-AC70AC40B102}" destId="{44B4676A-6838-4F0C-9EDA-1B8577000EF6}" srcOrd="3" destOrd="0" parTransId="{A7BFD1B0-A17E-4CC3-A441-F95C5617E389}" sibTransId="{5B6F33B0-9C6D-40D3-88D6-D1BA146C13D5}"/>
    <dgm:cxn modelId="{31BF0685-0573-42E0-8A43-7815AC401F8D}" type="presOf" srcId="{B22E9016-ED48-47AB-AB7F-AC70AC40B102}" destId="{47C71DC5-73D8-43EA-B2A0-CCD882AC88F4}" srcOrd="0" destOrd="0" presId="urn:microsoft.com/office/officeart/2008/layout/LinedList"/>
    <dgm:cxn modelId="{21873495-1EF5-4789-A357-F5F48AADA5A6}" type="presOf" srcId="{B0037CD2-3DF6-48A8-A571-C1A76474F570}" destId="{A890D839-CBC2-4CEB-BF63-14A73DD1A291}" srcOrd="0" destOrd="0" presId="urn:microsoft.com/office/officeart/2008/layout/LinedList"/>
    <dgm:cxn modelId="{8D5C539B-3B15-4557-9B2C-58D8AEF8CBF8}" type="presOf" srcId="{93B9A30E-C60B-49F7-BB80-A3AB864DD48A}" destId="{56A5C9CC-2411-4540-9411-2AC5FB4EB8E7}" srcOrd="0" destOrd="0" presId="urn:microsoft.com/office/officeart/2008/layout/LinedList"/>
    <dgm:cxn modelId="{146A32DD-995B-4AC0-A2E5-12E9EC9FECCE}" type="presOf" srcId="{D840E4A2-EFB5-44C9-9537-C53019FB07CA}" destId="{82EBBFF2-27AF-475A-8472-5E8F6AD14735}" srcOrd="0" destOrd="0" presId="urn:microsoft.com/office/officeart/2008/layout/LinedList"/>
    <dgm:cxn modelId="{AE8BACE0-3EFF-40F2-B95B-D3655DD215CC}" type="presOf" srcId="{44B4676A-6838-4F0C-9EDA-1B8577000EF6}" destId="{5891556F-CDAF-44C8-8086-CFE539171694}" srcOrd="0" destOrd="0" presId="urn:microsoft.com/office/officeart/2008/layout/LinedList"/>
    <dgm:cxn modelId="{BE3C44BB-C4F3-4AD9-AA8A-A9AC33A3F7CD}" type="presParOf" srcId="{47C71DC5-73D8-43EA-B2A0-CCD882AC88F4}" destId="{02FFBB33-C47D-4B3B-9A18-7C8392BBD7A4}" srcOrd="0" destOrd="0" presId="urn:microsoft.com/office/officeart/2008/layout/LinedList"/>
    <dgm:cxn modelId="{12B3D672-EE84-4945-923F-432FE9579F59}" type="presParOf" srcId="{47C71DC5-73D8-43EA-B2A0-CCD882AC88F4}" destId="{36D031FD-3ADD-4BB7-99F5-6F56C4B54334}" srcOrd="1" destOrd="0" presId="urn:microsoft.com/office/officeart/2008/layout/LinedList"/>
    <dgm:cxn modelId="{7DB63D91-9192-4C37-B3B6-525777EFF2F3}" type="presParOf" srcId="{36D031FD-3ADD-4BB7-99F5-6F56C4B54334}" destId="{56A5C9CC-2411-4540-9411-2AC5FB4EB8E7}" srcOrd="0" destOrd="0" presId="urn:microsoft.com/office/officeart/2008/layout/LinedList"/>
    <dgm:cxn modelId="{8AAEB68D-80DD-49EC-B32F-951603FAC889}" type="presParOf" srcId="{36D031FD-3ADD-4BB7-99F5-6F56C4B54334}" destId="{9DD9BC70-8285-4343-8AA3-54BD62A7BF3B}" srcOrd="1" destOrd="0" presId="urn:microsoft.com/office/officeart/2008/layout/LinedList"/>
    <dgm:cxn modelId="{929BD9CE-0760-44BD-90C9-1B82DE52880C}" type="presParOf" srcId="{47C71DC5-73D8-43EA-B2A0-CCD882AC88F4}" destId="{EE4D5A75-A040-4D7C-8F1F-1A6CD67745CF}" srcOrd="2" destOrd="0" presId="urn:microsoft.com/office/officeart/2008/layout/LinedList"/>
    <dgm:cxn modelId="{EB18ECA9-591F-40A8-958B-53746C28427F}" type="presParOf" srcId="{47C71DC5-73D8-43EA-B2A0-CCD882AC88F4}" destId="{F34BEB9D-008C-46D3-BF25-0C4751062CBA}" srcOrd="3" destOrd="0" presId="urn:microsoft.com/office/officeart/2008/layout/LinedList"/>
    <dgm:cxn modelId="{7036B0C2-E48C-42E9-B97B-A1F72591EDEC}" type="presParOf" srcId="{F34BEB9D-008C-46D3-BF25-0C4751062CBA}" destId="{82EBBFF2-27AF-475A-8472-5E8F6AD14735}" srcOrd="0" destOrd="0" presId="urn:microsoft.com/office/officeart/2008/layout/LinedList"/>
    <dgm:cxn modelId="{957E2EC0-61AA-4D1D-A146-BB56174E08A9}" type="presParOf" srcId="{F34BEB9D-008C-46D3-BF25-0C4751062CBA}" destId="{20FD2E7B-B2B8-4351-AFFF-D3C9963467AA}" srcOrd="1" destOrd="0" presId="urn:microsoft.com/office/officeart/2008/layout/LinedList"/>
    <dgm:cxn modelId="{E0005701-5C5E-4F0B-A7B4-210241E8F086}" type="presParOf" srcId="{47C71DC5-73D8-43EA-B2A0-CCD882AC88F4}" destId="{8A3C318C-CC8F-4F52-A82F-C9AB04E722CC}" srcOrd="4" destOrd="0" presId="urn:microsoft.com/office/officeart/2008/layout/LinedList"/>
    <dgm:cxn modelId="{361BB544-D69D-4CBD-A526-856DEB4241DC}" type="presParOf" srcId="{47C71DC5-73D8-43EA-B2A0-CCD882AC88F4}" destId="{F957BA1C-40C8-4F2F-8048-F3CBD1EE6A70}" srcOrd="5" destOrd="0" presId="urn:microsoft.com/office/officeart/2008/layout/LinedList"/>
    <dgm:cxn modelId="{B3110EC3-210C-4E72-8914-5C5CD3B606DA}" type="presParOf" srcId="{F957BA1C-40C8-4F2F-8048-F3CBD1EE6A70}" destId="{A890D839-CBC2-4CEB-BF63-14A73DD1A291}" srcOrd="0" destOrd="0" presId="urn:microsoft.com/office/officeart/2008/layout/LinedList"/>
    <dgm:cxn modelId="{A30501F6-442C-4B27-B2E5-9A97CD87C7B7}" type="presParOf" srcId="{F957BA1C-40C8-4F2F-8048-F3CBD1EE6A70}" destId="{8AC76FC8-CF68-4B84-AA81-4FF1210F7055}" srcOrd="1" destOrd="0" presId="urn:microsoft.com/office/officeart/2008/layout/LinedList"/>
    <dgm:cxn modelId="{EF97CF4E-0B0F-4EFC-9E50-8A735A611F04}" type="presParOf" srcId="{47C71DC5-73D8-43EA-B2A0-CCD882AC88F4}" destId="{976268AE-919B-4C4B-80F8-43CE787318F7}" srcOrd="6" destOrd="0" presId="urn:microsoft.com/office/officeart/2008/layout/LinedList"/>
    <dgm:cxn modelId="{EEB921DF-DC74-4C86-A0F1-BDFD012D9A68}" type="presParOf" srcId="{47C71DC5-73D8-43EA-B2A0-CCD882AC88F4}" destId="{F80E5089-8A9C-45D9-A81F-19093C108469}" srcOrd="7" destOrd="0" presId="urn:microsoft.com/office/officeart/2008/layout/LinedList"/>
    <dgm:cxn modelId="{6549B9A6-3895-4645-A3C4-C1D65C1BF97B}" type="presParOf" srcId="{F80E5089-8A9C-45D9-A81F-19093C108469}" destId="{5891556F-CDAF-44C8-8086-CFE539171694}" srcOrd="0" destOrd="0" presId="urn:microsoft.com/office/officeart/2008/layout/LinedList"/>
    <dgm:cxn modelId="{3E93016B-07C1-4F0D-A467-605048787E71}" type="presParOf" srcId="{F80E5089-8A9C-45D9-A81F-19093C108469}" destId="{6300626C-B475-4FEC-96A5-DD9487377D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42DF52-DE98-4C46-BF14-8E822A1B44C3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02D132E-C4E4-41F9-8A49-D3A0DD2AB8A2}">
      <dgm:prSet/>
      <dgm:spPr/>
      <dgm:t>
        <a:bodyPr/>
        <a:lstStyle/>
        <a:p>
          <a:r>
            <a:rPr lang="en-US"/>
            <a:t>We will connect using OTAA</a:t>
          </a:r>
        </a:p>
      </dgm:t>
    </dgm:pt>
    <dgm:pt modelId="{6A515569-0868-4664-B227-54C8A0510D8A}" type="parTrans" cxnId="{18B392B5-6B7F-4CEE-A707-BA984AD8B290}">
      <dgm:prSet/>
      <dgm:spPr/>
      <dgm:t>
        <a:bodyPr/>
        <a:lstStyle/>
        <a:p>
          <a:endParaRPr lang="en-US"/>
        </a:p>
      </dgm:t>
    </dgm:pt>
    <dgm:pt modelId="{55EC647A-7D51-45D8-9268-7501A5E49517}" type="sibTrans" cxnId="{18B392B5-6B7F-4CEE-A707-BA984AD8B290}">
      <dgm:prSet/>
      <dgm:spPr/>
      <dgm:t>
        <a:bodyPr/>
        <a:lstStyle/>
        <a:p>
          <a:endParaRPr lang="en-US"/>
        </a:p>
      </dgm:t>
    </dgm:pt>
    <dgm:pt modelId="{6F95C6AF-93C2-4FFE-9D9B-A4FB866EFCE2}">
      <dgm:prSet/>
      <dgm:spPr/>
      <dgm:t>
        <a:bodyPr/>
        <a:lstStyle/>
        <a:p>
          <a:r>
            <a:rPr lang="en-US"/>
            <a:t>We will use existing gateway(s)</a:t>
          </a:r>
        </a:p>
      </dgm:t>
    </dgm:pt>
    <dgm:pt modelId="{B7F9A797-6CC1-4021-B3AD-069C1AF88234}" type="parTrans" cxnId="{CDE2DA5F-E2B0-47C7-90D7-6A95FB164A1F}">
      <dgm:prSet/>
      <dgm:spPr/>
      <dgm:t>
        <a:bodyPr/>
        <a:lstStyle/>
        <a:p>
          <a:endParaRPr lang="en-US"/>
        </a:p>
      </dgm:t>
    </dgm:pt>
    <dgm:pt modelId="{7803023B-6EB1-4263-9EED-4B63F30B0834}" type="sibTrans" cxnId="{CDE2DA5F-E2B0-47C7-90D7-6A95FB164A1F}">
      <dgm:prSet/>
      <dgm:spPr/>
      <dgm:t>
        <a:bodyPr/>
        <a:lstStyle/>
        <a:p>
          <a:endParaRPr lang="en-US"/>
        </a:p>
      </dgm:t>
    </dgm:pt>
    <dgm:pt modelId="{3091C783-940E-4BD9-B8CF-DD64430095B7}">
      <dgm:prSet/>
      <dgm:spPr/>
      <dgm:t>
        <a:bodyPr/>
        <a:lstStyle/>
        <a:p>
          <a:r>
            <a:rPr lang="en-US"/>
            <a:t>The Arduino will have the LMIC library running on it to connect to the </a:t>
          </a:r>
          <a:r>
            <a:rPr lang="en-US" err="1"/>
            <a:t>LoRaWan</a:t>
          </a:r>
          <a:r>
            <a:rPr lang="en-US"/>
            <a:t> server</a:t>
          </a:r>
        </a:p>
      </dgm:t>
    </dgm:pt>
    <dgm:pt modelId="{6EE47D22-0C53-445D-BBA9-8B6DA4F181D6}" type="parTrans" cxnId="{DEAB6FCA-8C88-4CFC-A5B0-DB1002A64D3F}">
      <dgm:prSet/>
      <dgm:spPr/>
      <dgm:t>
        <a:bodyPr/>
        <a:lstStyle/>
        <a:p>
          <a:endParaRPr lang="en-US"/>
        </a:p>
      </dgm:t>
    </dgm:pt>
    <dgm:pt modelId="{0D76834C-C815-4C2C-BFCD-0AE89EE07349}" type="sibTrans" cxnId="{DEAB6FCA-8C88-4CFC-A5B0-DB1002A64D3F}">
      <dgm:prSet/>
      <dgm:spPr/>
      <dgm:t>
        <a:bodyPr/>
        <a:lstStyle/>
        <a:p>
          <a:endParaRPr lang="en-US"/>
        </a:p>
      </dgm:t>
    </dgm:pt>
    <dgm:pt modelId="{63103669-3BA1-4C91-825E-4C75D7C2CD3D}" type="pres">
      <dgm:prSet presAssocID="{5A42DF52-DE98-4C46-BF14-8E822A1B44C3}" presName="vert0" presStyleCnt="0">
        <dgm:presLayoutVars>
          <dgm:dir/>
          <dgm:animOne val="branch"/>
          <dgm:animLvl val="lvl"/>
        </dgm:presLayoutVars>
      </dgm:prSet>
      <dgm:spPr/>
    </dgm:pt>
    <dgm:pt modelId="{9E8448E9-8EFB-426C-84D3-9712D25B6E78}" type="pres">
      <dgm:prSet presAssocID="{602D132E-C4E4-41F9-8A49-D3A0DD2AB8A2}" presName="thickLine" presStyleLbl="alignNode1" presStyleIdx="0" presStyleCnt="3"/>
      <dgm:spPr/>
    </dgm:pt>
    <dgm:pt modelId="{B278C1D6-D4E9-4FFD-90C2-92C9CFC31C5D}" type="pres">
      <dgm:prSet presAssocID="{602D132E-C4E4-41F9-8A49-D3A0DD2AB8A2}" presName="horz1" presStyleCnt="0"/>
      <dgm:spPr/>
    </dgm:pt>
    <dgm:pt modelId="{550DE7C9-56F9-4C4B-81E1-CF6C399794C6}" type="pres">
      <dgm:prSet presAssocID="{602D132E-C4E4-41F9-8A49-D3A0DD2AB8A2}" presName="tx1" presStyleLbl="revTx" presStyleIdx="0" presStyleCnt="3"/>
      <dgm:spPr/>
    </dgm:pt>
    <dgm:pt modelId="{8CED3D26-EC8D-4869-ABB8-25EB66BF1287}" type="pres">
      <dgm:prSet presAssocID="{602D132E-C4E4-41F9-8A49-D3A0DD2AB8A2}" presName="vert1" presStyleCnt="0"/>
      <dgm:spPr/>
    </dgm:pt>
    <dgm:pt modelId="{44BF8A50-A913-42AC-A258-A397BC6AAB31}" type="pres">
      <dgm:prSet presAssocID="{6F95C6AF-93C2-4FFE-9D9B-A4FB866EFCE2}" presName="thickLine" presStyleLbl="alignNode1" presStyleIdx="1" presStyleCnt="3"/>
      <dgm:spPr/>
    </dgm:pt>
    <dgm:pt modelId="{57A6F4D0-D807-42C8-8DBF-683C4F73B602}" type="pres">
      <dgm:prSet presAssocID="{6F95C6AF-93C2-4FFE-9D9B-A4FB866EFCE2}" presName="horz1" presStyleCnt="0"/>
      <dgm:spPr/>
    </dgm:pt>
    <dgm:pt modelId="{15DCDD8D-3F39-42DA-9C11-6E6B886ACFAA}" type="pres">
      <dgm:prSet presAssocID="{6F95C6AF-93C2-4FFE-9D9B-A4FB866EFCE2}" presName="tx1" presStyleLbl="revTx" presStyleIdx="1" presStyleCnt="3"/>
      <dgm:spPr/>
    </dgm:pt>
    <dgm:pt modelId="{4E5AA8E9-45C2-45C8-8B23-A2C3650AB150}" type="pres">
      <dgm:prSet presAssocID="{6F95C6AF-93C2-4FFE-9D9B-A4FB866EFCE2}" presName="vert1" presStyleCnt="0"/>
      <dgm:spPr/>
    </dgm:pt>
    <dgm:pt modelId="{47E92E79-FA5A-47BB-89CD-329CB447E1AF}" type="pres">
      <dgm:prSet presAssocID="{3091C783-940E-4BD9-B8CF-DD64430095B7}" presName="thickLine" presStyleLbl="alignNode1" presStyleIdx="2" presStyleCnt="3"/>
      <dgm:spPr/>
    </dgm:pt>
    <dgm:pt modelId="{74C27BC1-5AD7-4C03-8204-5863572BCCA7}" type="pres">
      <dgm:prSet presAssocID="{3091C783-940E-4BD9-B8CF-DD64430095B7}" presName="horz1" presStyleCnt="0"/>
      <dgm:spPr/>
    </dgm:pt>
    <dgm:pt modelId="{F5566E03-F1CD-423C-A700-AE374CAC1FC9}" type="pres">
      <dgm:prSet presAssocID="{3091C783-940E-4BD9-B8CF-DD64430095B7}" presName="tx1" presStyleLbl="revTx" presStyleIdx="2" presStyleCnt="3"/>
      <dgm:spPr/>
    </dgm:pt>
    <dgm:pt modelId="{0F679CB1-7AAE-4C1B-A867-BDA5B381FC6D}" type="pres">
      <dgm:prSet presAssocID="{3091C783-940E-4BD9-B8CF-DD64430095B7}" presName="vert1" presStyleCnt="0"/>
      <dgm:spPr/>
    </dgm:pt>
  </dgm:ptLst>
  <dgm:cxnLst>
    <dgm:cxn modelId="{CDE2DA5F-E2B0-47C7-90D7-6A95FB164A1F}" srcId="{5A42DF52-DE98-4C46-BF14-8E822A1B44C3}" destId="{6F95C6AF-93C2-4FFE-9D9B-A4FB866EFCE2}" srcOrd="1" destOrd="0" parTransId="{B7F9A797-6CC1-4021-B3AD-069C1AF88234}" sibTransId="{7803023B-6EB1-4263-9EED-4B63F30B0834}"/>
    <dgm:cxn modelId="{DFDCEFA4-3B87-496E-AD45-EDB1A0DBBE03}" type="presOf" srcId="{602D132E-C4E4-41F9-8A49-D3A0DD2AB8A2}" destId="{550DE7C9-56F9-4C4B-81E1-CF6C399794C6}" srcOrd="0" destOrd="0" presId="urn:microsoft.com/office/officeart/2008/layout/LinedList"/>
    <dgm:cxn modelId="{26DD43A7-7AB7-4F07-8636-DDA28181E879}" type="presOf" srcId="{5A42DF52-DE98-4C46-BF14-8E822A1B44C3}" destId="{63103669-3BA1-4C91-825E-4C75D7C2CD3D}" srcOrd="0" destOrd="0" presId="urn:microsoft.com/office/officeart/2008/layout/LinedList"/>
    <dgm:cxn modelId="{18B392B5-6B7F-4CEE-A707-BA984AD8B290}" srcId="{5A42DF52-DE98-4C46-BF14-8E822A1B44C3}" destId="{602D132E-C4E4-41F9-8A49-D3A0DD2AB8A2}" srcOrd="0" destOrd="0" parTransId="{6A515569-0868-4664-B227-54C8A0510D8A}" sibTransId="{55EC647A-7D51-45D8-9268-7501A5E49517}"/>
    <dgm:cxn modelId="{DEAB6FCA-8C88-4CFC-A5B0-DB1002A64D3F}" srcId="{5A42DF52-DE98-4C46-BF14-8E822A1B44C3}" destId="{3091C783-940E-4BD9-B8CF-DD64430095B7}" srcOrd="2" destOrd="0" parTransId="{6EE47D22-0C53-445D-BBA9-8B6DA4F181D6}" sibTransId="{0D76834C-C815-4C2C-BFCD-0AE89EE07349}"/>
    <dgm:cxn modelId="{E8ED25E5-F487-4C35-82F8-173A81FADC10}" type="presOf" srcId="{3091C783-940E-4BD9-B8CF-DD64430095B7}" destId="{F5566E03-F1CD-423C-A700-AE374CAC1FC9}" srcOrd="0" destOrd="0" presId="urn:microsoft.com/office/officeart/2008/layout/LinedList"/>
    <dgm:cxn modelId="{1C87C1E7-91F2-4833-A899-516B64517183}" type="presOf" srcId="{6F95C6AF-93C2-4FFE-9D9B-A4FB866EFCE2}" destId="{15DCDD8D-3F39-42DA-9C11-6E6B886ACFAA}" srcOrd="0" destOrd="0" presId="urn:microsoft.com/office/officeart/2008/layout/LinedList"/>
    <dgm:cxn modelId="{8A82E73F-DFF5-4634-A91C-14CFBFA01DA9}" type="presParOf" srcId="{63103669-3BA1-4C91-825E-4C75D7C2CD3D}" destId="{9E8448E9-8EFB-426C-84D3-9712D25B6E78}" srcOrd="0" destOrd="0" presId="urn:microsoft.com/office/officeart/2008/layout/LinedList"/>
    <dgm:cxn modelId="{6CE2F721-B348-4A86-AD77-8D180BC63EE6}" type="presParOf" srcId="{63103669-3BA1-4C91-825E-4C75D7C2CD3D}" destId="{B278C1D6-D4E9-4FFD-90C2-92C9CFC31C5D}" srcOrd="1" destOrd="0" presId="urn:microsoft.com/office/officeart/2008/layout/LinedList"/>
    <dgm:cxn modelId="{3F61AA25-03C8-434A-A30C-F8CDF6BAF02D}" type="presParOf" srcId="{B278C1D6-D4E9-4FFD-90C2-92C9CFC31C5D}" destId="{550DE7C9-56F9-4C4B-81E1-CF6C399794C6}" srcOrd="0" destOrd="0" presId="urn:microsoft.com/office/officeart/2008/layout/LinedList"/>
    <dgm:cxn modelId="{935AFFB4-6031-42A5-AECB-701A166A9CD7}" type="presParOf" srcId="{B278C1D6-D4E9-4FFD-90C2-92C9CFC31C5D}" destId="{8CED3D26-EC8D-4869-ABB8-25EB66BF1287}" srcOrd="1" destOrd="0" presId="urn:microsoft.com/office/officeart/2008/layout/LinedList"/>
    <dgm:cxn modelId="{B94DB7AF-68C8-48E4-954F-04A4DD8C6143}" type="presParOf" srcId="{63103669-3BA1-4C91-825E-4C75D7C2CD3D}" destId="{44BF8A50-A913-42AC-A258-A397BC6AAB31}" srcOrd="2" destOrd="0" presId="urn:microsoft.com/office/officeart/2008/layout/LinedList"/>
    <dgm:cxn modelId="{77D49E68-78EB-4BAC-BB17-FF37215F417A}" type="presParOf" srcId="{63103669-3BA1-4C91-825E-4C75D7C2CD3D}" destId="{57A6F4D0-D807-42C8-8DBF-683C4F73B602}" srcOrd="3" destOrd="0" presId="urn:microsoft.com/office/officeart/2008/layout/LinedList"/>
    <dgm:cxn modelId="{661A83A6-00B8-4394-8BD8-402087BFC4F6}" type="presParOf" srcId="{57A6F4D0-D807-42C8-8DBF-683C4F73B602}" destId="{15DCDD8D-3F39-42DA-9C11-6E6B886ACFAA}" srcOrd="0" destOrd="0" presId="urn:microsoft.com/office/officeart/2008/layout/LinedList"/>
    <dgm:cxn modelId="{D1A6238C-8A49-46A5-A85C-9269924864C2}" type="presParOf" srcId="{57A6F4D0-D807-42C8-8DBF-683C4F73B602}" destId="{4E5AA8E9-45C2-45C8-8B23-A2C3650AB150}" srcOrd="1" destOrd="0" presId="urn:microsoft.com/office/officeart/2008/layout/LinedList"/>
    <dgm:cxn modelId="{BC7C2BF4-6E2B-4FFC-8157-839796F6AA62}" type="presParOf" srcId="{63103669-3BA1-4C91-825E-4C75D7C2CD3D}" destId="{47E92E79-FA5A-47BB-89CD-329CB447E1AF}" srcOrd="4" destOrd="0" presId="urn:microsoft.com/office/officeart/2008/layout/LinedList"/>
    <dgm:cxn modelId="{EF63ED4C-7DE2-4E5B-8382-EE55BEE0D044}" type="presParOf" srcId="{63103669-3BA1-4C91-825E-4C75D7C2CD3D}" destId="{74C27BC1-5AD7-4C03-8204-5863572BCCA7}" srcOrd="5" destOrd="0" presId="urn:microsoft.com/office/officeart/2008/layout/LinedList"/>
    <dgm:cxn modelId="{1CF6230F-4FB0-4F44-A841-9C35AA196FED}" type="presParOf" srcId="{74C27BC1-5AD7-4C03-8204-5863572BCCA7}" destId="{F5566E03-F1CD-423C-A700-AE374CAC1FC9}" srcOrd="0" destOrd="0" presId="urn:microsoft.com/office/officeart/2008/layout/LinedList"/>
    <dgm:cxn modelId="{17EF5362-B007-48C1-80E1-D775D17482C5}" type="presParOf" srcId="{74C27BC1-5AD7-4C03-8204-5863572BCCA7}" destId="{0F679CB1-7AAE-4C1B-A867-BDA5B381FC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7B1EB-2795-4EC9-A655-43FE7754047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46F91-E50D-49BA-A05B-8B379133F1C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Aron Wiley, CS – Leader</a:t>
          </a:r>
        </a:p>
      </dsp:txBody>
      <dsp:txXfrm>
        <a:off x="0" y="0"/>
        <a:ext cx="6900512" cy="1384035"/>
      </dsp:txXfrm>
    </dsp:sp>
    <dsp:sp modelId="{6283E2CB-495C-4425-88E6-03A7DE024CA3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21E91-ECA6-492D-AD6D-0F7FF7AAB8D8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Edgar Chavez, CS – Facilitator</a:t>
          </a:r>
        </a:p>
      </dsp:txBody>
      <dsp:txXfrm>
        <a:off x="0" y="1384035"/>
        <a:ext cx="6900512" cy="1384035"/>
      </dsp:txXfrm>
    </dsp:sp>
    <dsp:sp modelId="{C4E4EBD2-0BBA-4BBB-9A93-80346AFB203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1255C-1D66-4FFF-B797-3354B62AEA6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Alex Rossillon, CS – Scribe </a:t>
          </a:r>
        </a:p>
      </dsp:txBody>
      <dsp:txXfrm>
        <a:off x="0" y="2768070"/>
        <a:ext cx="6900512" cy="1384035"/>
      </dsp:txXfrm>
    </dsp:sp>
    <dsp:sp modelId="{A4B40FEF-0F8F-4801-BF25-490CD77646B7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AF821-4178-4754-8776-F24544AD0AF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Mohammad Daoud, CE – Timekeeper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4CDE6-BEF3-439F-BFFC-2CFEA58FB5B2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7DD1B-2200-4341-8BAF-4A53C151FEAD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68192-C04E-4A6F-A347-87C87E4CAEEC}">
      <dsp:nvSpPr>
        <dsp:cNvPr id="0" name=""/>
        <dsp:cNvSpPr/>
      </dsp:nvSpPr>
      <dsp:spPr>
        <a:xfrm>
          <a:off x="1907374" y="894511"/>
          <a:ext cx="2818638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Physical</a:t>
          </a:r>
        </a:p>
      </dsp:txBody>
      <dsp:txXfrm>
        <a:off x="1907374" y="894511"/>
        <a:ext cx="2818638" cy="1651406"/>
      </dsp:txXfrm>
    </dsp:sp>
    <dsp:sp modelId="{7EE99DB6-0F6C-4D2A-A429-9C6E2245D837}">
      <dsp:nvSpPr>
        <dsp:cNvPr id="0" name=""/>
        <dsp:cNvSpPr/>
      </dsp:nvSpPr>
      <dsp:spPr>
        <a:xfrm>
          <a:off x="4726012" y="894511"/>
          <a:ext cx="1537627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Temperature sensor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Flow sensor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Arduino</a:t>
          </a:r>
        </a:p>
      </dsp:txBody>
      <dsp:txXfrm>
        <a:off x="4726012" y="894511"/>
        <a:ext cx="1537627" cy="1651406"/>
      </dsp:txXfrm>
    </dsp:sp>
    <dsp:sp modelId="{BA32FDB7-0570-4BAA-9C86-E2497CBDE871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CB5EE-5CC4-463F-8BEC-C4DB4E757C3D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53B26-CA10-4AD8-AD11-D0C959F8B878}">
      <dsp:nvSpPr>
        <dsp:cNvPr id="0" name=""/>
        <dsp:cNvSpPr/>
      </dsp:nvSpPr>
      <dsp:spPr>
        <a:xfrm>
          <a:off x="1907374" y="2958769"/>
          <a:ext cx="2818638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</a:t>
          </a:r>
        </a:p>
      </dsp:txBody>
      <dsp:txXfrm>
        <a:off x="1907374" y="2958769"/>
        <a:ext cx="2818638" cy="1651406"/>
      </dsp:txXfrm>
    </dsp:sp>
    <dsp:sp modelId="{EEFCD254-404B-421B-9919-F5AB88D62D93}">
      <dsp:nvSpPr>
        <dsp:cNvPr id="0" name=""/>
        <dsp:cNvSpPr/>
      </dsp:nvSpPr>
      <dsp:spPr>
        <a:xfrm>
          <a:off x="4726012" y="2958769"/>
          <a:ext cx="1537627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Arduino software (w/ </a:t>
          </a:r>
          <a:r>
            <a:rPr lang="en-US" sz="1100" kern="1200" err="1"/>
            <a:t>LoRaWan</a:t>
          </a:r>
          <a:r>
            <a:rPr lang="en-US" sz="1100" kern="1200"/>
            <a:t> library)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err="1"/>
            <a:t>LoRaWan</a:t>
          </a:r>
          <a:r>
            <a:rPr lang="en-US" sz="1100" kern="1200"/>
            <a:t> specification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Application to warn building owners</a:t>
          </a:r>
        </a:p>
      </dsp:txBody>
      <dsp:txXfrm>
        <a:off x="4726012" y="2958769"/>
        <a:ext cx="1537627" cy="1651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4CDAD-1410-4048-A5D8-7C7BB2B958EC}">
      <dsp:nvSpPr>
        <dsp:cNvPr id="0" name=""/>
        <dsp:cNvSpPr/>
      </dsp:nvSpPr>
      <dsp:spPr>
        <a:xfrm>
          <a:off x="49" y="163339"/>
          <a:ext cx="4717612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Languages</a:t>
          </a:r>
        </a:p>
      </dsp:txBody>
      <dsp:txXfrm>
        <a:off x="49" y="163339"/>
        <a:ext cx="4717612" cy="633600"/>
      </dsp:txXfrm>
    </dsp:sp>
    <dsp:sp modelId="{FBB9B4E7-F748-40C4-9966-B09EA383679A}">
      <dsp:nvSpPr>
        <dsp:cNvPr id="0" name=""/>
        <dsp:cNvSpPr/>
      </dsp:nvSpPr>
      <dsp:spPr>
        <a:xfrm>
          <a:off x="49" y="796939"/>
          <a:ext cx="4717612" cy="30723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Arduino: C++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Application: C#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Environment: VS WPF</a:t>
          </a:r>
        </a:p>
      </dsp:txBody>
      <dsp:txXfrm>
        <a:off x="49" y="796939"/>
        <a:ext cx="4717612" cy="3072341"/>
      </dsp:txXfrm>
    </dsp:sp>
    <dsp:sp modelId="{97698C98-A18C-483E-8336-252F7179CCE6}">
      <dsp:nvSpPr>
        <dsp:cNvPr id="0" name=""/>
        <dsp:cNvSpPr/>
      </dsp:nvSpPr>
      <dsp:spPr>
        <a:xfrm>
          <a:off x="5378127" y="163339"/>
          <a:ext cx="4717612" cy="633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Libraries</a:t>
          </a:r>
        </a:p>
      </dsp:txBody>
      <dsp:txXfrm>
        <a:off x="5378127" y="163339"/>
        <a:ext cx="4717612" cy="633600"/>
      </dsp:txXfrm>
    </dsp:sp>
    <dsp:sp modelId="{1C31D88F-A1AB-4CE3-899F-C06C5E5A74F4}">
      <dsp:nvSpPr>
        <dsp:cNvPr id="0" name=""/>
        <dsp:cNvSpPr/>
      </dsp:nvSpPr>
      <dsp:spPr>
        <a:xfrm>
          <a:off x="5378127" y="796939"/>
          <a:ext cx="4717612" cy="307234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Arduino libraries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LMIC – </a:t>
          </a:r>
          <a:r>
            <a:rPr lang="en-US" sz="2200" kern="1200" err="1"/>
            <a:t>LoRaWan</a:t>
          </a:r>
          <a:r>
            <a:rPr lang="en-US" sz="2200" kern="1200"/>
            <a:t> Arduino library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Any libraries needed for the particular Arduino/ sensors we get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Application libraries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MySql.Data.MySqlClient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system.net.socket</a:t>
          </a:r>
          <a:r>
            <a:rPr lang="en-US" sz="2200" kern="1200"/>
            <a:t>, threading, and many others</a:t>
          </a:r>
        </a:p>
      </dsp:txBody>
      <dsp:txXfrm>
        <a:off x="5378127" y="796939"/>
        <a:ext cx="4717612" cy="3072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83ED1-53C3-461F-8890-739B1A1B5970}">
      <dsp:nvSpPr>
        <dsp:cNvPr id="0" name=""/>
        <dsp:cNvSpPr/>
      </dsp:nvSpPr>
      <dsp:spPr>
        <a:xfrm>
          <a:off x="674022" y="1661"/>
          <a:ext cx="906064" cy="9060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A2923-563E-4924-A62E-04A546C2A188}">
      <dsp:nvSpPr>
        <dsp:cNvPr id="0" name=""/>
        <dsp:cNvSpPr/>
      </dsp:nvSpPr>
      <dsp:spPr>
        <a:xfrm>
          <a:off x="867117" y="194756"/>
          <a:ext cx="519873" cy="51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84E59-6341-4F35-80B9-FCF9D86BA08F}">
      <dsp:nvSpPr>
        <dsp:cNvPr id="0" name=""/>
        <dsp:cNvSpPr/>
      </dsp:nvSpPr>
      <dsp:spPr>
        <a:xfrm>
          <a:off x="384378" y="1189942"/>
          <a:ext cx="1485351" cy="98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Still interference can happen since in the US</a:t>
          </a:r>
          <a:r>
            <a:rPr lang="en-US" sz="1100" kern="1200">
              <a:latin typeface="Calibri Light" panose="020F0302020204030204"/>
            </a:rPr>
            <a:t>,</a:t>
          </a:r>
          <a:r>
            <a:rPr lang="en-US" sz="1100" kern="1200"/>
            <a:t> Lora operates in an </a:t>
          </a:r>
          <a:r>
            <a:rPr lang="en-US" sz="1100" kern="1200">
              <a:latin typeface="Calibri Light" panose="020F0302020204030204"/>
            </a:rPr>
            <a:t>unlicensed band that anyone can use if standards are followed.</a:t>
          </a:r>
          <a:r>
            <a:rPr lang="en-US" sz="1100" kern="1200"/>
            <a:t> </a:t>
          </a:r>
        </a:p>
      </dsp:txBody>
      <dsp:txXfrm>
        <a:off x="384378" y="1189942"/>
        <a:ext cx="1485351" cy="987526"/>
      </dsp:txXfrm>
    </dsp:sp>
    <dsp:sp modelId="{44F0ABAD-9DD0-4985-9062-EAD904357E2B}">
      <dsp:nvSpPr>
        <dsp:cNvPr id="0" name=""/>
        <dsp:cNvSpPr/>
      </dsp:nvSpPr>
      <dsp:spPr>
        <a:xfrm>
          <a:off x="2419310" y="1661"/>
          <a:ext cx="906064" cy="9060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55531-32D8-48BC-B649-8F6D3716F021}">
      <dsp:nvSpPr>
        <dsp:cNvPr id="0" name=""/>
        <dsp:cNvSpPr/>
      </dsp:nvSpPr>
      <dsp:spPr>
        <a:xfrm>
          <a:off x="2612405" y="194756"/>
          <a:ext cx="519873" cy="51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FF4D7-A40A-409B-B12E-FA42835EE2C0}">
      <dsp:nvSpPr>
        <dsp:cNvPr id="0" name=""/>
        <dsp:cNvSpPr/>
      </dsp:nvSpPr>
      <dsp:spPr>
        <a:xfrm>
          <a:off x="2129666" y="1189942"/>
          <a:ext cx="1485351" cy="98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RF interference occurs when two or more sources are emitting signals with similar frequencies at the same time.</a:t>
          </a:r>
        </a:p>
      </dsp:txBody>
      <dsp:txXfrm>
        <a:off x="2129666" y="1189942"/>
        <a:ext cx="1485351" cy="987526"/>
      </dsp:txXfrm>
    </dsp:sp>
    <dsp:sp modelId="{066A1895-DE68-418E-9368-DAF8AF583DAA}">
      <dsp:nvSpPr>
        <dsp:cNvPr id="0" name=""/>
        <dsp:cNvSpPr/>
      </dsp:nvSpPr>
      <dsp:spPr>
        <a:xfrm>
          <a:off x="4164598" y="1661"/>
          <a:ext cx="906064" cy="9060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DFB34-ED69-47EA-A2EF-64357D907526}">
      <dsp:nvSpPr>
        <dsp:cNvPr id="0" name=""/>
        <dsp:cNvSpPr/>
      </dsp:nvSpPr>
      <dsp:spPr>
        <a:xfrm>
          <a:off x="4357694" y="194756"/>
          <a:ext cx="519873" cy="51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379CC-1471-4551-BA5F-DC9BF07A449D}">
      <dsp:nvSpPr>
        <dsp:cNvPr id="0" name=""/>
        <dsp:cNvSpPr/>
      </dsp:nvSpPr>
      <dsp:spPr>
        <a:xfrm>
          <a:off x="3874954" y="1189942"/>
          <a:ext cx="1485351" cy="98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can be minimized by only emitting Lora signals in longer time intervals for less time. Or by installing RF filters</a:t>
          </a:r>
          <a:r>
            <a:rPr lang="en-US" sz="1100" kern="1200">
              <a:latin typeface="Calibri Light" panose="020F0302020204030204"/>
            </a:rPr>
            <a:t> such as band-pass filters </a:t>
          </a:r>
          <a:r>
            <a:rPr lang="en-US" sz="1100" kern="1200"/>
            <a:t>on the signal path.</a:t>
          </a:r>
        </a:p>
      </dsp:txBody>
      <dsp:txXfrm>
        <a:off x="3874954" y="1189942"/>
        <a:ext cx="1485351" cy="987526"/>
      </dsp:txXfrm>
    </dsp:sp>
    <dsp:sp modelId="{4A5EBABD-1BBB-441F-A741-24C5421189FF}">
      <dsp:nvSpPr>
        <dsp:cNvPr id="0" name=""/>
        <dsp:cNvSpPr/>
      </dsp:nvSpPr>
      <dsp:spPr>
        <a:xfrm>
          <a:off x="2419310" y="2548806"/>
          <a:ext cx="906064" cy="9060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2E318-B9C0-4A17-BBD6-66D3ACB18E20}">
      <dsp:nvSpPr>
        <dsp:cNvPr id="0" name=""/>
        <dsp:cNvSpPr/>
      </dsp:nvSpPr>
      <dsp:spPr>
        <a:xfrm>
          <a:off x="2612405" y="2741902"/>
          <a:ext cx="519873" cy="5198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4F863-0691-4296-9F08-34639C6A91A8}">
      <dsp:nvSpPr>
        <dsp:cNvPr id="0" name=""/>
        <dsp:cNvSpPr/>
      </dsp:nvSpPr>
      <dsp:spPr>
        <a:xfrm>
          <a:off x="2129666" y="3737088"/>
          <a:ext cx="1485351" cy="98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 Light" panose="020F0302020204030204"/>
            </a:rPr>
            <a:t>Band-pass filters limits the bandwidth of the output signal to the specified band. This helps isolate our signals from interfering with others.</a:t>
          </a:r>
        </a:p>
      </dsp:txBody>
      <dsp:txXfrm>
        <a:off x="2129666" y="3737088"/>
        <a:ext cx="1485351" cy="9875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FBB33-C47D-4B3B-9A18-7C8392BBD7A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5C9CC-2411-4540-9411-2AC5FB4EB8E7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Manages the entire LoRaWAN network and is responsible for several functions</a:t>
          </a:r>
        </a:p>
      </dsp:txBody>
      <dsp:txXfrm>
        <a:off x="0" y="0"/>
        <a:ext cx="6492875" cy="1276350"/>
      </dsp:txXfrm>
    </dsp:sp>
    <dsp:sp modelId="{EE4D5A75-A040-4D7C-8F1F-1A6CD67745C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BBFF2-27AF-475A-8472-5E8F6AD14735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Over-The-Air-Activation (OTAA)</a:t>
          </a:r>
          <a:r>
            <a:rPr lang="en-US" sz="2500" kern="1200"/>
            <a:t> is a join procedure between the end device and the network server</a:t>
          </a:r>
        </a:p>
      </dsp:txBody>
      <dsp:txXfrm>
        <a:off x="0" y="1276350"/>
        <a:ext cx="6492875" cy="1276350"/>
      </dsp:txXfrm>
    </dsp:sp>
    <dsp:sp modelId="{8A3C318C-CC8F-4F52-A82F-C9AB04E722CC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0D839-CBC2-4CEB-BF63-14A73DD1A291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Message deduplication</a:t>
          </a:r>
          <a:r>
            <a:rPr lang="en-US" sz="2500" kern="1200"/>
            <a:t> eliminates duplicate messages received by multiple gateways</a:t>
          </a:r>
        </a:p>
      </dsp:txBody>
      <dsp:txXfrm>
        <a:off x="0" y="2552700"/>
        <a:ext cx="6492875" cy="1276350"/>
      </dsp:txXfrm>
    </dsp:sp>
    <dsp:sp modelId="{976268AE-919B-4C4B-80F8-43CE787318F7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556F-CDAF-44C8-8086-CFE539171694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Message routing</a:t>
          </a:r>
          <a:r>
            <a:rPr lang="en-US" sz="2500" kern="1200"/>
            <a:t> ensures uplink, downlink, etc all go to their appropriate locations</a:t>
          </a:r>
        </a:p>
      </dsp:txBody>
      <dsp:txXfrm>
        <a:off x="0" y="3829050"/>
        <a:ext cx="6492875" cy="12763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448E9-8EFB-426C-84D3-9712D25B6E78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DE7C9-56F9-4C4B-81E1-CF6C399794C6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We will connect using OTAA</a:t>
          </a:r>
        </a:p>
      </dsp:txBody>
      <dsp:txXfrm>
        <a:off x="0" y="2703"/>
        <a:ext cx="6900512" cy="1843578"/>
      </dsp:txXfrm>
    </dsp:sp>
    <dsp:sp modelId="{44BF8A50-A913-42AC-A258-A397BC6AAB3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CDD8D-3F39-42DA-9C11-6E6B886ACFA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We will use existing gateway(s)</a:t>
          </a:r>
        </a:p>
      </dsp:txBody>
      <dsp:txXfrm>
        <a:off x="0" y="1846281"/>
        <a:ext cx="6900512" cy="1843578"/>
      </dsp:txXfrm>
    </dsp:sp>
    <dsp:sp modelId="{47E92E79-FA5A-47BB-89CD-329CB447E1A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66E03-F1CD-423C-A700-AE374CAC1FC9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 Arduino will have the LMIC library running on it to connect to the </a:t>
          </a:r>
          <a:r>
            <a:rPr lang="en-US" sz="3700" kern="1200" err="1"/>
            <a:t>LoRaWan</a:t>
          </a:r>
          <a:r>
            <a:rPr lang="en-US" sz="3700" kern="1200"/>
            <a:t> server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6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PipeWan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2C9AC-3839-4AD5-97BB-50660D11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Gateway</a:t>
            </a:r>
            <a:r>
              <a:rPr lang="en-US" kern="1200">
                <a:latin typeface="+mj-lt"/>
                <a:ea typeface="+mj-ea"/>
                <a:cs typeface="+mj-cs"/>
              </a:rPr>
              <a:t> function (Edgar)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D170B6-B14E-4689-AE69-92BA02C3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13" y="704504"/>
            <a:ext cx="9776774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7326C7A5-2676-4B4A-AD70-6C6B1458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LoRa is used to set up communications between LoRa devices</a:t>
            </a:r>
          </a:p>
          <a:p>
            <a:r>
              <a:rPr lang="en-US">
                <a:cs typeface="Calibri"/>
              </a:rPr>
              <a:t>A gateway serves as a bridge to connect LoRa to any other network becoming LoRaWAN</a:t>
            </a:r>
          </a:p>
        </p:txBody>
      </p:sp>
    </p:spTree>
    <p:extLst>
      <p:ext uri="{BB962C8B-B14F-4D97-AF65-F5344CB8AC3E}">
        <p14:creationId xmlns:p14="http://schemas.microsoft.com/office/powerpoint/2010/main" val="329378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E2002D-7994-4987-BD6D-82437BE1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Network Server function. (Edgar)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AC0F84-3D42-4BFD-8478-A307C6CEE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8999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77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2A61-C7FC-4749-BAE7-98F97412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Connecting the node to the server (Aron)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6D79D5B-07D0-4177-9423-0BCE7BD19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12652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52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4F28-CCD0-49EC-BF81-0710CD09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49121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C931-16EE-4A1B-BE11-4ED748D4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606858"/>
            <a:ext cx="6598503" cy="5251141"/>
          </a:xfrm>
        </p:spPr>
        <p:txBody>
          <a:bodyPr anchor="t">
            <a:normAutofit/>
          </a:bodyPr>
          <a:lstStyle/>
          <a:p>
            <a:r>
              <a:rPr lang="en-US" sz="1200"/>
              <a:t>Application key is the root key used to derive session keys for AES-128:</a:t>
            </a:r>
          </a:p>
          <a:p>
            <a:pPr lvl="1"/>
            <a:r>
              <a:rPr lang="en-US" sz="1200"/>
              <a:t>Application Session Key (</a:t>
            </a:r>
            <a:r>
              <a:rPr lang="en-US" sz="1200" err="1"/>
              <a:t>AppSKey</a:t>
            </a:r>
            <a:r>
              <a:rPr lang="en-US" sz="1200"/>
              <a:t>) </a:t>
            </a:r>
          </a:p>
          <a:p>
            <a:pPr lvl="2"/>
            <a:r>
              <a:rPr lang="en-US" sz="1200"/>
              <a:t>security through integrity and authenticity</a:t>
            </a:r>
          </a:p>
          <a:p>
            <a:pPr lvl="1"/>
            <a:r>
              <a:rPr lang="en-US" sz="1200"/>
              <a:t>Network Session Key (</a:t>
            </a:r>
            <a:r>
              <a:rPr lang="en-US" sz="1200" err="1"/>
              <a:t>NwkSKey</a:t>
            </a:r>
            <a:r>
              <a:rPr lang="en-US" sz="1200"/>
              <a:t>)</a:t>
            </a:r>
          </a:p>
          <a:p>
            <a:pPr lvl="2"/>
            <a:r>
              <a:rPr lang="en-US" sz="1200"/>
              <a:t>security through confidentiality </a:t>
            </a:r>
          </a:p>
          <a:p>
            <a:r>
              <a:rPr lang="en-US" sz="1200"/>
              <a:t>New session keys on join or rejoin</a:t>
            </a:r>
          </a:p>
          <a:p>
            <a:r>
              <a:rPr lang="en-US" sz="1200" err="1"/>
              <a:t>AppSKey</a:t>
            </a:r>
            <a:r>
              <a:rPr lang="en-US" sz="1200"/>
              <a:t> provides application layer Node -&gt; Gateway -&gt; Server -&gt; Application is AES-128 encrypted</a:t>
            </a:r>
          </a:p>
          <a:p>
            <a:r>
              <a:rPr lang="en-US" sz="1200"/>
              <a:t>Once the data reaches the Network Server, it can be accessed be the application online through any secure means such as TCP/IP SSL</a:t>
            </a:r>
          </a:p>
          <a:p>
            <a:r>
              <a:rPr lang="en-US" sz="1200"/>
              <a:t>Join Server (In Network Server)</a:t>
            </a:r>
          </a:p>
          <a:p>
            <a:pPr lvl="1"/>
            <a:r>
              <a:rPr lang="en-US" sz="1200"/>
              <a:t>Handles the sensitive part of the device activation in any LoRaWAN network </a:t>
            </a:r>
          </a:p>
          <a:p>
            <a:pPr lvl="1"/>
            <a:r>
              <a:rPr lang="en-US" sz="1200"/>
              <a:t>Authenticates Network and Application Servers </a:t>
            </a:r>
          </a:p>
          <a:p>
            <a:pPr lvl="1"/>
            <a:r>
              <a:rPr lang="en-US" sz="1200"/>
              <a:t>Stores root keys </a:t>
            </a:r>
          </a:p>
          <a:p>
            <a:pPr lvl="1"/>
            <a:r>
              <a:rPr lang="en-US" sz="1200"/>
              <a:t>Generates session keys </a:t>
            </a:r>
          </a:p>
          <a:p>
            <a:r>
              <a:rPr lang="en-US" sz="1200"/>
              <a:t>Security Concern</a:t>
            </a:r>
          </a:p>
          <a:p>
            <a:pPr lvl="1"/>
            <a:r>
              <a:rPr lang="en-US" sz="1200"/>
              <a:t>Because LoRaWAN is long range and utilizes an unlicensed spectrum, anyone can monitor the encrypted traffic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979626A2-51C3-4BEC-B26B-7467EC2E1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02D54-0986-4C3C-9EE6-AEA7E479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945B-ACF9-41CC-ACEA-F9366078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1713390"/>
            <a:ext cx="10159023" cy="3861938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r>
              <a:rPr lang="en-US" sz="2000"/>
              <a:t>Once the application receives and interprets the data from the server, it needs to store it</a:t>
            </a:r>
          </a:p>
          <a:p>
            <a:pPr lvl="1"/>
            <a:r>
              <a:rPr lang="en-US" sz="1600"/>
              <a:t>Device address, temperatures, flow rates, battery life</a:t>
            </a:r>
          </a:p>
          <a:p>
            <a:r>
              <a:rPr lang="en-US" sz="2000"/>
              <a:t>There are many ways to accomplish this</a:t>
            </a:r>
          </a:p>
          <a:p>
            <a:pPr lvl="1"/>
            <a:r>
              <a:rPr lang="en-US" sz="2000"/>
              <a:t>plaintext, xml, json, csv, </a:t>
            </a:r>
            <a:r>
              <a:rPr lang="en-US" sz="2000" err="1"/>
              <a:t>MySql</a:t>
            </a:r>
            <a:r>
              <a:rPr lang="en-US" sz="2000"/>
              <a:t>, SQL Server Express, SQL </a:t>
            </a:r>
            <a:r>
              <a:rPr lang="en-US" sz="2000" err="1"/>
              <a:t>LocalDB</a:t>
            </a:r>
            <a:r>
              <a:rPr lang="en-US" sz="2000"/>
              <a:t>, Access</a:t>
            </a:r>
          </a:p>
          <a:p>
            <a:r>
              <a:rPr lang="en-US" sz="2000"/>
              <a:t>Not a lot of data to store. Ideally compatible with C# </a:t>
            </a:r>
            <a:r>
              <a:rPr lang="en-US" sz="2000" err="1"/>
              <a:t>.net</a:t>
            </a:r>
            <a:endParaRPr lang="en-US" sz="2000"/>
          </a:p>
          <a:p>
            <a:r>
              <a:rPr lang="en-US" sz="2000" err="1"/>
              <a:t>MySql</a:t>
            </a:r>
            <a:r>
              <a:rPr lang="en-US" sz="2000"/>
              <a:t> is a free, opensource database management system which supports </a:t>
            </a:r>
            <a:r>
              <a:rPr lang="en-US" sz="2000" err="1"/>
              <a:t>.net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9438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F9AA0-9467-4A4F-8515-CD78989E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24" y="1590333"/>
            <a:ext cx="4573475" cy="36773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Comments 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>
                <a:solidFill>
                  <a:schemeClr val="bg1"/>
                </a:solidFill>
              </a:rPr>
              <a:t>C</a:t>
            </a: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oncerns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6EF4B88F-B077-44DC-9957-92CC57913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5C4FD-684D-4F03-95A4-1A66ACB9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Group Members</a:t>
            </a:r>
            <a:endParaRPr lang="en-US" sz="540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FE8A6D2-222E-4AE5-8F03-9103DDB31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1208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14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2FE14-3741-43D4-A0B4-9157D80D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400">
                <a:cs typeface="Calibri Light"/>
              </a:rPr>
              <a:t>Project Overview (Aron)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A933-CC5E-4564-8B27-0C11CC14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Monitor</a:t>
            </a:r>
            <a:endParaRPr lang="en-US" sz="2200"/>
          </a:p>
          <a:p>
            <a:pPr lvl="1"/>
            <a:r>
              <a:rPr lang="en-US" sz="2200">
                <a:cs typeface="Calibri"/>
              </a:rPr>
              <a:t>Our goal is to monitor the temperature and flow rate of water inside pipes</a:t>
            </a:r>
          </a:p>
          <a:p>
            <a:r>
              <a:rPr lang="en-US" sz="2200">
                <a:cs typeface="Calibri"/>
              </a:rPr>
              <a:t>Warn</a:t>
            </a:r>
          </a:p>
          <a:p>
            <a:pPr lvl="1"/>
            <a:r>
              <a:rPr lang="en-US" sz="2200">
                <a:cs typeface="Calibri"/>
              </a:rPr>
              <a:t>Give building owners an early warning for errors</a:t>
            </a:r>
          </a:p>
          <a:p>
            <a:r>
              <a:rPr lang="en-US" sz="2200">
                <a:cs typeface="Calibri"/>
              </a:rPr>
              <a:t>Action</a:t>
            </a:r>
          </a:p>
          <a:p>
            <a:pPr lvl="1"/>
            <a:r>
              <a:rPr lang="en-US" sz="2200">
                <a:cs typeface="Calibri"/>
              </a:rPr>
              <a:t>Stop pipes from freezing</a:t>
            </a:r>
          </a:p>
        </p:txBody>
      </p:sp>
      <p:pic>
        <p:nvPicPr>
          <p:cNvPr id="5" name="Picture 5" descr="Manometer beer equipment">
            <a:extLst>
              <a:ext uri="{FF2B5EF4-FFF2-40B4-BE49-F238E27FC236}">
                <a16:creationId xmlns:a16="http://schemas.microsoft.com/office/drawing/2014/main" id="{A03CE9B2-0AFC-4EC8-A708-14F39142E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73" r="507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270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FE14-3741-43D4-A0B4-9157D80D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700">
                <a:cs typeface="Calibri Light"/>
              </a:rPr>
              <a:t>Summarized Project Requirements (Alex)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4000CB-992B-4AF7-A427-8F629D996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18051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72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ACA98-C923-41E2-A4D9-6CED9314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Software Development (Alex)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C427419-1348-4EF1-885F-FF7814143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238758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7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04CCDD-88C7-4B43-A381-F2D8DAF62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1AA4F-41FD-4EFF-84D2-FD5D0ECD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4"/>
            <a:ext cx="5221224" cy="2066544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Hardware (Aron)</a:t>
            </a:r>
            <a:endParaRPr lang="en-US" sz="54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DD0362D-963B-41C9-970D-E6D78D2B9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5" b="1"/>
          <a:stretch/>
        </p:blipFill>
        <p:spPr>
          <a:xfrm>
            <a:off x="6179394" y="4"/>
            <a:ext cx="2757736" cy="2524633"/>
          </a:xfrm>
          <a:custGeom>
            <a:avLst/>
            <a:gdLst/>
            <a:ahLst/>
            <a:cxnLst/>
            <a:rect l="l" t="t" r="r" b="b"/>
            <a:pathLst>
              <a:path w="2757736" h="2524633">
                <a:moveTo>
                  <a:pt x="21123" y="0"/>
                </a:moveTo>
                <a:lnTo>
                  <a:pt x="2731055" y="0"/>
                </a:lnTo>
                <a:lnTo>
                  <a:pt x="2730838" y="5093"/>
                </a:lnTo>
                <a:cubicBezTo>
                  <a:pt x="2730487" y="45377"/>
                  <a:pt x="2732295" y="85646"/>
                  <a:pt x="2738658" y="125789"/>
                </a:cubicBezTo>
                <a:cubicBezTo>
                  <a:pt x="2756621" y="238377"/>
                  <a:pt x="2761924" y="352450"/>
                  <a:pt x="2754463" y="466085"/>
                </a:cubicBezTo>
                <a:cubicBezTo>
                  <a:pt x="2744150" y="620982"/>
                  <a:pt x="2730085" y="775628"/>
                  <a:pt x="2725799" y="930904"/>
                </a:cubicBezTo>
                <a:cubicBezTo>
                  <a:pt x="2721780" y="1082146"/>
                  <a:pt x="2734774" y="1233389"/>
                  <a:pt x="2744685" y="1383875"/>
                </a:cubicBezTo>
                <a:cubicBezTo>
                  <a:pt x="2759152" y="1603429"/>
                  <a:pt x="2748838" y="1823108"/>
                  <a:pt x="2739863" y="2042788"/>
                </a:cubicBezTo>
                <a:cubicBezTo>
                  <a:pt x="2736448" y="2125925"/>
                  <a:pt x="2737930" y="2209061"/>
                  <a:pt x="2740205" y="2292197"/>
                </a:cubicBezTo>
                <a:lnTo>
                  <a:pt x="2744484" y="2501376"/>
                </a:lnTo>
                <a:lnTo>
                  <a:pt x="2513574" y="2517337"/>
                </a:lnTo>
                <a:cubicBezTo>
                  <a:pt x="2415696" y="2521959"/>
                  <a:pt x="2317754" y="2524358"/>
                  <a:pt x="2219717" y="2524288"/>
                </a:cubicBezTo>
                <a:cubicBezTo>
                  <a:pt x="2139473" y="2526009"/>
                  <a:pt x="2059213" y="2521297"/>
                  <a:pt x="1979578" y="2510176"/>
                </a:cubicBezTo>
                <a:cubicBezTo>
                  <a:pt x="1865287" y="2491406"/>
                  <a:pt x="1749852" y="2477294"/>
                  <a:pt x="1633783" y="2489008"/>
                </a:cubicBezTo>
                <a:cubicBezTo>
                  <a:pt x="1553779" y="2497192"/>
                  <a:pt x="1473902" y="2501991"/>
                  <a:pt x="1393517" y="2501709"/>
                </a:cubicBezTo>
                <a:cubicBezTo>
                  <a:pt x="1208744" y="2501709"/>
                  <a:pt x="1023847" y="2500016"/>
                  <a:pt x="839074" y="2503543"/>
                </a:cubicBezTo>
                <a:cubicBezTo>
                  <a:pt x="674622" y="2506648"/>
                  <a:pt x="510804" y="2513421"/>
                  <a:pt x="346224" y="2496346"/>
                </a:cubicBezTo>
                <a:cubicBezTo>
                  <a:pt x="285491" y="2490066"/>
                  <a:pt x="224679" y="2485859"/>
                  <a:pt x="163814" y="2483127"/>
                </a:cubicBezTo>
                <a:lnTo>
                  <a:pt x="18517" y="2479653"/>
                </a:lnTo>
                <a:lnTo>
                  <a:pt x="18260" y="2465175"/>
                </a:lnTo>
                <a:cubicBezTo>
                  <a:pt x="17160" y="2423362"/>
                  <a:pt x="16458" y="2381580"/>
                  <a:pt x="22836" y="2339990"/>
                </a:cubicBezTo>
                <a:cubicBezTo>
                  <a:pt x="31895" y="2273000"/>
                  <a:pt x="32239" y="2205116"/>
                  <a:pt x="23857" y="2138036"/>
                </a:cubicBezTo>
                <a:cubicBezTo>
                  <a:pt x="8778" y="2011225"/>
                  <a:pt x="9721" y="1883023"/>
                  <a:pt x="26663" y="1756454"/>
                </a:cubicBezTo>
                <a:cubicBezTo>
                  <a:pt x="37125" y="1682587"/>
                  <a:pt x="43121" y="1606552"/>
                  <a:pt x="24367" y="1534088"/>
                </a:cubicBezTo>
                <a:cubicBezTo>
                  <a:pt x="-19775" y="1363773"/>
                  <a:pt x="5996" y="1193203"/>
                  <a:pt x="24367" y="1023781"/>
                </a:cubicBezTo>
                <a:cubicBezTo>
                  <a:pt x="35530" y="932794"/>
                  <a:pt x="35786" y="840798"/>
                  <a:pt x="25133" y="749747"/>
                </a:cubicBezTo>
                <a:cubicBezTo>
                  <a:pt x="6226" y="615268"/>
                  <a:pt x="2577" y="479090"/>
                  <a:pt x="14289" y="343797"/>
                </a:cubicBezTo>
                <a:cubicBezTo>
                  <a:pt x="24877" y="233188"/>
                  <a:pt x="35339" y="122324"/>
                  <a:pt x="22581" y="10822"/>
                </a:cubicBez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B58FF6E-DDBA-42C4-B4CD-D48CC3C02E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3" r="8587" b="6"/>
          <a:stretch/>
        </p:blipFill>
        <p:spPr>
          <a:xfrm>
            <a:off x="9339374" y="1"/>
            <a:ext cx="2852627" cy="2520152"/>
          </a:xfrm>
          <a:custGeom>
            <a:avLst/>
            <a:gdLst/>
            <a:ahLst/>
            <a:cxnLst/>
            <a:rect l="l" t="t" r="r" b="b"/>
            <a:pathLst>
              <a:path w="2852627" h="2520152">
                <a:moveTo>
                  <a:pt x="10064" y="0"/>
                </a:moveTo>
                <a:lnTo>
                  <a:pt x="2852627" y="0"/>
                </a:lnTo>
                <a:lnTo>
                  <a:pt x="2852627" y="2486586"/>
                </a:lnTo>
                <a:lnTo>
                  <a:pt x="2722923" y="2488164"/>
                </a:lnTo>
                <a:cubicBezTo>
                  <a:pt x="2674488" y="2490004"/>
                  <a:pt x="2626073" y="2493170"/>
                  <a:pt x="2577690" y="2497898"/>
                </a:cubicBezTo>
                <a:cubicBezTo>
                  <a:pt x="2399458" y="2512970"/>
                  <a:pt x="2220528" y="2515143"/>
                  <a:pt x="2042042" y="2504390"/>
                </a:cubicBezTo>
                <a:cubicBezTo>
                  <a:pt x="1880764" y="2496911"/>
                  <a:pt x="1719740" y="2478563"/>
                  <a:pt x="1558080" y="2494228"/>
                </a:cubicBezTo>
                <a:cubicBezTo>
                  <a:pt x="1502460" y="2499592"/>
                  <a:pt x="1447854" y="2512575"/>
                  <a:pt x="1391850" y="2515538"/>
                </a:cubicBezTo>
                <a:cubicBezTo>
                  <a:pt x="1129488" y="2529651"/>
                  <a:pt x="868014" y="2508482"/>
                  <a:pt x="606540" y="2491124"/>
                </a:cubicBezTo>
                <a:cubicBezTo>
                  <a:pt x="511296" y="2484774"/>
                  <a:pt x="416054" y="2477012"/>
                  <a:pt x="320810" y="2494370"/>
                </a:cubicBezTo>
                <a:cubicBezTo>
                  <a:pt x="240438" y="2508129"/>
                  <a:pt x="158860" y="2510966"/>
                  <a:pt x="77878" y="2502837"/>
                </a:cubicBezTo>
                <a:lnTo>
                  <a:pt x="9154" y="2498029"/>
                </a:lnTo>
                <a:lnTo>
                  <a:pt x="8320" y="2462991"/>
                </a:lnTo>
                <a:cubicBezTo>
                  <a:pt x="6579" y="2338090"/>
                  <a:pt x="-9495" y="2212684"/>
                  <a:pt x="8320" y="2088414"/>
                </a:cubicBezTo>
                <a:cubicBezTo>
                  <a:pt x="37454" y="1869137"/>
                  <a:pt x="41459" y="1647554"/>
                  <a:pt x="20242" y="1427484"/>
                </a:cubicBezTo>
                <a:cubicBezTo>
                  <a:pt x="-386" y="1179282"/>
                  <a:pt x="-1860" y="930008"/>
                  <a:pt x="15822" y="681605"/>
                </a:cubicBezTo>
                <a:cubicBezTo>
                  <a:pt x="28413" y="497593"/>
                  <a:pt x="37789" y="313203"/>
                  <a:pt x="26537" y="128561"/>
                </a:cubicBezTo>
                <a:cubicBezTo>
                  <a:pt x="24327" y="93208"/>
                  <a:pt x="18400" y="58296"/>
                  <a:pt x="12757" y="23416"/>
                </a:cubicBezTo>
                <a:close/>
              </a:path>
            </a:pathLst>
          </a:cu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BBECEAC1-4BBC-4815-B44E-D9B231A3F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520" y="260986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9E31-0239-4597-8349-D6CEF466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843784"/>
            <a:ext cx="5221224" cy="33284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Arduino</a:t>
            </a:r>
          </a:p>
          <a:p>
            <a:pPr lvl="1"/>
            <a:r>
              <a:rPr lang="en-US" sz="2000">
                <a:cs typeface="Calibri"/>
              </a:rPr>
              <a:t>A </a:t>
            </a:r>
            <a:r>
              <a:rPr lang="en-US" sz="2000" err="1">
                <a:cs typeface="Calibri"/>
              </a:rPr>
              <a:t>LoRaWan</a:t>
            </a:r>
            <a:r>
              <a:rPr lang="en-US" sz="2000">
                <a:cs typeface="Calibri"/>
              </a:rPr>
              <a:t> ready Arduino module</a:t>
            </a:r>
          </a:p>
          <a:p>
            <a:r>
              <a:rPr lang="en-US" sz="2000">
                <a:cs typeface="Calibri"/>
              </a:rPr>
              <a:t>Temperature Sensor</a:t>
            </a:r>
          </a:p>
          <a:p>
            <a:pPr lvl="1"/>
            <a:r>
              <a:rPr lang="en-US" sz="2000">
                <a:cs typeface="Calibri"/>
              </a:rPr>
              <a:t>Monitor the temperature of the water inside the pipes</a:t>
            </a:r>
          </a:p>
          <a:p>
            <a:r>
              <a:rPr lang="en-US" sz="2000">
                <a:cs typeface="Calibri"/>
              </a:rPr>
              <a:t>Flow sensor</a:t>
            </a:r>
          </a:p>
          <a:p>
            <a:pPr lvl="1"/>
            <a:r>
              <a:rPr lang="en-US" sz="2000">
                <a:cs typeface="Calibri"/>
              </a:rPr>
              <a:t>Monitor the flow of water within pipes</a:t>
            </a:r>
          </a:p>
          <a:p>
            <a:r>
              <a:rPr lang="en-US" sz="2000">
                <a:cs typeface="Calibri"/>
              </a:rPr>
              <a:t>Antenna</a:t>
            </a:r>
          </a:p>
          <a:p>
            <a:pPr lvl="1"/>
            <a:r>
              <a:rPr lang="en-US" sz="2000">
                <a:cs typeface="Calibri"/>
              </a:rPr>
              <a:t>Works with US915 MHz band</a:t>
            </a:r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2F04450-5C4A-42ED-8818-E6C374B52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74" r="-2" b="16853"/>
          <a:stretch/>
        </p:blipFill>
        <p:spPr>
          <a:xfrm>
            <a:off x="6388701" y="2716074"/>
            <a:ext cx="5803299" cy="4141924"/>
          </a:xfrm>
          <a:custGeom>
            <a:avLst/>
            <a:gdLst/>
            <a:ahLst/>
            <a:cxnLst/>
            <a:rect l="l" t="t" r="r" b="b"/>
            <a:pathLst>
              <a:path w="5803299" h="4141924">
                <a:moveTo>
                  <a:pt x="4086182" y="1329"/>
                </a:moveTo>
                <a:cubicBezTo>
                  <a:pt x="4156698" y="-1238"/>
                  <a:pt x="4227324" y="-85"/>
                  <a:pt x="4297823" y="4799"/>
                </a:cubicBezTo>
                <a:cubicBezTo>
                  <a:pt x="4587107" y="19899"/>
                  <a:pt x="4876647" y="16089"/>
                  <a:pt x="5166059" y="27661"/>
                </a:cubicBezTo>
                <a:cubicBezTo>
                  <a:pt x="5261555" y="31612"/>
                  <a:pt x="5356545" y="10444"/>
                  <a:pt x="5451787" y="9315"/>
                </a:cubicBezTo>
                <a:cubicBezTo>
                  <a:pt x="5565889" y="7904"/>
                  <a:pt x="5680275" y="12949"/>
                  <a:pt x="5794837" y="16636"/>
                </a:cubicBezTo>
                <a:lnTo>
                  <a:pt x="5803299" y="16810"/>
                </a:lnTo>
                <a:lnTo>
                  <a:pt x="5803299" y="4141924"/>
                </a:lnTo>
                <a:lnTo>
                  <a:pt x="25520" y="4141924"/>
                </a:lnTo>
                <a:lnTo>
                  <a:pt x="38276" y="3985509"/>
                </a:lnTo>
                <a:cubicBezTo>
                  <a:pt x="68779" y="3844294"/>
                  <a:pt x="65552" y="3697862"/>
                  <a:pt x="28835" y="3558127"/>
                </a:cubicBezTo>
                <a:cubicBezTo>
                  <a:pt x="-4463" y="3426468"/>
                  <a:pt x="-11352" y="3294426"/>
                  <a:pt x="21053" y="3161618"/>
                </a:cubicBezTo>
                <a:cubicBezTo>
                  <a:pt x="51646" y="3038188"/>
                  <a:pt x="50153" y="2908978"/>
                  <a:pt x="16716" y="2786288"/>
                </a:cubicBezTo>
                <a:cubicBezTo>
                  <a:pt x="9316" y="2754521"/>
                  <a:pt x="4787" y="2722155"/>
                  <a:pt x="3192" y="2689584"/>
                </a:cubicBezTo>
                <a:cubicBezTo>
                  <a:pt x="-6887" y="2570683"/>
                  <a:pt x="10081" y="2453440"/>
                  <a:pt x="24242" y="2335942"/>
                </a:cubicBezTo>
                <a:cubicBezTo>
                  <a:pt x="33683" y="2261054"/>
                  <a:pt x="48099" y="2185401"/>
                  <a:pt x="24242" y="2111279"/>
                </a:cubicBezTo>
                <a:cubicBezTo>
                  <a:pt x="7899" y="2059623"/>
                  <a:pt x="4264" y="2004791"/>
                  <a:pt x="13654" y="1951426"/>
                </a:cubicBezTo>
                <a:cubicBezTo>
                  <a:pt x="29486" y="1856713"/>
                  <a:pt x="32790" y="1760329"/>
                  <a:pt x="23477" y="1664761"/>
                </a:cubicBezTo>
                <a:cubicBezTo>
                  <a:pt x="17328" y="1601751"/>
                  <a:pt x="18272" y="1538243"/>
                  <a:pt x="26284" y="1475437"/>
                </a:cubicBezTo>
                <a:cubicBezTo>
                  <a:pt x="36872" y="1390981"/>
                  <a:pt x="53330" y="1304994"/>
                  <a:pt x="33300" y="1220284"/>
                </a:cubicBezTo>
                <a:cubicBezTo>
                  <a:pt x="1406" y="1085690"/>
                  <a:pt x="7785" y="951224"/>
                  <a:pt x="20543" y="815610"/>
                </a:cubicBezTo>
                <a:cubicBezTo>
                  <a:pt x="30111" y="714697"/>
                  <a:pt x="40700" y="612636"/>
                  <a:pt x="21563" y="510574"/>
                </a:cubicBezTo>
                <a:cubicBezTo>
                  <a:pt x="13335" y="463218"/>
                  <a:pt x="13335" y="414790"/>
                  <a:pt x="21563" y="367433"/>
                </a:cubicBezTo>
                <a:cubicBezTo>
                  <a:pt x="31514" y="303645"/>
                  <a:pt x="40955" y="240494"/>
                  <a:pt x="28197" y="176068"/>
                </a:cubicBezTo>
                <a:cubicBezTo>
                  <a:pt x="22584" y="148001"/>
                  <a:pt x="18374" y="119679"/>
                  <a:pt x="15439" y="91357"/>
                </a:cubicBezTo>
                <a:lnTo>
                  <a:pt x="13471" y="15444"/>
                </a:lnTo>
                <a:lnTo>
                  <a:pt x="161497" y="23093"/>
                </a:lnTo>
                <a:cubicBezTo>
                  <a:pt x="242184" y="25544"/>
                  <a:pt x="322886" y="25615"/>
                  <a:pt x="403652" y="21310"/>
                </a:cubicBezTo>
                <a:cubicBezTo>
                  <a:pt x="579090" y="9611"/>
                  <a:pt x="755048" y="12123"/>
                  <a:pt x="930155" y="28790"/>
                </a:cubicBezTo>
                <a:cubicBezTo>
                  <a:pt x="934727" y="29284"/>
                  <a:pt x="939871" y="27908"/>
                  <a:pt x="944744" y="27978"/>
                </a:cubicBezTo>
                <a:lnTo>
                  <a:pt x="944756" y="27986"/>
                </a:lnTo>
                <a:lnTo>
                  <a:pt x="949368" y="27641"/>
                </a:lnTo>
                <a:lnTo>
                  <a:pt x="981805" y="30065"/>
                </a:lnTo>
                <a:lnTo>
                  <a:pt x="983936" y="28984"/>
                </a:lnTo>
                <a:cubicBezTo>
                  <a:pt x="988825" y="29108"/>
                  <a:pt x="993905" y="30625"/>
                  <a:pt x="998603" y="30483"/>
                </a:cubicBezTo>
                <a:cubicBezTo>
                  <a:pt x="1047368" y="29496"/>
                  <a:pt x="1096133" y="30483"/>
                  <a:pt x="1144770" y="25121"/>
                </a:cubicBezTo>
                <a:cubicBezTo>
                  <a:pt x="1267037" y="10007"/>
                  <a:pt x="1390204" y="6041"/>
                  <a:pt x="1513043" y="13266"/>
                </a:cubicBezTo>
                <a:cubicBezTo>
                  <a:pt x="1691465" y="24557"/>
                  <a:pt x="1870141" y="31472"/>
                  <a:pt x="2048943" y="16089"/>
                </a:cubicBezTo>
                <a:cubicBezTo>
                  <a:pt x="2150537" y="7480"/>
                  <a:pt x="2252129" y="-1693"/>
                  <a:pt x="2353721" y="10161"/>
                </a:cubicBezTo>
                <a:cubicBezTo>
                  <a:pt x="2440545" y="21000"/>
                  <a:pt x="2528079" y="22750"/>
                  <a:pt x="2615195" y="15383"/>
                </a:cubicBezTo>
                <a:cubicBezTo>
                  <a:pt x="2710489" y="8045"/>
                  <a:pt x="2806139" y="8045"/>
                  <a:pt x="2901433" y="15383"/>
                </a:cubicBezTo>
                <a:cubicBezTo>
                  <a:pt x="2992739" y="21029"/>
                  <a:pt x="3084299" y="30483"/>
                  <a:pt x="3175351" y="20323"/>
                </a:cubicBezTo>
                <a:cubicBezTo>
                  <a:pt x="3303357" y="6210"/>
                  <a:pt x="3430983" y="10867"/>
                  <a:pt x="3558737" y="19476"/>
                </a:cubicBezTo>
                <a:cubicBezTo>
                  <a:pt x="3664265" y="26532"/>
                  <a:pt x="3770177" y="36834"/>
                  <a:pt x="3875197" y="20181"/>
                </a:cubicBezTo>
                <a:cubicBezTo>
                  <a:pt x="3945258" y="10183"/>
                  <a:pt x="4015665" y="3895"/>
                  <a:pt x="4086182" y="132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956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70BF-8078-45D3-A2B7-89D0D762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>
                <a:cs typeface="Calibri Light"/>
              </a:rPr>
              <a:t>RF Emission standards &amp; Local interference (Moe)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E037-3B92-4FBD-9956-B6E9541F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Lora devices send signals on an unlicensed sub-GHz radio spectrum. The Frequency band Range for the US902-928 standard ranges from 902-928 </a:t>
            </a:r>
            <a:r>
              <a:rPr lang="en-US" sz="2000" err="1">
                <a:cs typeface="Calibri"/>
              </a:rPr>
              <a:t>MHz.</a:t>
            </a:r>
            <a:r>
              <a:rPr lang="en-US" sz="2000">
                <a:cs typeface="Calibri"/>
              </a:rPr>
              <a:t> </a:t>
            </a:r>
          </a:p>
          <a:p>
            <a:r>
              <a:rPr lang="en-US" sz="2000">
                <a:cs typeface="Calibri"/>
              </a:rPr>
              <a:t>Lora utilizes a chirp spread spectrum modulation with centralized frequency of 915 MHz which provides the highest bandwidth and longest range. Around the central frequency modulation of data happens. </a:t>
            </a:r>
          </a:p>
          <a:p>
            <a:r>
              <a:rPr lang="en-US" sz="2000">
                <a:cs typeface="Calibri"/>
              </a:rPr>
              <a:t>Only when another signal with the same bandwidth emitting at the same time following a similar pattern of data interference happens. This means Lora signals are effective in avoiding interference.</a:t>
            </a:r>
          </a:p>
        </p:txBody>
      </p:sp>
      <p:pic>
        <p:nvPicPr>
          <p:cNvPr id="5" name="Picture 4" descr="A long row of satellite dishes in the sunset">
            <a:extLst>
              <a:ext uri="{FF2B5EF4-FFF2-40B4-BE49-F238E27FC236}">
                <a16:creationId xmlns:a16="http://schemas.microsoft.com/office/drawing/2014/main" id="{CCCE436E-BA71-466D-8734-925301856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3" r="14434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B9C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4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E1282-3776-4F07-B2A9-76D580E84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84" r="-2" b="77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754DC-6478-4F55-B104-0480303A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  <a:ea typeface="+mj-lt"/>
                <a:cs typeface="+mj-lt"/>
              </a:rPr>
              <a:t>RF Emission standards &amp; Local interference (Moe)</a:t>
            </a:r>
          </a:p>
          <a:p>
            <a:pPr algn="r"/>
            <a:endParaRPr lang="en-US" sz="3100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A8CC5D-869F-4880-BFF0-E437C3CAF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186215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5598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40F97-2B95-4839-A79E-DC2E0798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Antennae placement and design(Moe)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07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2AA2-AC78-42F5-A61D-104CDABD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>
                <a:solidFill>
                  <a:schemeClr val="bg1"/>
                </a:solidFill>
                <a:cs typeface="Calibri"/>
              </a:rPr>
              <a:t>There are many factors that decide on the effectiveness of the antennae.</a:t>
            </a:r>
          </a:p>
          <a:p>
            <a:pPr lvl="1"/>
            <a:r>
              <a:rPr lang="en-US" sz="1300">
                <a:solidFill>
                  <a:schemeClr val="bg1"/>
                </a:solidFill>
                <a:cs typeface="Calibri"/>
              </a:rPr>
              <a:t>Type: Omnidirectional. Gives flexibility and fault tolerance.  </a:t>
            </a:r>
          </a:p>
          <a:p>
            <a:pPr lvl="1"/>
            <a:r>
              <a:rPr lang="en-US" sz="1300">
                <a:solidFill>
                  <a:schemeClr val="bg1"/>
                </a:solidFill>
                <a:cs typeface="Calibri"/>
              </a:rPr>
              <a:t>Size: An optimal antennae size for the US902-928 standard would be around 8 or 16 cm to fulfill the average signal wavelength of 33 cm.</a:t>
            </a:r>
          </a:p>
          <a:p>
            <a:pPr lvl="1"/>
            <a:r>
              <a:rPr lang="en-US" sz="1300">
                <a:solidFill>
                  <a:schemeClr val="bg1"/>
                </a:solidFill>
                <a:cs typeface="Calibri"/>
              </a:rPr>
              <a:t>Location: Higher Elevation to get maximum range and reduce attenuation.</a:t>
            </a:r>
          </a:p>
          <a:p>
            <a:pPr lvl="1"/>
            <a:r>
              <a:rPr lang="en-US" sz="1300">
                <a:solidFill>
                  <a:schemeClr val="bg1"/>
                </a:solidFill>
                <a:cs typeface="Calibri"/>
              </a:rPr>
              <a:t>Obstacles: Minimize obstacle distance from transmitting and receiving antennae.</a:t>
            </a:r>
          </a:p>
          <a:p>
            <a:pPr lvl="1"/>
            <a:r>
              <a:rPr lang="en-US" sz="1300">
                <a:solidFill>
                  <a:schemeClr val="bg1"/>
                </a:solidFill>
                <a:cs typeface="Calibri"/>
              </a:rPr>
              <a:t>Direction: Vertical for omnidirectional signals, assure synchronization b/w transmitter and receiver.</a:t>
            </a:r>
          </a:p>
          <a:p>
            <a:pPr lvl="1"/>
            <a:r>
              <a:rPr lang="en-US" sz="1300">
                <a:solidFill>
                  <a:schemeClr val="bg1"/>
                </a:solidFill>
                <a:cs typeface="Calibri"/>
              </a:rPr>
              <a:t>Material: Good insulation and shielding can optimize signal quality and reduce interference.</a:t>
            </a:r>
          </a:p>
          <a:p>
            <a:pPr lvl="1"/>
            <a:endParaRPr lang="en-US" sz="1300">
              <a:solidFill>
                <a:schemeClr val="bg1"/>
              </a:solidFill>
              <a:cs typeface="Calibri"/>
            </a:endParaRPr>
          </a:p>
          <a:p>
            <a:pPr lvl="1"/>
            <a:endParaRPr lang="en-US" sz="13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70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8FEB2EDFF3E04D81A9685E21726433" ma:contentTypeVersion="4" ma:contentTypeDescription="Create a new document." ma:contentTypeScope="" ma:versionID="36cf028868b4d322c093951e60189328">
  <xsd:schema xmlns:xsd="http://www.w3.org/2001/XMLSchema" xmlns:xs="http://www.w3.org/2001/XMLSchema" xmlns:p="http://schemas.microsoft.com/office/2006/metadata/properties" xmlns:ns2="a1b4b18a-9523-479e-b888-4c20239050f0" targetNamespace="http://schemas.microsoft.com/office/2006/metadata/properties" ma:root="true" ma:fieldsID="c2cbf5b25b4455c999e2fb05a34afdad" ns2:_="">
    <xsd:import namespace="a1b4b18a-9523-479e-b888-4c20239050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4b18a-9523-479e-b888-4c2023905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A5FCA2-56CC-4B45-BB4E-C196823E68F3}">
  <ds:schemaRefs>
    <ds:schemaRef ds:uri="a1b4b18a-9523-479e-b888-4c2023905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EA83942-20D9-49ED-A708-1D7C4C94D3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2FC25B-3C4B-494F-8630-66ABA073A4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PipeWan</vt:lpstr>
      <vt:lpstr>Group Members</vt:lpstr>
      <vt:lpstr>Project Overview (Aron)</vt:lpstr>
      <vt:lpstr>Summarized Project Requirements (Alex)</vt:lpstr>
      <vt:lpstr>Software Development (Alex)</vt:lpstr>
      <vt:lpstr>Hardware (Aron)</vt:lpstr>
      <vt:lpstr>RF Emission standards &amp; Local interference (Moe)</vt:lpstr>
      <vt:lpstr>RF Emission standards &amp; Local interference (Moe) </vt:lpstr>
      <vt:lpstr>Antennae placement and design(Moe)</vt:lpstr>
      <vt:lpstr>Gateway function (Edgar)</vt:lpstr>
      <vt:lpstr>Network Server function. (Edgar)</vt:lpstr>
      <vt:lpstr>Connecting the node to the server (Aron)</vt:lpstr>
      <vt:lpstr>Data Security</vt:lpstr>
      <vt:lpstr>Data Management</vt:lpstr>
      <vt:lpstr>Questions  Comments  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2021-10-01T15:08:41Z</dcterms:created>
  <dcterms:modified xsi:type="dcterms:W3CDTF">2021-10-08T05:12:43Z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0x010100668FEB2EDFF3E04D81A9685E21726433</vt:lpwstr>
  </property>
</Properties>
</file>