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7" r:id="rId5"/>
    <p:sldId id="267" r:id="rId6"/>
    <p:sldId id="258" r:id="rId7"/>
    <p:sldId id="259" r:id="rId8"/>
    <p:sldId id="260" r:id="rId9"/>
    <p:sldId id="261" r:id="rId10"/>
    <p:sldId id="263" r:id="rId11"/>
    <p:sldId id="266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BFF7C-EA5E-9A02-B294-BE9094B2B3AD}" v="78" dt="2021-11-29T01:33:40.390"/>
    <p1510:client id="{15FA63E7-04D3-45B3-8CA4-71E496EEBBE4}" v="398" dt="2021-11-29T01:38:25.966"/>
    <p1510:client id="{24820FB5-58C5-4334-AD6B-6D1236631BDF}" v="550" dt="2021-11-29T01:36:57.151"/>
    <p1510:client id="{2A4804D2-09FD-4FFB-8986-C66C15BFBA14}" v="261" dt="2021-11-29T00:57:13.226"/>
    <p1510:client id="{2C27306E-D6ED-4F20-A4DC-823C1BBA3ECF}" v="4" dt="2021-11-29T00:38:10.314"/>
    <p1510:client id="{31BE36D2-FA3D-41D8-A8BC-95F7D957EF00}" v="60" dt="2021-11-29T01:04:36.366"/>
    <p1510:client id="{64E949F0-034F-41C4-BB51-202EB144A875}" v="5" dt="2021-12-03T00:42:53.100"/>
    <p1510:client id="{6C04B598-C97C-4717-BA5D-D2A67899570E}" v="2" dt="2021-11-29T01:59:39.337"/>
    <p1510:client id="{87984796-E723-4DC1-BC7C-BEF2B4E8B5E4}" v="406" dt="2021-11-29T01:40:30.069"/>
    <p1510:client id="{9BC90CE4-D3EC-4FB1-AE15-FD827979CC3B}" v="3" dt="2021-12-03T00:42:24.749"/>
    <p1510:client id="{9ECA91AF-A558-40E2-BF78-08E2D1954715}" v="29" dt="2021-12-02T00:43:27.763"/>
    <p1510:client id="{E4451E3A-9C27-4518-A3D3-7167C1CDC706}" v="105" dt="2021-11-29T01:14:27.372"/>
    <p1510:client id="{E7F2B3D8-B27E-4C61-8673-6F16AE8B9CD6}" v="10" dt="2021-11-29T02:21:44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oud, Mohammad" userId="S::f943q725@wichita.edu::0266c09c-edf4-48f9-b10e-ffd531108e36" providerId="AD" clId="Web-{31BE36D2-FA3D-41D8-A8BC-95F7D957EF00}"/>
    <pc:docChg chg="addSld modSld">
      <pc:chgData name="Daoud, Mohammad" userId="S::f943q725@wichita.edu::0266c09c-edf4-48f9-b10e-ffd531108e36" providerId="AD" clId="Web-{31BE36D2-FA3D-41D8-A8BC-95F7D957EF00}" dt="2021-11-29T01:04:36.366" v="58" actId="20577"/>
      <pc:docMkLst>
        <pc:docMk/>
      </pc:docMkLst>
      <pc:sldChg chg="modSp">
        <pc:chgData name="Daoud, Mohammad" userId="S::f943q725@wichita.edu::0266c09c-edf4-48f9-b10e-ffd531108e36" providerId="AD" clId="Web-{31BE36D2-FA3D-41D8-A8BC-95F7D957EF00}" dt="2021-11-29T01:04:12.693" v="31" actId="20577"/>
        <pc:sldMkLst>
          <pc:docMk/>
          <pc:sldMk cId="2976295143" sldId="262"/>
        </pc:sldMkLst>
        <pc:spChg chg="mod">
          <ac:chgData name="Daoud, Mohammad" userId="S::f943q725@wichita.edu::0266c09c-edf4-48f9-b10e-ffd531108e36" providerId="AD" clId="Web-{31BE36D2-FA3D-41D8-A8BC-95F7D957EF00}" dt="2021-11-29T01:04:12.693" v="31" actId="20577"/>
          <ac:spMkLst>
            <pc:docMk/>
            <pc:sldMk cId="2976295143" sldId="262"/>
            <ac:spMk id="3" creationId="{B09FAEA3-E260-4184-981E-3D2EC635C210}"/>
          </ac:spMkLst>
        </pc:spChg>
      </pc:sldChg>
      <pc:sldChg chg="modSp new">
        <pc:chgData name="Daoud, Mohammad" userId="S::f943q725@wichita.edu::0266c09c-edf4-48f9-b10e-ffd531108e36" providerId="AD" clId="Web-{31BE36D2-FA3D-41D8-A8BC-95F7D957EF00}" dt="2021-11-29T01:04:36.366" v="58" actId="20577"/>
        <pc:sldMkLst>
          <pc:docMk/>
          <pc:sldMk cId="527787199" sldId="264"/>
        </pc:sldMkLst>
        <pc:spChg chg="mod">
          <ac:chgData name="Daoud, Mohammad" userId="S::f943q725@wichita.edu::0266c09c-edf4-48f9-b10e-ffd531108e36" providerId="AD" clId="Web-{31BE36D2-FA3D-41D8-A8BC-95F7D957EF00}" dt="2021-11-29T01:04:21.834" v="42" actId="20577"/>
          <ac:spMkLst>
            <pc:docMk/>
            <pc:sldMk cId="527787199" sldId="264"/>
            <ac:spMk id="2" creationId="{9AB0926C-BD50-452B-A0F6-CCEDAD946CE4}"/>
          </ac:spMkLst>
        </pc:spChg>
        <pc:spChg chg="mod">
          <ac:chgData name="Daoud, Mohammad" userId="S::f943q725@wichita.edu::0266c09c-edf4-48f9-b10e-ffd531108e36" providerId="AD" clId="Web-{31BE36D2-FA3D-41D8-A8BC-95F7D957EF00}" dt="2021-11-29T01:04:36.366" v="58" actId="20577"/>
          <ac:spMkLst>
            <pc:docMk/>
            <pc:sldMk cId="527787199" sldId="264"/>
            <ac:spMk id="3" creationId="{431CD5DA-8FF1-4C57-8E00-DD66659C927D}"/>
          </ac:spMkLst>
        </pc:spChg>
      </pc:sldChg>
    </pc:docChg>
  </pc:docChgLst>
  <pc:docChgLst>
    <pc:chgData name="Rossillon, Alex" userId="S::m374m365@wichita.edu::cac35adc-3377-4cc0-bb9a-79657775f0e0" providerId="AD" clId="Web-{15FA63E7-04D3-45B3-8CA4-71E496EEBBE4}"/>
    <pc:docChg chg="addSld delSld modSld">
      <pc:chgData name="Rossillon, Alex" userId="S::m374m365@wichita.edu::cac35adc-3377-4cc0-bb9a-79657775f0e0" providerId="AD" clId="Web-{15FA63E7-04D3-45B3-8CA4-71E496EEBBE4}" dt="2021-11-29T01:38:25.966" v="424" actId="20577"/>
      <pc:docMkLst>
        <pc:docMk/>
      </pc:docMkLst>
      <pc:sldChg chg="del">
        <pc:chgData name="Rossillon, Alex" userId="S::m374m365@wichita.edu::cac35adc-3377-4cc0-bb9a-79657775f0e0" providerId="AD" clId="Web-{15FA63E7-04D3-45B3-8CA4-71E496EEBBE4}" dt="2021-11-29T00:33:49.048" v="34"/>
        <pc:sldMkLst>
          <pc:docMk/>
          <pc:sldMk cId="109857222" sldId="256"/>
        </pc:sldMkLst>
      </pc:sldChg>
      <pc:sldChg chg="modSp">
        <pc:chgData name="Rossillon, Alex" userId="S::m374m365@wichita.edu::cac35adc-3377-4cc0-bb9a-79657775f0e0" providerId="AD" clId="Web-{15FA63E7-04D3-45B3-8CA4-71E496EEBBE4}" dt="2021-11-29T00:33:26.688" v="32" actId="20577"/>
        <pc:sldMkLst>
          <pc:docMk/>
          <pc:sldMk cId="3022994553" sldId="258"/>
        </pc:sldMkLst>
        <pc:graphicFrameChg chg="modGraphic">
          <ac:chgData name="Rossillon, Alex" userId="S::m374m365@wichita.edu::cac35adc-3377-4cc0-bb9a-79657775f0e0" providerId="AD" clId="Web-{15FA63E7-04D3-45B3-8CA4-71E496EEBBE4}" dt="2021-11-29T00:33:26.688" v="32" actId="20577"/>
          <ac:graphicFrameMkLst>
            <pc:docMk/>
            <pc:sldMk cId="3022994553" sldId="258"/>
            <ac:graphicFrameMk id="16" creationId="{2FE8A6D2-222E-4AE5-8F03-9103DDB31533}"/>
          </ac:graphicFrameMkLst>
        </pc:graphicFrameChg>
      </pc:sldChg>
      <pc:sldChg chg="addSp delSp modSp add">
        <pc:chgData name="Rossillon, Alex" userId="S::m374m365@wichita.edu::cac35adc-3377-4cc0-bb9a-79657775f0e0" providerId="AD" clId="Web-{15FA63E7-04D3-45B3-8CA4-71E496EEBBE4}" dt="2021-11-29T01:12:24.961" v="104" actId="1076"/>
        <pc:sldMkLst>
          <pc:docMk/>
          <pc:sldMk cId="343319816" sldId="260"/>
        </pc:sldMkLst>
        <pc:spChg chg="mod">
          <ac:chgData name="Rossillon, Alex" userId="S::m374m365@wichita.edu::cac35adc-3377-4cc0-bb9a-79657775f0e0" providerId="AD" clId="Web-{15FA63E7-04D3-45B3-8CA4-71E496EEBBE4}" dt="2021-11-29T00:33:52.907" v="37" actId="20577"/>
          <ac:spMkLst>
            <pc:docMk/>
            <pc:sldMk cId="343319816" sldId="260"/>
            <ac:spMk id="2" creationId="{AA11AA4F-41FD-4EFF-84D2-FD5D0ECD7888}"/>
          </ac:spMkLst>
        </pc:spChg>
        <pc:spChg chg="mod">
          <ac:chgData name="Rossillon, Alex" userId="S::m374m365@wichita.edu::cac35adc-3377-4cc0-bb9a-79657775f0e0" providerId="AD" clId="Web-{15FA63E7-04D3-45B3-8CA4-71E496EEBBE4}" dt="2021-11-29T00:35:09.175" v="71" actId="20577"/>
          <ac:spMkLst>
            <pc:docMk/>
            <pc:sldMk cId="343319816" sldId="260"/>
            <ac:spMk id="3" creationId="{5B8F9E31-0239-4597-8349-D6CEF4667AFF}"/>
          </ac:spMkLst>
        </pc:spChg>
        <pc:picChg chg="mod">
          <ac:chgData name="Rossillon, Alex" userId="S::m374m365@wichita.edu::cac35adc-3377-4cc0-bb9a-79657775f0e0" providerId="AD" clId="Web-{15FA63E7-04D3-45B3-8CA4-71E496EEBBE4}" dt="2021-11-29T01:12:15.476" v="102" actId="1076"/>
          <ac:picMkLst>
            <pc:docMk/>
            <pc:sldMk cId="343319816" sldId="260"/>
            <ac:picMk id="4" creationId="{52F04450-5C4A-42ED-8818-E6C374B5266B}"/>
          </ac:picMkLst>
        </pc:picChg>
        <pc:picChg chg="add mod">
          <ac:chgData name="Rossillon, Alex" userId="S::m374m365@wichita.edu::cac35adc-3377-4cc0-bb9a-79657775f0e0" providerId="AD" clId="Web-{15FA63E7-04D3-45B3-8CA4-71E496EEBBE4}" dt="2021-11-29T01:12:20.867" v="103" actId="1076"/>
          <ac:picMkLst>
            <pc:docMk/>
            <pc:sldMk cId="343319816" sldId="260"/>
            <ac:picMk id="5" creationId="{5138DF33-7495-44E3-9312-2CE384DE6492}"/>
          </ac:picMkLst>
        </pc:picChg>
        <pc:picChg chg="mod">
          <ac:chgData name="Rossillon, Alex" userId="S::m374m365@wichita.edu::cac35adc-3377-4cc0-bb9a-79657775f0e0" providerId="AD" clId="Web-{15FA63E7-04D3-45B3-8CA4-71E496EEBBE4}" dt="2021-11-29T00:35:22.254" v="74" actId="1076"/>
          <ac:picMkLst>
            <pc:docMk/>
            <pc:sldMk cId="343319816" sldId="260"/>
            <ac:picMk id="5" creationId="{8DD0362D-963B-41C9-970D-E6D78D2B900D}"/>
          </ac:picMkLst>
        </pc:picChg>
        <pc:picChg chg="add del">
          <ac:chgData name="Rossillon, Alex" userId="S::m374m365@wichita.edu::cac35adc-3377-4cc0-bb9a-79657775f0e0" providerId="AD" clId="Web-{15FA63E7-04D3-45B3-8CA4-71E496EEBBE4}" dt="2021-11-29T00:35:10.128" v="72"/>
          <ac:picMkLst>
            <pc:docMk/>
            <pc:sldMk cId="343319816" sldId="260"/>
            <ac:picMk id="6" creationId="{1B58FF6E-DDBA-42C4-B4CD-D48CC3C02E47}"/>
          </ac:picMkLst>
        </pc:picChg>
        <pc:picChg chg="mod">
          <ac:chgData name="Rossillon, Alex" userId="S::m374m365@wichita.edu::cac35adc-3377-4cc0-bb9a-79657775f0e0" providerId="AD" clId="Web-{15FA63E7-04D3-45B3-8CA4-71E496EEBBE4}" dt="2021-11-29T01:12:24.961" v="104" actId="1076"/>
          <ac:picMkLst>
            <pc:docMk/>
            <pc:sldMk cId="343319816" sldId="260"/>
            <ac:picMk id="7" creationId="{51396856-A4CE-4D46-BD06-FAA2FFCD03FB}"/>
          </ac:picMkLst>
        </pc:picChg>
        <pc:picChg chg="add del mod">
          <ac:chgData name="Rossillon, Alex" userId="S::m374m365@wichita.edu::cac35adc-3377-4cc0-bb9a-79657775f0e0" providerId="AD" clId="Web-{15FA63E7-04D3-45B3-8CA4-71E496EEBBE4}" dt="2021-11-29T00:35:08.472" v="69"/>
          <ac:picMkLst>
            <pc:docMk/>
            <pc:sldMk cId="343319816" sldId="260"/>
            <ac:picMk id="7" creationId="{BB92434B-7BA7-4880-8880-0078227C8E9E}"/>
          </ac:picMkLst>
        </pc:picChg>
      </pc:sldChg>
      <pc:sldChg chg="modSp add">
        <pc:chgData name="Rossillon, Alex" userId="S::m374m365@wichita.edu::cac35adc-3377-4cc0-bb9a-79657775f0e0" providerId="AD" clId="Web-{15FA63E7-04D3-45B3-8CA4-71E496EEBBE4}" dt="2021-11-29T00:36:34.678" v="95" actId="20577"/>
        <pc:sldMkLst>
          <pc:docMk/>
          <pc:sldMk cId="1344580818" sldId="261"/>
        </pc:sldMkLst>
        <pc:spChg chg="mod">
          <ac:chgData name="Rossillon, Alex" userId="S::m374m365@wichita.edu::cac35adc-3377-4cc0-bb9a-79657775f0e0" providerId="AD" clId="Web-{15FA63E7-04D3-45B3-8CA4-71E496EEBBE4}" dt="2021-11-29T00:36:34.678" v="95" actId="20577"/>
          <ac:spMkLst>
            <pc:docMk/>
            <pc:sldMk cId="1344580818" sldId="261"/>
            <ac:spMk id="2" creationId="{0142C9AC-3839-4AD5-97BB-50660D112D3E}"/>
          </ac:spMkLst>
        </pc:spChg>
      </pc:sldChg>
      <pc:sldChg chg="modSp">
        <pc:chgData name="Rossillon, Alex" userId="S::m374m365@wichita.edu::cac35adc-3377-4cc0-bb9a-79657775f0e0" providerId="AD" clId="Web-{15FA63E7-04D3-45B3-8CA4-71E496EEBBE4}" dt="2021-11-29T01:34:10.468" v="367" actId="20577"/>
        <pc:sldMkLst>
          <pc:docMk/>
          <pc:sldMk cId="2976295143" sldId="262"/>
        </pc:sldMkLst>
        <pc:spChg chg="mod">
          <ac:chgData name="Rossillon, Alex" userId="S::m374m365@wichita.edu::cac35adc-3377-4cc0-bb9a-79657775f0e0" providerId="AD" clId="Web-{15FA63E7-04D3-45B3-8CA4-71E496EEBBE4}" dt="2021-11-29T01:34:10.468" v="367" actId="20577"/>
          <ac:spMkLst>
            <pc:docMk/>
            <pc:sldMk cId="2976295143" sldId="262"/>
            <ac:spMk id="3" creationId="{B09FAEA3-E260-4184-981E-3D2EC635C210}"/>
          </ac:spMkLst>
        </pc:spChg>
      </pc:sldChg>
      <pc:sldChg chg="addSp modSp">
        <pc:chgData name="Rossillon, Alex" userId="S::m374m365@wichita.edu::cac35adc-3377-4cc0-bb9a-79657775f0e0" providerId="AD" clId="Web-{15FA63E7-04D3-45B3-8CA4-71E496EEBBE4}" dt="2021-11-29T01:38:25.966" v="424" actId="20577"/>
        <pc:sldMkLst>
          <pc:docMk/>
          <pc:sldMk cId="1945366588" sldId="263"/>
        </pc:sldMkLst>
        <pc:spChg chg="mod">
          <ac:chgData name="Rossillon, Alex" userId="S::m374m365@wichita.edu::cac35adc-3377-4cc0-bb9a-79657775f0e0" providerId="AD" clId="Web-{15FA63E7-04D3-45B3-8CA4-71E496EEBBE4}" dt="2021-11-29T01:38:25.966" v="424" actId="20577"/>
          <ac:spMkLst>
            <pc:docMk/>
            <pc:sldMk cId="1945366588" sldId="263"/>
            <ac:spMk id="3" creationId="{7A0786DD-1581-4AFE-81A9-67C6CCEB1C14}"/>
          </ac:spMkLst>
        </pc:spChg>
        <pc:picChg chg="add mod">
          <ac:chgData name="Rossillon, Alex" userId="S::m374m365@wichita.edu::cac35adc-3377-4cc0-bb9a-79657775f0e0" providerId="AD" clId="Web-{15FA63E7-04D3-45B3-8CA4-71E496EEBBE4}" dt="2021-11-29T01:31:04.036" v="206" actId="14100"/>
          <ac:picMkLst>
            <pc:docMk/>
            <pc:sldMk cId="1945366588" sldId="263"/>
            <ac:picMk id="4" creationId="{A10882FD-CF35-4A32-A7E6-37660856EDBF}"/>
          </ac:picMkLst>
        </pc:picChg>
      </pc:sldChg>
      <pc:sldChg chg="modSp">
        <pc:chgData name="Rossillon, Alex" userId="S::m374m365@wichita.edu::cac35adc-3377-4cc0-bb9a-79657775f0e0" providerId="AD" clId="Web-{15FA63E7-04D3-45B3-8CA4-71E496EEBBE4}" dt="2021-11-29T01:20:31.909" v="146" actId="20577"/>
        <pc:sldMkLst>
          <pc:docMk/>
          <pc:sldMk cId="527787199" sldId="264"/>
        </pc:sldMkLst>
        <pc:spChg chg="mod">
          <ac:chgData name="Rossillon, Alex" userId="S::m374m365@wichita.edu::cac35adc-3377-4cc0-bb9a-79657775f0e0" providerId="AD" clId="Web-{15FA63E7-04D3-45B3-8CA4-71E496EEBBE4}" dt="2021-11-29T01:20:31.909" v="146" actId="20577"/>
          <ac:spMkLst>
            <pc:docMk/>
            <pc:sldMk cId="527787199" sldId="264"/>
            <ac:spMk id="3" creationId="{431CD5DA-8FF1-4C57-8E00-DD66659C927D}"/>
          </ac:spMkLst>
        </pc:spChg>
      </pc:sldChg>
      <pc:sldChg chg="modSp del">
        <pc:chgData name="Rossillon, Alex" userId="S::m374m365@wichita.edu::cac35adc-3377-4cc0-bb9a-79657775f0e0" providerId="AD" clId="Web-{15FA63E7-04D3-45B3-8CA4-71E496EEBBE4}" dt="2021-11-29T01:32:22.259" v="263"/>
        <pc:sldMkLst>
          <pc:docMk/>
          <pc:sldMk cId="2800437415" sldId="265"/>
        </pc:sldMkLst>
        <pc:spChg chg="mod">
          <ac:chgData name="Rossillon, Alex" userId="S::m374m365@wichita.edu::cac35adc-3377-4cc0-bb9a-79657775f0e0" providerId="AD" clId="Web-{15FA63E7-04D3-45B3-8CA4-71E496EEBBE4}" dt="2021-11-29T01:25:54.582" v="197" actId="20577"/>
          <ac:spMkLst>
            <pc:docMk/>
            <pc:sldMk cId="2800437415" sldId="265"/>
            <ac:spMk id="3" creationId="{64F95559-70EF-409F-A55C-B88DBCC9514A}"/>
          </ac:spMkLst>
        </pc:spChg>
      </pc:sldChg>
      <pc:sldChg chg="addSp modSp new">
        <pc:chgData name="Rossillon, Alex" userId="S::m374m365@wichita.edu::cac35adc-3377-4cc0-bb9a-79657775f0e0" providerId="AD" clId="Web-{15FA63E7-04D3-45B3-8CA4-71E496EEBBE4}" dt="2021-11-29T01:32:15.696" v="262" actId="1076"/>
        <pc:sldMkLst>
          <pc:docMk/>
          <pc:sldMk cId="2195731533" sldId="266"/>
        </pc:sldMkLst>
        <pc:spChg chg="mod">
          <ac:chgData name="Rossillon, Alex" userId="S::m374m365@wichita.edu::cac35adc-3377-4cc0-bb9a-79657775f0e0" providerId="AD" clId="Web-{15FA63E7-04D3-45B3-8CA4-71E496EEBBE4}" dt="2021-11-29T01:31:39.632" v="217" actId="20577"/>
          <ac:spMkLst>
            <pc:docMk/>
            <pc:sldMk cId="2195731533" sldId="266"/>
            <ac:spMk id="2" creationId="{C7FB006B-C04E-488A-91D5-E849CC765D86}"/>
          </ac:spMkLst>
        </pc:spChg>
        <pc:spChg chg="mod">
          <ac:chgData name="Rossillon, Alex" userId="S::m374m365@wichita.edu::cac35adc-3377-4cc0-bb9a-79657775f0e0" providerId="AD" clId="Web-{15FA63E7-04D3-45B3-8CA4-71E496EEBBE4}" dt="2021-11-29T01:32:02.711" v="258" actId="20577"/>
          <ac:spMkLst>
            <pc:docMk/>
            <pc:sldMk cId="2195731533" sldId="266"/>
            <ac:spMk id="3" creationId="{9DDC32EE-66D5-4E94-B7CB-7E4A0C15848F}"/>
          </ac:spMkLst>
        </pc:spChg>
        <pc:picChg chg="add mod">
          <ac:chgData name="Rossillon, Alex" userId="S::m374m365@wichita.edu::cac35adc-3377-4cc0-bb9a-79657775f0e0" providerId="AD" clId="Web-{15FA63E7-04D3-45B3-8CA4-71E496EEBBE4}" dt="2021-11-29T01:32:15.696" v="262" actId="1076"/>
          <ac:picMkLst>
            <pc:docMk/>
            <pc:sldMk cId="2195731533" sldId="266"/>
            <ac:picMk id="4" creationId="{7B438E12-8E02-486F-9728-486994E04FB6}"/>
          </ac:picMkLst>
        </pc:picChg>
      </pc:sldChg>
      <pc:sldChg chg="modSp new del">
        <pc:chgData name="Rossillon, Alex" userId="S::m374m365@wichita.edu::cac35adc-3377-4cc0-bb9a-79657775f0e0" providerId="AD" clId="Web-{15FA63E7-04D3-45B3-8CA4-71E496EEBBE4}" dt="2021-11-29T01:33:07.465" v="272"/>
        <pc:sldMkLst>
          <pc:docMk/>
          <pc:sldMk cId="1033232630" sldId="267"/>
        </pc:sldMkLst>
        <pc:spChg chg="mod">
          <ac:chgData name="Rossillon, Alex" userId="S::m374m365@wichita.edu::cac35adc-3377-4cc0-bb9a-79657775f0e0" providerId="AD" clId="Web-{15FA63E7-04D3-45B3-8CA4-71E496EEBBE4}" dt="2021-11-29T01:33:05.324" v="271" actId="20577"/>
          <ac:spMkLst>
            <pc:docMk/>
            <pc:sldMk cId="1033232630" sldId="267"/>
            <ac:spMk id="2" creationId="{E279EE3A-C193-46C6-86F2-AAAC5492E838}"/>
          </ac:spMkLst>
        </pc:spChg>
      </pc:sldChg>
    </pc:docChg>
  </pc:docChgLst>
  <pc:docChgLst>
    <pc:chgData name="Rossillon, Alex" userId="S::m374m365@wichita.edu::cac35adc-3377-4cc0-bb9a-79657775f0e0" providerId="AD" clId="Web-{9BC90CE4-D3EC-4FB1-AE15-FD827979CC3B}"/>
    <pc:docChg chg="addSld modSld">
      <pc:chgData name="Rossillon, Alex" userId="S::m374m365@wichita.edu::cac35adc-3377-4cc0-bb9a-79657775f0e0" providerId="AD" clId="Web-{9BC90CE4-D3EC-4FB1-AE15-FD827979CC3B}" dt="2021-12-03T00:42:24.749" v="2" actId="20577"/>
      <pc:docMkLst>
        <pc:docMk/>
      </pc:docMkLst>
      <pc:sldChg chg="modSp new">
        <pc:chgData name="Rossillon, Alex" userId="S::m374m365@wichita.edu::cac35adc-3377-4cc0-bb9a-79657775f0e0" providerId="AD" clId="Web-{9BC90CE4-D3EC-4FB1-AE15-FD827979CC3B}" dt="2021-12-03T00:42:24.749" v="2" actId="20577"/>
        <pc:sldMkLst>
          <pc:docMk/>
          <pc:sldMk cId="508566913" sldId="267"/>
        </pc:sldMkLst>
        <pc:spChg chg="mod">
          <ac:chgData name="Rossillon, Alex" userId="S::m374m365@wichita.edu::cac35adc-3377-4cc0-bb9a-79657775f0e0" providerId="AD" clId="Web-{9BC90CE4-D3EC-4FB1-AE15-FD827979CC3B}" dt="2021-12-03T00:42:24.749" v="2" actId="20577"/>
          <ac:spMkLst>
            <pc:docMk/>
            <pc:sldMk cId="508566913" sldId="267"/>
            <ac:spMk id="2" creationId="{39E8FB89-F1FA-4D6A-8106-CC56DC919C4A}"/>
          </ac:spMkLst>
        </pc:spChg>
      </pc:sldChg>
    </pc:docChg>
  </pc:docChgLst>
  <pc:docChgLst>
    <pc:chgData name="Daoud, Mohammad" userId="S::f943q725@wichita.edu::0266c09c-edf4-48f9-b10e-ffd531108e36" providerId="AD" clId="Web-{E4451E3A-9C27-4518-A3D3-7167C1CDC706}"/>
    <pc:docChg chg="modSld">
      <pc:chgData name="Daoud, Mohammad" userId="S::f943q725@wichita.edu::0266c09c-edf4-48f9-b10e-ffd531108e36" providerId="AD" clId="Web-{E4451E3A-9C27-4518-A3D3-7167C1CDC706}" dt="2021-11-29T01:14:27.372" v="104" actId="20577"/>
      <pc:docMkLst>
        <pc:docMk/>
      </pc:docMkLst>
      <pc:sldChg chg="modSp">
        <pc:chgData name="Daoud, Mohammad" userId="S::f943q725@wichita.edu::0266c09c-edf4-48f9-b10e-ffd531108e36" providerId="AD" clId="Web-{E4451E3A-9C27-4518-A3D3-7167C1CDC706}" dt="2021-11-29T01:14:27.372" v="104" actId="20577"/>
        <pc:sldMkLst>
          <pc:docMk/>
          <pc:sldMk cId="343319816" sldId="260"/>
        </pc:sldMkLst>
        <pc:spChg chg="mod">
          <ac:chgData name="Daoud, Mohammad" userId="S::f943q725@wichita.edu::0266c09c-edf4-48f9-b10e-ffd531108e36" providerId="AD" clId="Web-{E4451E3A-9C27-4518-A3D3-7167C1CDC706}" dt="2021-11-29T01:14:27.372" v="104" actId="20577"/>
          <ac:spMkLst>
            <pc:docMk/>
            <pc:sldMk cId="343319816" sldId="260"/>
            <ac:spMk id="3" creationId="{5B8F9E31-0239-4597-8349-D6CEF4667AFF}"/>
          </ac:spMkLst>
        </pc:spChg>
      </pc:sldChg>
      <pc:sldChg chg="addSp modSp mod setBg">
        <pc:chgData name="Daoud, Mohammad" userId="S::f943q725@wichita.edu::0266c09c-edf4-48f9-b10e-ffd531108e36" providerId="AD" clId="Web-{E4451E3A-9C27-4518-A3D3-7167C1CDC706}" dt="2021-11-29T01:09:34.567" v="52"/>
        <pc:sldMkLst>
          <pc:docMk/>
          <pc:sldMk cId="2976295143" sldId="262"/>
        </pc:sldMkLst>
        <pc:spChg chg="mod">
          <ac:chgData name="Daoud, Mohammad" userId="S::f943q725@wichita.edu::0266c09c-edf4-48f9-b10e-ffd531108e36" providerId="AD" clId="Web-{E4451E3A-9C27-4518-A3D3-7167C1CDC706}" dt="2021-11-29T01:09:34.567" v="52"/>
          <ac:spMkLst>
            <pc:docMk/>
            <pc:sldMk cId="2976295143" sldId="262"/>
            <ac:spMk id="2" creationId="{2CD43706-AAAC-4A93-988A-6B1C0CFA2821}"/>
          </ac:spMkLst>
        </pc:spChg>
        <pc:spChg chg="mod">
          <ac:chgData name="Daoud, Mohammad" userId="S::f943q725@wichita.edu::0266c09c-edf4-48f9-b10e-ffd531108e36" providerId="AD" clId="Web-{E4451E3A-9C27-4518-A3D3-7167C1CDC706}" dt="2021-11-29T01:09:34.567" v="52"/>
          <ac:spMkLst>
            <pc:docMk/>
            <pc:sldMk cId="2976295143" sldId="262"/>
            <ac:spMk id="3" creationId="{B09FAEA3-E260-4184-981E-3D2EC635C210}"/>
          </ac:spMkLst>
        </pc:spChg>
        <pc:spChg chg="add">
          <ac:chgData name="Daoud, Mohammad" userId="S::f943q725@wichita.edu::0266c09c-edf4-48f9-b10e-ffd531108e36" providerId="AD" clId="Web-{E4451E3A-9C27-4518-A3D3-7167C1CDC706}" dt="2021-11-29T01:09:34.567" v="52"/>
          <ac:spMkLst>
            <pc:docMk/>
            <pc:sldMk cId="2976295143" sldId="262"/>
            <ac:spMk id="8" creationId="{884769FE-1656-422F-86E1-8C1B16C27BE1}"/>
          </ac:spMkLst>
        </pc:spChg>
        <pc:spChg chg="add">
          <ac:chgData name="Daoud, Mohammad" userId="S::f943q725@wichita.edu::0266c09c-edf4-48f9-b10e-ffd531108e36" providerId="AD" clId="Web-{E4451E3A-9C27-4518-A3D3-7167C1CDC706}" dt="2021-11-29T01:09:34.567" v="52"/>
          <ac:spMkLst>
            <pc:docMk/>
            <pc:sldMk cId="2976295143" sldId="262"/>
            <ac:spMk id="10" creationId="{CB249F6D-244F-494A-98B9-5CC7413C4FB9}"/>
          </ac:spMkLst>
        </pc:spChg>
        <pc:spChg chg="add">
          <ac:chgData name="Daoud, Mohammad" userId="S::f943q725@wichita.edu::0266c09c-edf4-48f9-b10e-ffd531108e36" providerId="AD" clId="Web-{E4451E3A-9C27-4518-A3D3-7167C1CDC706}" dt="2021-11-29T01:09:34.567" v="52"/>
          <ac:spMkLst>
            <pc:docMk/>
            <pc:sldMk cId="2976295143" sldId="262"/>
            <ac:spMk id="12" creationId="{506C536E-6ECA-4211-AF8C-A2671C484DA7}"/>
          </ac:spMkLst>
        </pc:spChg>
        <pc:spChg chg="add">
          <ac:chgData name="Daoud, Mohammad" userId="S::f943q725@wichita.edu::0266c09c-edf4-48f9-b10e-ffd531108e36" providerId="AD" clId="Web-{E4451E3A-9C27-4518-A3D3-7167C1CDC706}" dt="2021-11-29T01:09:34.567" v="52"/>
          <ac:spMkLst>
            <pc:docMk/>
            <pc:sldMk cId="2976295143" sldId="262"/>
            <ac:spMk id="14" creationId="{AEAA70EA-2201-4F5D-AF08-58CFF851CCCD}"/>
          </ac:spMkLst>
        </pc:spChg>
      </pc:sldChg>
      <pc:sldChg chg="modSp">
        <pc:chgData name="Daoud, Mohammad" userId="S::f943q725@wichita.edu::0266c09c-edf4-48f9-b10e-ffd531108e36" providerId="AD" clId="Web-{E4451E3A-9C27-4518-A3D3-7167C1CDC706}" dt="2021-11-29T01:11:03.288" v="59" actId="20577"/>
        <pc:sldMkLst>
          <pc:docMk/>
          <pc:sldMk cId="527787199" sldId="264"/>
        </pc:sldMkLst>
        <pc:spChg chg="mod">
          <ac:chgData name="Daoud, Mohammad" userId="S::f943q725@wichita.edu::0266c09c-edf4-48f9-b10e-ffd531108e36" providerId="AD" clId="Web-{E4451E3A-9C27-4518-A3D3-7167C1CDC706}" dt="2021-11-29T01:11:03.288" v="59" actId="20577"/>
          <ac:spMkLst>
            <pc:docMk/>
            <pc:sldMk cId="527787199" sldId="264"/>
            <ac:spMk id="3" creationId="{431CD5DA-8FF1-4C57-8E00-DD66659C927D}"/>
          </ac:spMkLst>
        </pc:spChg>
      </pc:sldChg>
    </pc:docChg>
  </pc:docChgLst>
  <pc:docChgLst>
    <pc:chgData name="Chavez, Edgar" userId="S::w352r923@wichita.edu::dcf261fd-638b-4667-9ea0-065a331434ab" providerId="AD" clId="Web-{9ECA91AF-A558-40E2-BF78-08E2D1954715}"/>
    <pc:docChg chg="modSld addMainMaster delMainMaster">
      <pc:chgData name="Chavez, Edgar" userId="S::w352r923@wichita.edu::dcf261fd-638b-4667-9ea0-065a331434ab" providerId="AD" clId="Web-{9ECA91AF-A558-40E2-BF78-08E2D1954715}" dt="2021-12-02T00:43:24.622" v="25"/>
      <pc:docMkLst>
        <pc:docMk/>
      </pc:docMkLst>
      <pc:sldChg chg="modSp mod modClrScheme chgLayout">
        <pc:chgData name="Chavez, Edgar" userId="S::w352r923@wichita.edu::dcf261fd-638b-4667-9ea0-065a331434ab" providerId="AD" clId="Web-{9ECA91AF-A558-40E2-BF78-08E2D1954715}" dt="2021-12-02T00:43:24.622" v="25"/>
        <pc:sldMkLst>
          <pc:docMk/>
          <pc:sldMk cId="3756419079" sldId="257"/>
        </pc:sldMkLst>
        <pc:spChg chg="mod ord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3756419079" sldId="257"/>
            <ac:spMk id="2" creationId="{00000000-0000-0000-0000-000000000000}"/>
          </ac:spMkLst>
        </pc:spChg>
      </pc:sldChg>
      <pc:sldChg chg="addSp delSp modSp mod setBg modClrScheme setClrOvrMap delDesignElem chgLayout">
        <pc:chgData name="Chavez, Edgar" userId="S::w352r923@wichita.edu::dcf261fd-638b-4667-9ea0-065a331434ab" providerId="AD" clId="Web-{9ECA91AF-A558-40E2-BF78-08E2D1954715}" dt="2021-12-02T00:43:24.622" v="25"/>
        <pc:sldMkLst>
          <pc:docMk/>
          <pc:sldMk cId="3022994553" sldId="258"/>
        </pc:sldMkLst>
        <pc:spChg chg="mod ord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3022994553" sldId="258"/>
            <ac:spMk id="2" creationId="{7E65C4FD-684D-4F03-95A4-1A66ACB9D211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1:41.853" v="20"/>
          <ac:spMkLst>
            <pc:docMk/>
            <pc:sldMk cId="3022994553" sldId="258"/>
            <ac:spMk id="6" creationId="{2E442304-DDBD-4F7B-8017-36BCC863FB40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1:41.853" v="20"/>
          <ac:spMkLst>
            <pc:docMk/>
            <pc:sldMk cId="3022994553" sldId="258"/>
            <ac:spMk id="8" creationId="{5E107275-3853-46FD-A241-DE4355A42675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3022994553" sldId="258"/>
            <ac:spMk id="21" creationId="{A3EFF7B1-6CB7-47D1-AD37-B870CA2B2151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3022994553" sldId="258"/>
            <ac:spMk id="23" creationId="{7FA2962B-21B6-4689-A95D-A8FF6ADE47F1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3022994553" sldId="258"/>
            <ac:spMk id="39" creationId="{A00D2CE1-35C1-46E6-BD59-CEE668BD90F4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3022994553" sldId="258"/>
            <ac:spMk id="47" creationId="{E18403B7-F2C7-4C07-8522-21C31910902C}"/>
          </ac:spMkLst>
        </pc:spChg>
        <pc:grpChg chg="add del">
          <ac:chgData name="Chavez, Edgar" userId="S::w352r923@wichita.edu::dcf261fd-638b-4667-9ea0-065a331434ab" providerId="AD" clId="Web-{9ECA91AF-A558-40E2-BF78-08E2D1954715}" dt="2021-12-02T00:43:24.622" v="25"/>
          <ac:grpSpMkLst>
            <pc:docMk/>
            <pc:sldMk cId="3022994553" sldId="258"/>
            <ac:grpSpMk id="25" creationId="{A745280D-ED36-41FE-8EB1-CE597C99CFE8}"/>
          </ac:grpSpMkLst>
        </pc:grpChg>
        <pc:grpChg chg="add del">
          <ac:chgData name="Chavez, Edgar" userId="S::w352r923@wichita.edu::dcf261fd-638b-4667-9ea0-065a331434ab" providerId="AD" clId="Web-{9ECA91AF-A558-40E2-BF78-08E2D1954715}" dt="2021-12-02T00:43:24.622" v="25"/>
          <ac:grpSpMkLst>
            <pc:docMk/>
            <pc:sldMk cId="3022994553" sldId="258"/>
            <ac:grpSpMk id="31" creationId="{80E95A5C-1E97-41C3-9DEC-245FF6DEBF1F}"/>
          </ac:grpSpMkLst>
        </pc:grpChg>
        <pc:grpChg chg="add del">
          <ac:chgData name="Chavez, Edgar" userId="S::w352r923@wichita.edu::dcf261fd-638b-4667-9ea0-065a331434ab" providerId="AD" clId="Web-{9ECA91AF-A558-40E2-BF78-08E2D1954715}" dt="2021-12-02T00:43:24.622" v="25"/>
          <ac:grpSpMkLst>
            <pc:docMk/>
            <pc:sldMk cId="3022994553" sldId="258"/>
            <ac:grpSpMk id="41" creationId="{A58DCE86-9AE1-46D1-96D6-04B8B3EDF6FA}"/>
          </ac:grpSpMkLst>
        </pc:grpChg>
        <pc:grpChg chg="add del">
          <ac:chgData name="Chavez, Edgar" userId="S::w352r923@wichita.edu::dcf261fd-638b-4667-9ea0-065a331434ab" providerId="AD" clId="Web-{9ECA91AF-A558-40E2-BF78-08E2D1954715}" dt="2021-12-02T00:43:24.622" v="25"/>
          <ac:grpSpMkLst>
            <pc:docMk/>
            <pc:sldMk cId="3022994553" sldId="258"/>
            <ac:grpSpMk id="49" creationId="{23B58CC6-A99E-43AF-A467-256F19287FB8}"/>
          </ac:grpSpMkLst>
        </pc:grpChg>
        <pc:graphicFrameChg chg="mod ord modGraphic">
          <ac:chgData name="Chavez, Edgar" userId="S::w352r923@wichita.edu::dcf261fd-638b-4667-9ea0-065a331434ab" providerId="AD" clId="Web-{9ECA91AF-A558-40E2-BF78-08E2D1954715}" dt="2021-12-02T00:43:24.622" v="25"/>
          <ac:graphicFrameMkLst>
            <pc:docMk/>
            <pc:sldMk cId="3022994553" sldId="258"/>
            <ac:graphicFrameMk id="16" creationId="{2FE8A6D2-222E-4AE5-8F03-9103DDB31533}"/>
          </ac:graphicFrameMkLst>
        </pc:graphicFrameChg>
      </pc:sldChg>
      <pc:sldChg chg="addSp delSp modSp mod modClrScheme setClrOvrMap delDesignElem chgLayout">
        <pc:chgData name="Chavez, Edgar" userId="S::w352r923@wichita.edu::dcf261fd-638b-4667-9ea0-065a331434ab" providerId="AD" clId="Web-{9ECA91AF-A558-40E2-BF78-08E2D1954715}" dt="2021-12-02T00:43:24.622" v="25"/>
        <pc:sldMkLst>
          <pc:docMk/>
          <pc:sldMk cId="1701828933" sldId="259"/>
        </pc:sldMkLst>
        <pc:spChg chg="mod ord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1701828933" sldId="259"/>
            <ac:spMk id="2" creationId="{24D2FE14-3741-43D4-A0B4-9157D80D8AAA}"/>
          </ac:spMkLst>
        </pc:spChg>
        <pc:spChg chg="mod ord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1701828933" sldId="259"/>
            <ac:spMk id="3" creationId="{AA97A933-CC5E-4564-8B27-0C11CC146695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2:46.136" v="23"/>
          <ac:spMkLst>
            <pc:docMk/>
            <pc:sldMk cId="1701828933" sldId="259"/>
            <ac:spMk id="9" creationId="{F13C74B1-5B17-4795-BED0-7140497B445A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2:46.136" v="23"/>
          <ac:spMkLst>
            <pc:docMk/>
            <pc:sldMk cId="1701828933" sldId="259"/>
            <ac:spMk id="11" creationId="{D4974D33-8DC5-464E-8C6D-BE58F0669C17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1701828933" sldId="259"/>
            <ac:spMk id="13" creationId="{C5E6CFF1-2F42-4E10-9A97-F116F46F53FE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2:46.105" v="22"/>
          <ac:spMkLst>
            <pc:docMk/>
            <pc:sldMk cId="1701828933" sldId="259"/>
            <ac:spMk id="16" creationId="{9AA72BD9-2C5A-4EDC-931F-5AA08EACA0F3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2:46.105" v="22"/>
          <ac:spMkLst>
            <pc:docMk/>
            <pc:sldMk cId="1701828933" sldId="259"/>
            <ac:spMk id="18" creationId="{DD3981AC-7B61-4947-BCF3-F7AA7FA385B9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2:46.105" v="22"/>
          <ac:spMkLst>
            <pc:docMk/>
            <pc:sldMk cId="1701828933" sldId="259"/>
            <ac:spMk id="20" creationId="{55D4142C-5077-457F-A6AD-3FECFDB39685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2:46.105" v="22"/>
          <ac:spMkLst>
            <pc:docMk/>
            <pc:sldMk cId="1701828933" sldId="259"/>
            <ac:spMk id="22" creationId="{7A5F0580-5EE9-419F-96EE-B6529EF6E7D0}"/>
          </ac:spMkLst>
        </pc:spChg>
        <pc:picChg chg="mod ord">
          <ac:chgData name="Chavez, Edgar" userId="S::w352r923@wichita.edu::dcf261fd-638b-4667-9ea0-065a331434ab" providerId="AD" clId="Web-{9ECA91AF-A558-40E2-BF78-08E2D1954715}" dt="2021-12-02T00:42:46.136" v="23"/>
          <ac:picMkLst>
            <pc:docMk/>
            <pc:sldMk cId="1701828933" sldId="259"/>
            <ac:picMk id="5" creationId="{A03CE9B2-0AFC-4EC8-A708-14F39142E369}"/>
          </ac:picMkLst>
        </pc:picChg>
        <pc:cxnChg chg="add del">
          <ac:chgData name="Chavez, Edgar" userId="S::w352r923@wichita.edu::dcf261fd-638b-4667-9ea0-065a331434ab" providerId="AD" clId="Web-{9ECA91AF-A558-40E2-BF78-08E2D1954715}" dt="2021-12-02T00:43:24.622" v="25"/>
          <ac:cxnSpMkLst>
            <pc:docMk/>
            <pc:sldMk cId="1701828933" sldId="259"/>
            <ac:cxnSpMk id="14" creationId="{67182200-4859-4C8D-BCBB-55B245C28BA3}"/>
          </ac:cxnSpMkLst>
        </pc:cxnChg>
      </pc:sldChg>
      <pc:sldChg chg="addSp delSp modSp mod setBg modClrScheme setClrOvrMap delDesignElem chgLayout">
        <pc:chgData name="Chavez, Edgar" userId="S::w352r923@wichita.edu::dcf261fd-638b-4667-9ea0-065a331434ab" providerId="AD" clId="Web-{9ECA91AF-A558-40E2-BF78-08E2D1954715}" dt="2021-12-02T00:43:24.622" v="25"/>
        <pc:sldMkLst>
          <pc:docMk/>
          <pc:sldMk cId="343319816" sldId="260"/>
        </pc:sldMkLst>
        <pc:spChg chg="mod ord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343319816" sldId="260"/>
            <ac:spMk id="2" creationId="{AA11AA4F-41FD-4EFF-84D2-FD5D0ECD7888}"/>
          </ac:spMkLst>
        </pc:spChg>
        <pc:spChg chg="mod ord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343319816" sldId="260"/>
            <ac:spMk id="3" creationId="{5B8F9E31-0239-4597-8349-D6CEF4667AFF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0:40.507" v="12"/>
          <ac:spMkLst>
            <pc:docMk/>
            <pc:sldMk cId="343319816" sldId="260"/>
            <ac:spMk id="11" creationId="{6804CCDD-88C7-4B43-A381-F2D8DAF62BE3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0:40.507" v="12"/>
          <ac:spMkLst>
            <pc:docMk/>
            <pc:sldMk cId="343319816" sldId="260"/>
            <ac:spMk id="13" creationId="{BBECEAC1-4BBC-4815-B44E-D9B231A3FC16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343319816" sldId="260"/>
            <ac:spMk id="18" creationId="{99CEE05D-F25C-4EC3-B527-D9C999E335CD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343319816" sldId="260"/>
            <ac:spMk id="20" creationId="{4F036726-0C05-446E-91C3-B986EBEA055E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343319816" sldId="260"/>
            <ac:spMk id="22" creationId="{A310ABCD-C34B-42D1-9BEB-47755A3EA36C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343319816" sldId="260"/>
            <ac:spMk id="24" creationId="{F38AB6A2-89F7-43B5-B608-50DFC740DEBF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343319816" sldId="260"/>
            <ac:spMk id="26" creationId="{06585B74-DAF6-470E-B2F3-B5530A709AAC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343319816" sldId="260"/>
            <ac:spMk id="28" creationId="{30BAD96F-CE2F-4682-99B8-0DD9E6AE2BED}"/>
          </ac:spMkLst>
        </pc:spChg>
        <pc:picChg chg="mod ord">
          <ac:chgData name="Chavez, Edgar" userId="S::w352r923@wichita.edu::dcf261fd-638b-4667-9ea0-065a331434ab" providerId="AD" clId="Web-{9ECA91AF-A558-40E2-BF78-08E2D1954715}" dt="2021-12-02T00:40:40.507" v="12"/>
          <ac:picMkLst>
            <pc:docMk/>
            <pc:sldMk cId="343319816" sldId="260"/>
            <ac:picMk id="4" creationId="{52F04450-5C4A-42ED-8818-E6C374B5266B}"/>
          </ac:picMkLst>
        </pc:picChg>
        <pc:picChg chg="mod">
          <ac:chgData name="Chavez, Edgar" userId="S::w352r923@wichita.edu::dcf261fd-638b-4667-9ea0-065a331434ab" providerId="AD" clId="Web-{9ECA91AF-A558-40E2-BF78-08E2D1954715}" dt="2021-12-02T00:40:40.507" v="12"/>
          <ac:picMkLst>
            <pc:docMk/>
            <pc:sldMk cId="343319816" sldId="260"/>
            <ac:picMk id="5" creationId="{5138DF33-7495-44E3-9312-2CE384DE6492}"/>
          </ac:picMkLst>
        </pc:picChg>
        <pc:picChg chg="mod ord">
          <ac:chgData name="Chavez, Edgar" userId="S::w352r923@wichita.edu::dcf261fd-638b-4667-9ea0-065a331434ab" providerId="AD" clId="Web-{9ECA91AF-A558-40E2-BF78-08E2D1954715}" dt="2021-12-02T00:40:40.507" v="12"/>
          <ac:picMkLst>
            <pc:docMk/>
            <pc:sldMk cId="343319816" sldId="260"/>
            <ac:picMk id="6" creationId="{1B58FF6E-DDBA-42C4-B4CD-D48CC3C02E47}"/>
          </ac:picMkLst>
        </pc:picChg>
        <pc:picChg chg="mod">
          <ac:chgData name="Chavez, Edgar" userId="S::w352r923@wichita.edu::dcf261fd-638b-4667-9ea0-065a331434ab" providerId="AD" clId="Web-{9ECA91AF-A558-40E2-BF78-08E2D1954715}" dt="2021-12-02T00:40:40.507" v="12"/>
          <ac:picMkLst>
            <pc:docMk/>
            <pc:sldMk cId="343319816" sldId="260"/>
            <ac:picMk id="7" creationId="{51396856-A4CE-4D46-BD06-FAA2FFCD03FB}"/>
          </ac:picMkLst>
        </pc:picChg>
      </pc:sldChg>
      <pc:sldChg chg="addSp delSp modSp mod modClrScheme delDesignElem chgLayout">
        <pc:chgData name="Chavez, Edgar" userId="S::w352r923@wichita.edu::dcf261fd-638b-4667-9ea0-065a331434ab" providerId="AD" clId="Web-{9ECA91AF-A558-40E2-BF78-08E2D1954715}" dt="2021-12-02T00:43:24.622" v="25"/>
        <pc:sldMkLst>
          <pc:docMk/>
          <pc:sldMk cId="1344580818" sldId="261"/>
        </pc:sldMkLst>
        <pc:spChg chg="mod ord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1344580818" sldId="261"/>
            <ac:spMk id="2" creationId="{0142C9AC-3839-4AD5-97BB-50660D112D3E}"/>
          </ac:spMkLst>
        </pc:spChg>
        <pc:spChg chg="mod ord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1344580818" sldId="261"/>
            <ac:spMk id="48" creationId="{7326C7A5-2676-4B4A-AD70-6C6B14583DC6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1344580818" sldId="261"/>
            <ac:spMk id="69" creationId="{6166C6D1-23AC-49C4-BA07-238E4E9F8CEB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1344580818" sldId="261"/>
            <ac:spMk id="71" creationId="{B775CD93-9DF2-48CB-9F57-1BCA9A46C7FA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1344580818" sldId="261"/>
            <ac:spMk id="73" creationId="{E186B68C-84BC-4A6E-99D1-EE87483C1349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1344580818" sldId="261"/>
            <ac:spMk id="75" creationId="{1C091803-41C2-48E0-9228-5148460C7479}"/>
          </ac:spMkLst>
        </pc:spChg>
        <pc:picChg chg="mod">
          <ac:chgData name="Chavez, Edgar" userId="S::w352r923@wichita.edu::dcf261fd-638b-4667-9ea0-065a331434ab" providerId="AD" clId="Web-{9ECA91AF-A558-40E2-BF78-08E2D1954715}" dt="2021-12-02T00:36:54.312" v="3" actId="1076"/>
          <ac:picMkLst>
            <pc:docMk/>
            <pc:sldMk cId="1344580818" sldId="261"/>
            <ac:picMk id="44" creationId="{32D170B6-B14E-4689-AE69-92BA02C3150F}"/>
          </ac:picMkLst>
        </pc:picChg>
      </pc:sldChg>
      <pc:sldChg chg="addSp delSp modSp mod modClrScheme delDesignElem chgLayout">
        <pc:chgData name="Chavez, Edgar" userId="S::w352r923@wichita.edu::dcf261fd-638b-4667-9ea0-065a331434ab" providerId="AD" clId="Web-{9ECA91AF-A558-40E2-BF78-08E2D1954715}" dt="2021-12-02T00:43:24.622" v="25"/>
        <pc:sldMkLst>
          <pc:docMk/>
          <pc:sldMk cId="2976295143" sldId="262"/>
        </pc:sldMkLst>
        <pc:spChg chg="mod ord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2976295143" sldId="262"/>
            <ac:spMk id="2" creationId="{2CD43706-AAAC-4A93-988A-6B1C0CFA2821}"/>
          </ac:spMkLst>
        </pc:spChg>
        <pc:spChg chg="del mod ord">
          <ac:chgData name="Chavez, Edgar" userId="S::w352r923@wichita.edu::dcf261fd-638b-4667-9ea0-065a331434ab" providerId="AD" clId="Web-{9ECA91AF-A558-40E2-BF78-08E2D1954715}" dt="2021-12-02T00:38:31.471" v="6"/>
          <ac:spMkLst>
            <pc:docMk/>
            <pc:sldMk cId="2976295143" sldId="262"/>
            <ac:spMk id="3" creationId="{B09FAEA3-E260-4184-981E-3D2EC635C210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2976295143" sldId="262"/>
            <ac:spMk id="8" creationId="{884769FE-1656-422F-86E1-8C1B16C27BE1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2976295143" sldId="262"/>
            <ac:spMk id="10" creationId="{CB249F6D-244F-494A-98B9-5CC7413C4FB9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2976295143" sldId="262"/>
            <ac:spMk id="12" creationId="{506C536E-6ECA-4211-AF8C-A2671C484DA7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2976295143" sldId="262"/>
            <ac:spMk id="14" creationId="{AEAA70EA-2201-4F5D-AF08-58CFF851CCCD}"/>
          </ac:spMkLst>
        </pc:spChg>
        <pc:graphicFrameChg chg="add mod ord">
          <ac:chgData name="Chavez, Edgar" userId="S::w352r923@wichita.edu::dcf261fd-638b-4667-9ea0-065a331434ab" providerId="AD" clId="Web-{9ECA91AF-A558-40E2-BF78-08E2D1954715}" dt="2021-12-02T00:43:24.622" v="25"/>
          <ac:graphicFrameMkLst>
            <pc:docMk/>
            <pc:sldMk cId="2976295143" sldId="262"/>
            <ac:graphicFrameMk id="16" creationId="{8BFC9D3D-3C38-4CCD-B3ED-4BB1C57FB096}"/>
          </ac:graphicFrameMkLst>
        </pc:graphicFrameChg>
      </pc:sldChg>
      <pc:sldChg chg="addSp delSp modSp mod modClrScheme chgLayout">
        <pc:chgData name="Chavez, Edgar" userId="S::w352r923@wichita.edu::dcf261fd-638b-4667-9ea0-065a331434ab" providerId="AD" clId="Web-{9ECA91AF-A558-40E2-BF78-08E2D1954715}" dt="2021-12-02T00:43:24.622" v="25"/>
        <pc:sldMkLst>
          <pc:docMk/>
          <pc:sldMk cId="1945366588" sldId="263"/>
        </pc:sldMkLst>
        <pc:spChg chg="mod ord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1945366588" sldId="263"/>
            <ac:spMk id="2" creationId="{DA97ADF4-200F-4D80-8861-C074D5CE4CDC}"/>
          </ac:spMkLst>
        </pc:spChg>
        <pc:spChg chg="add del mod ord">
          <ac:chgData name="Chavez, Edgar" userId="S::w352r923@wichita.edu::dcf261fd-638b-4667-9ea0-065a331434ab" providerId="AD" clId="Web-{9ECA91AF-A558-40E2-BF78-08E2D1954715}" dt="2021-12-02T00:41:20.071" v="19"/>
          <ac:spMkLst>
            <pc:docMk/>
            <pc:sldMk cId="1945366588" sldId="263"/>
            <ac:spMk id="3" creationId="{7A0786DD-1581-4AFE-81A9-67C6CCEB1C14}"/>
          </ac:spMkLst>
        </pc:spChg>
        <pc:graphicFrameChg chg="add del">
          <ac:chgData name="Chavez, Edgar" userId="S::w352r923@wichita.edu::dcf261fd-638b-4667-9ea0-065a331434ab" providerId="AD" clId="Web-{9ECA91AF-A558-40E2-BF78-08E2D1954715}" dt="2021-12-02T00:41:14.868" v="14"/>
          <ac:graphicFrameMkLst>
            <pc:docMk/>
            <pc:sldMk cId="1945366588" sldId="263"/>
            <ac:graphicFrameMk id="10" creationId="{8503C080-2D88-41F7-81E7-093138BC9664}"/>
          </ac:graphicFrameMkLst>
        </pc:graphicFrameChg>
        <pc:graphicFrameChg chg="add del">
          <ac:chgData name="Chavez, Edgar" userId="S::w352r923@wichita.edu::dcf261fd-638b-4667-9ea0-065a331434ab" providerId="AD" clId="Web-{9ECA91AF-A558-40E2-BF78-08E2D1954715}" dt="2021-12-02T00:41:17.274" v="16"/>
          <ac:graphicFrameMkLst>
            <pc:docMk/>
            <pc:sldMk cId="1945366588" sldId="263"/>
            <ac:graphicFrameMk id="11" creationId="{2FC7224E-7C3A-4297-AB26-91C4CCB5B6BA}"/>
          </ac:graphicFrameMkLst>
        </pc:graphicFrameChg>
        <pc:graphicFrameChg chg="add del">
          <ac:chgData name="Chavez, Edgar" userId="S::w352r923@wichita.edu::dcf261fd-638b-4667-9ea0-065a331434ab" providerId="AD" clId="Web-{9ECA91AF-A558-40E2-BF78-08E2D1954715}" dt="2021-12-02T00:41:20.024" v="18"/>
          <ac:graphicFrameMkLst>
            <pc:docMk/>
            <pc:sldMk cId="1945366588" sldId="263"/>
            <ac:graphicFrameMk id="12" creationId="{6C5D4DF9-9BE9-4F27-8F41-D36363E7DFA7}"/>
          </ac:graphicFrameMkLst>
        </pc:graphicFrameChg>
        <pc:graphicFrameChg chg="add mod ord">
          <ac:chgData name="Chavez, Edgar" userId="S::w352r923@wichita.edu::dcf261fd-638b-4667-9ea0-065a331434ab" providerId="AD" clId="Web-{9ECA91AF-A558-40E2-BF78-08E2D1954715}" dt="2021-12-02T00:43:24.622" v="25"/>
          <ac:graphicFrameMkLst>
            <pc:docMk/>
            <pc:sldMk cId="1945366588" sldId="263"/>
            <ac:graphicFrameMk id="13" creationId="{18F38278-604E-43DF-8A60-C03C59CCC8B9}"/>
          </ac:graphicFrameMkLst>
        </pc:graphicFrameChg>
        <pc:picChg chg="mod">
          <ac:chgData name="Chavez, Edgar" userId="S::w352r923@wichita.edu::dcf261fd-638b-4667-9ea0-065a331434ab" providerId="AD" clId="Web-{9ECA91AF-A558-40E2-BF78-08E2D1954715}" dt="2021-12-02T00:39:15.770" v="10" actId="1076"/>
          <ac:picMkLst>
            <pc:docMk/>
            <pc:sldMk cId="1945366588" sldId="263"/>
            <ac:picMk id="8" creationId="{EBEE6C1E-F38A-4DB9-BB33-938E88447510}"/>
          </ac:picMkLst>
        </pc:picChg>
      </pc:sldChg>
      <pc:sldChg chg="addSp delSp modSp mod setBg modClrScheme setClrOvrMap delDesignElem chgLayout">
        <pc:chgData name="Chavez, Edgar" userId="S::w352r923@wichita.edu::dcf261fd-638b-4667-9ea0-065a331434ab" providerId="AD" clId="Web-{9ECA91AF-A558-40E2-BF78-08E2D1954715}" dt="2021-12-02T00:43:24.622" v="25"/>
        <pc:sldMkLst>
          <pc:docMk/>
          <pc:sldMk cId="527787199" sldId="264"/>
        </pc:sldMkLst>
        <pc:spChg chg="mod ord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527787199" sldId="264"/>
            <ac:spMk id="2" creationId="{9AB0926C-BD50-452B-A0F6-CCEDAD946CE4}"/>
          </ac:spMkLst>
        </pc:spChg>
        <pc:spChg chg="del mod ord">
          <ac:chgData name="Chavez, Edgar" userId="S::w352r923@wichita.edu::dcf261fd-638b-4667-9ea0-065a331434ab" providerId="AD" clId="Web-{9ECA91AF-A558-40E2-BF78-08E2D1954715}" dt="2021-12-02T00:39:39.692" v="11"/>
          <ac:spMkLst>
            <pc:docMk/>
            <pc:sldMk cId="527787199" sldId="264"/>
            <ac:spMk id="3" creationId="{431CD5DA-8FF1-4C57-8E00-DD66659C927D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527787199" sldId="264"/>
            <ac:spMk id="9" creationId="{A3EFF7B1-6CB7-47D1-AD37-B870CA2B2151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527787199" sldId="264"/>
            <ac:spMk id="11" creationId="{7FA2962B-21B6-4689-A95D-A8FF6ADE47F1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527787199" sldId="264"/>
            <ac:spMk id="27" creationId="{A00D2CE1-35C1-46E6-BD59-CEE668BD90F4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527787199" sldId="264"/>
            <ac:spMk id="35" creationId="{E18403B7-F2C7-4C07-8522-21C31910902C}"/>
          </ac:spMkLst>
        </pc:spChg>
        <pc:grpChg chg="add del">
          <ac:chgData name="Chavez, Edgar" userId="S::w352r923@wichita.edu::dcf261fd-638b-4667-9ea0-065a331434ab" providerId="AD" clId="Web-{9ECA91AF-A558-40E2-BF78-08E2D1954715}" dt="2021-12-02T00:43:24.622" v="25"/>
          <ac:grpSpMkLst>
            <pc:docMk/>
            <pc:sldMk cId="527787199" sldId="264"/>
            <ac:grpSpMk id="13" creationId="{A745280D-ED36-41FE-8EB1-CE597C99CFE8}"/>
          </ac:grpSpMkLst>
        </pc:grpChg>
        <pc:grpChg chg="add del">
          <ac:chgData name="Chavez, Edgar" userId="S::w352r923@wichita.edu::dcf261fd-638b-4667-9ea0-065a331434ab" providerId="AD" clId="Web-{9ECA91AF-A558-40E2-BF78-08E2D1954715}" dt="2021-12-02T00:43:24.622" v="25"/>
          <ac:grpSpMkLst>
            <pc:docMk/>
            <pc:sldMk cId="527787199" sldId="264"/>
            <ac:grpSpMk id="19" creationId="{80E95A5C-1E97-41C3-9DEC-245FF6DEBF1F}"/>
          </ac:grpSpMkLst>
        </pc:grpChg>
        <pc:grpChg chg="add del">
          <ac:chgData name="Chavez, Edgar" userId="S::w352r923@wichita.edu::dcf261fd-638b-4667-9ea0-065a331434ab" providerId="AD" clId="Web-{9ECA91AF-A558-40E2-BF78-08E2D1954715}" dt="2021-12-02T00:43:24.622" v="25"/>
          <ac:grpSpMkLst>
            <pc:docMk/>
            <pc:sldMk cId="527787199" sldId="264"/>
            <ac:grpSpMk id="29" creationId="{A58DCE86-9AE1-46D1-96D6-04B8B3EDF6FA}"/>
          </ac:grpSpMkLst>
        </pc:grpChg>
        <pc:grpChg chg="add del">
          <ac:chgData name="Chavez, Edgar" userId="S::w352r923@wichita.edu::dcf261fd-638b-4667-9ea0-065a331434ab" providerId="AD" clId="Web-{9ECA91AF-A558-40E2-BF78-08E2D1954715}" dt="2021-12-02T00:43:24.622" v="25"/>
          <ac:grpSpMkLst>
            <pc:docMk/>
            <pc:sldMk cId="527787199" sldId="264"/>
            <ac:grpSpMk id="37" creationId="{23B58CC6-A99E-43AF-A467-256F19287FB8}"/>
          </ac:grpSpMkLst>
        </pc:grpChg>
        <pc:graphicFrameChg chg="add mod ord">
          <ac:chgData name="Chavez, Edgar" userId="S::w352r923@wichita.edu::dcf261fd-638b-4667-9ea0-065a331434ab" providerId="AD" clId="Web-{9ECA91AF-A558-40E2-BF78-08E2D1954715}" dt="2021-12-02T00:43:24.622" v="25"/>
          <ac:graphicFrameMkLst>
            <pc:docMk/>
            <pc:sldMk cId="527787199" sldId="264"/>
            <ac:graphicFrameMk id="6" creationId="{2C85917F-7148-4475-A3CE-7E4C2088DB30}"/>
          </ac:graphicFrameMkLst>
        </pc:graphicFrameChg>
      </pc:sldChg>
      <pc:sldChg chg="addSp delSp modSp mod modClrScheme delDesignElem chgLayout">
        <pc:chgData name="Chavez, Edgar" userId="S::w352r923@wichita.edu::dcf261fd-638b-4667-9ea0-065a331434ab" providerId="AD" clId="Web-{9ECA91AF-A558-40E2-BF78-08E2D1954715}" dt="2021-12-02T00:43:24.622" v="25"/>
        <pc:sldMkLst>
          <pc:docMk/>
          <pc:sldMk cId="2195731533" sldId="266"/>
        </pc:sldMkLst>
        <pc:spChg chg="mod ord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2195731533" sldId="266"/>
            <ac:spMk id="2" creationId="{C7FB006B-C04E-488A-91D5-E849CC765D86}"/>
          </ac:spMkLst>
        </pc:spChg>
        <pc:spChg chg="mod ord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2195731533" sldId="266"/>
            <ac:spMk id="3" creationId="{9DDC32EE-66D5-4E94-B7CB-7E4A0C15848F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2195731533" sldId="266"/>
            <ac:spMk id="11" creationId="{131BAD53-4E89-4F62-BBB7-26359763ED39}"/>
          </ac:spMkLst>
        </pc:spChg>
        <pc:spChg chg="add del">
          <ac:chgData name="Chavez, Edgar" userId="S::w352r923@wichita.edu::dcf261fd-638b-4667-9ea0-065a331434ab" providerId="AD" clId="Web-{9ECA91AF-A558-40E2-BF78-08E2D1954715}" dt="2021-12-02T00:43:24.622" v="25"/>
          <ac:spMkLst>
            <pc:docMk/>
            <pc:sldMk cId="2195731533" sldId="266"/>
            <ac:spMk id="13" creationId="{62756DA2-40EB-4C6F-B962-5822FFB54FB6}"/>
          </ac:spMkLst>
        </pc:spChg>
      </pc:sldChg>
      <pc:sldMasterChg chg="add del addSldLayout delSldLayout">
        <pc:chgData name="Chavez, Edgar" userId="S::w352r923@wichita.edu::dcf261fd-638b-4667-9ea0-065a331434ab" providerId="AD" clId="Web-{9ECA91AF-A558-40E2-BF78-08E2D1954715}" dt="2021-12-02T00:43:24.622" v="25"/>
        <pc:sldMasterMkLst>
          <pc:docMk/>
          <pc:sldMasterMk cId="3741641635" sldId="2147483690"/>
        </pc:sldMasterMkLst>
        <pc:sldLayoutChg chg="add del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3741641635" sldId="2147483690"/>
            <pc:sldLayoutMk cId="61970719" sldId="2147483691"/>
          </pc:sldLayoutMkLst>
        </pc:sldLayoutChg>
        <pc:sldLayoutChg chg="add del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3741641635" sldId="2147483690"/>
            <pc:sldLayoutMk cId="2870376077" sldId="2147483692"/>
          </pc:sldLayoutMkLst>
        </pc:sldLayoutChg>
        <pc:sldLayoutChg chg="add del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3741641635" sldId="2147483690"/>
            <pc:sldLayoutMk cId="36845448" sldId="2147483693"/>
          </pc:sldLayoutMkLst>
        </pc:sldLayoutChg>
        <pc:sldLayoutChg chg="add del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3741641635" sldId="2147483690"/>
            <pc:sldLayoutMk cId="1139999143" sldId="2147483694"/>
          </pc:sldLayoutMkLst>
        </pc:sldLayoutChg>
        <pc:sldLayoutChg chg="add del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3741641635" sldId="2147483690"/>
            <pc:sldLayoutMk cId="4107742691" sldId="2147483695"/>
          </pc:sldLayoutMkLst>
        </pc:sldLayoutChg>
        <pc:sldLayoutChg chg="add del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3741641635" sldId="2147483690"/>
            <pc:sldLayoutMk cId="3653323167" sldId="2147483696"/>
          </pc:sldLayoutMkLst>
        </pc:sldLayoutChg>
        <pc:sldLayoutChg chg="add del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3741641635" sldId="2147483690"/>
            <pc:sldLayoutMk cId="597252384" sldId="2147483697"/>
          </pc:sldLayoutMkLst>
        </pc:sldLayoutChg>
        <pc:sldLayoutChg chg="add del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3741641635" sldId="2147483690"/>
            <pc:sldLayoutMk cId="3290652880" sldId="2147483698"/>
          </pc:sldLayoutMkLst>
        </pc:sldLayoutChg>
        <pc:sldLayoutChg chg="add del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3741641635" sldId="2147483690"/>
            <pc:sldLayoutMk cId="1248761555" sldId="2147483699"/>
          </pc:sldLayoutMkLst>
        </pc:sldLayoutChg>
        <pc:sldLayoutChg chg="add del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3741641635" sldId="2147483690"/>
            <pc:sldLayoutMk cId="292029266" sldId="2147483700"/>
          </pc:sldLayoutMkLst>
        </pc:sldLayoutChg>
        <pc:sldLayoutChg chg="add del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3741641635" sldId="2147483690"/>
            <pc:sldLayoutMk cId="472065721" sldId="2147483701"/>
          </pc:sldLayoutMkLst>
        </pc:sldLayoutChg>
      </pc:sldMasterChg>
      <pc:sldMasterChg chg="add del addSldLayout delSldLayout modSldLayout">
        <pc:chgData name="Chavez, Edgar" userId="S::w352r923@wichita.edu::dcf261fd-638b-4667-9ea0-065a331434ab" providerId="AD" clId="Web-{9ECA91AF-A558-40E2-BF78-08E2D1954715}" dt="2021-12-02T00:36:59.453" v="5"/>
        <pc:sldMasterMkLst>
          <pc:docMk/>
          <pc:sldMasterMk cId="1093694824" sldId="2147483702"/>
        </pc:sldMasterMkLst>
        <pc:sldLayoutChg chg="add del mod replId">
          <pc:chgData name="Chavez, Edgar" userId="S::w352r923@wichita.edu::dcf261fd-638b-4667-9ea0-065a331434ab" providerId="AD" clId="Web-{9ECA91AF-A558-40E2-BF78-08E2D1954715}" dt="2021-12-02T00:36:59.453" v="5"/>
          <pc:sldLayoutMkLst>
            <pc:docMk/>
            <pc:sldMasterMk cId="1093694824" sldId="2147483702"/>
            <pc:sldLayoutMk cId="2003389587" sldId="2147483703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36:59.453" v="5"/>
          <pc:sldLayoutMkLst>
            <pc:docMk/>
            <pc:sldMasterMk cId="1093694824" sldId="2147483702"/>
            <pc:sldLayoutMk cId="708574580" sldId="2147483704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36:59.453" v="5"/>
          <pc:sldLayoutMkLst>
            <pc:docMk/>
            <pc:sldMasterMk cId="1093694824" sldId="2147483702"/>
            <pc:sldLayoutMk cId="3986401731" sldId="2147483705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36:59.453" v="5"/>
          <pc:sldLayoutMkLst>
            <pc:docMk/>
            <pc:sldMasterMk cId="1093694824" sldId="2147483702"/>
            <pc:sldLayoutMk cId="2372783119" sldId="2147483706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36:59.453" v="5"/>
          <pc:sldLayoutMkLst>
            <pc:docMk/>
            <pc:sldMasterMk cId="1093694824" sldId="2147483702"/>
            <pc:sldLayoutMk cId="4000297396" sldId="2147483707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36:59.453" v="5"/>
          <pc:sldLayoutMkLst>
            <pc:docMk/>
            <pc:sldMasterMk cId="1093694824" sldId="2147483702"/>
            <pc:sldLayoutMk cId="646232970" sldId="2147483708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36:59.453" v="5"/>
          <pc:sldLayoutMkLst>
            <pc:docMk/>
            <pc:sldMasterMk cId="1093694824" sldId="2147483702"/>
            <pc:sldLayoutMk cId="2211501222" sldId="2147483709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36:59.453" v="5"/>
          <pc:sldLayoutMkLst>
            <pc:docMk/>
            <pc:sldMasterMk cId="1093694824" sldId="2147483702"/>
            <pc:sldLayoutMk cId="204701183" sldId="2147483710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36:59.453" v="5"/>
          <pc:sldLayoutMkLst>
            <pc:docMk/>
            <pc:sldMasterMk cId="1093694824" sldId="2147483702"/>
            <pc:sldLayoutMk cId="157173717" sldId="2147483711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36:59.453" v="5"/>
          <pc:sldLayoutMkLst>
            <pc:docMk/>
            <pc:sldMasterMk cId="1093694824" sldId="2147483702"/>
            <pc:sldLayoutMk cId="774021106" sldId="2147483712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36:59.453" v="5"/>
          <pc:sldLayoutMkLst>
            <pc:docMk/>
            <pc:sldMasterMk cId="1093694824" sldId="2147483702"/>
            <pc:sldLayoutMk cId="1001785916" sldId="2147483713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36:59.453" v="5"/>
          <pc:sldLayoutMkLst>
            <pc:docMk/>
            <pc:sldMasterMk cId="1093694824" sldId="2147483702"/>
            <pc:sldLayoutMk cId="2839353790" sldId="2147483714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36:59.453" v="5"/>
          <pc:sldLayoutMkLst>
            <pc:docMk/>
            <pc:sldMasterMk cId="1093694824" sldId="2147483702"/>
            <pc:sldLayoutMk cId="1734494635" sldId="2147483715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36:59.453" v="5"/>
          <pc:sldLayoutMkLst>
            <pc:docMk/>
            <pc:sldMasterMk cId="1093694824" sldId="2147483702"/>
            <pc:sldLayoutMk cId="4127613358" sldId="2147483716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36:59.453" v="5"/>
          <pc:sldLayoutMkLst>
            <pc:docMk/>
            <pc:sldMasterMk cId="1093694824" sldId="2147483702"/>
            <pc:sldLayoutMk cId="2339383905" sldId="2147483717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36:59.453" v="5"/>
          <pc:sldLayoutMkLst>
            <pc:docMk/>
            <pc:sldMasterMk cId="1093694824" sldId="2147483702"/>
            <pc:sldLayoutMk cId="700443429" sldId="2147483718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36:59.453" v="5"/>
          <pc:sldLayoutMkLst>
            <pc:docMk/>
            <pc:sldMasterMk cId="1093694824" sldId="2147483702"/>
            <pc:sldLayoutMk cId="3452792315" sldId="2147483719"/>
          </pc:sldLayoutMkLst>
        </pc:sldLayoutChg>
      </pc:sldMasterChg>
      <pc:sldMasterChg chg="add del addSldLayout delSldLayout modSldLayout">
        <pc:chgData name="Chavez, Edgar" userId="S::w352r923@wichita.edu::dcf261fd-638b-4667-9ea0-065a331434ab" providerId="AD" clId="Web-{9ECA91AF-A558-40E2-BF78-08E2D1954715}" dt="2021-12-02T00:43:24.622" v="25"/>
        <pc:sldMasterMkLst>
          <pc:docMk/>
          <pc:sldMasterMk cId="1103543954" sldId="2147483702"/>
        </pc:sldMasterMkLst>
        <pc:sldLayoutChg chg="add del mod replId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1103543954" sldId="2147483702"/>
            <pc:sldLayoutMk cId="1209315365" sldId="2147483703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1103543954" sldId="2147483702"/>
            <pc:sldLayoutMk cId="2925727040" sldId="2147483704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1103543954" sldId="2147483702"/>
            <pc:sldLayoutMk cId="873625316" sldId="2147483705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1103543954" sldId="2147483702"/>
            <pc:sldLayoutMk cId="1878068806" sldId="2147483706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1103543954" sldId="2147483702"/>
            <pc:sldLayoutMk cId="143421227" sldId="2147483707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1103543954" sldId="2147483702"/>
            <pc:sldLayoutMk cId="2561932838" sldId="2147483708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1103543954" sldId="2147483702"/>
            <pc:sldLayoutMk cId="1698875248" sldId="2147483709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1103543954" sldId="2147483702"/>
            <pc:sldLayoutMk cId="22744798" sldId="2147483710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1103543954" sldId="2147483702"/>
            <pc:sldLayoutMk cId="1077473166" sldId="2147483711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1103543954" sldId="2147483702"/>
            <pc:sldLayoutMk cId="3798346372" sldId="2147483712"/>
          </pc:sldLayoutMkLst>
        </pc:sldLayoutChg>
        <pc:sldLayoutChg chg="add del mod replId">
          <pc:chgData name="Chavez, Edgar" userId="S::w352r923@wichita.edu::dcf261fd-638b-4667-9ea0-065a331434ab" providerId="AD" clId="Web-{9ECA91AF-A558-40E2-BF78-08E2D1954715}" dt="2021-12-02T00:43:24.622" v="25"/>
          <pc:sldLayoutMkLst>
            <pc:docMk/>
            <pc:sldMasterMk cId="1103543954" sldId="2147483702"/>
            <pc:sldLayoutMk cId="1242126042" sldId="2147483713"/>
          </pc:sldLayoutMkLst>
        </pc:sldLayoutChg>
      </pc:sldMasterChg>
    </pc:docChg>
  </pc:docChgLst>
  <pc:docChgLst>
    <pc:chgData name="Daoud, Mohammad" userId="S::f943q725@wichita.edu::0266c09c-edf4-48f9-b10e-ffd531108e36" providerId="AD" clId="Web-{2C27306E-D6ED-4F20-A4DC-823C1BBA3ECF}"/>
    <pc:docChg chg="modSld">
      <pc:chgData name="Daoud, Mohammad" userId="S::f943q725@wichita.edu::0266c09c-edf4-48f9-b10e-ffd531108e36" providerId="AD" clId="Web-{2C27306E-D6ED-4F20-A4DC-823C1BBA3ECF}" dt="2021-11-29T00:38:10.314" v="2" actId="1076"/>
      <pc:docMkLst>
        <pc:docMk/>
      </pc:docMkLst>
      <pc:sldChg chg="addSp delSp modSp">
        <pc:chgData name="Daoud, Mohammad" userId="S::f943q725@wichita.edu::0266c09c-edf4-48f9-b10e-ffd531108e36" providerId="AD" clId="Web-{2C27306E-D6ED-4F20-A4DC-823C1BBA3ECF}" dt="2021-11-29T00:38:10.314" v="2" actId="1076"/>
        <pc:sldMkLst>
          <pc:docMk/>
          <pc:sldMk cId="343319816" sldId="260"/>
        </pc:sldMkLst>
        <pc:picChg chg="del">
          <ac:chgData name="Daoud, Mohammad" userId="S::f943q725@wichita.edu::0266c09c-edf4-48f9-b10e-ffd531108e36" providerId="AD" clId="Web-{2C27306E-D6ED-4F20-A4DC-823C1BBA3ECF}" dt="2021-11-29T00:37:55.641" v="0"/>
          <ac:picMkLst>
            <pc:docMk/>
            <pc:sldMk cId="343319816" sldId="260"/>
            <ac:picMk id="5" creationId="{8DD0362D-963B-41C9-970D-E6D78D2B900D}"/>
          </ac:picMkLst>
        </pc:picChg>
        <pc:picChg chg="add mod">
          <ac:chgData name="Daoud, Mohammad" userId="S::f943q725@wichita.edu::0266c09c-edf4-48f9-b10e-ffd531108e36" providerId="AD" clId="Web-{2C27306E-D6ED-4F20-A4DC-823C1BBA3ECF}" dt="2021-11-29T00:38:10.314" v="2" actId="1076"/>
          <ac:picMkLst>
            <pc:docMk/>
            <pc:sldMk cId="343319816" sldId="260"/>
            <ac:picMk id="7" creationId="{51396856-A4CE-4D46-BD06-FAA2FFCD03FB}"/>
          </ac:picMkLst>
        </pc:picChg>
      </pc:sldChg>
    </pc:docChg>
  </pc:docChgLst>
  <pc:docChgLst>
    <pc:chgData name="Chavez, Edgar" userId="S::w352r923@wichita.edu::dcf261fd-638b-4667-9ea0-065a331434ab" providerId="AD" clId="Web-{003BFF7C-EA5E-9A02-B294-BE9094B2B3AD}"/>
    <pc:docChg chg="addSld modSld sldOrd addMainMaster">
      <pc:chgData name="Chavez, Edgar" userId="S::w352r923@wichita.edu::dcf261fd-638b-4667-9ea0-065a331434ab" providerId="AD" clId="Web-{003BFF7C-EA5E-9A02-B294-BE9094B2B3AD}" dt="2021-11-29T01:33:39.983" v="72" actId="20577"/>
      <pc:docMkLst>
        <pc:docMk/>
      </pc:docMkLst>
      <pc:sldChg chg="delSp modSp add mod ord modClrScheme chgLayout">
        <pc:chgData name="Chavez, Edgar" userId="S::w352r923@wichita.edu::dcf261fd-638b-4667-9ea0-065a331434ab" providerId="AD" clId="Web-{003BFF7C-EA5E-9A02-B294-BE9094B2B3AD}" dt="2021-11-29T00:17:22.234" v="12" actId="20577"/>
        <pc:sldMkLst>
          <pc:docMk/>
          <pc:sldMk cId="3756419079" sldId="257"/>
        </pc:sldMkLst>
        <pc:spChg chg="mod ord">
          <ac:chgData name="Chavez, Edgar" userId="S::w352r923@wichita.edu::dcf261fd-638b-4667-9ea0-065a331434ab" providerId="AD" clId="Web-{003BFF7C-EA5E-9A02-B294-BE9094B2B3AD}" dt="2021-11-29T00:17:22.234" v="12" actId="20577"/>
          <ac:spMkLst>
            <pc:docMk/>
            <pc:sldMk cId="3756419079" sldId="257"/>
            <ac:spMk id="2" creationId="{00000000-0000-0000-0000-000000000000}"/>
          </ac:spMkLst>
        </pc:spChg>
        <pc:spChg chg="del">
          <ac:chgData name="Chavez, Edgar" userId="S::w352r923@wichita.edu::dcf261fd-638b-4667-9ea0-065a331434ab" providerId="AD" clId="Web-{003BFF7C-EA5E-9A02-B294-BE9094B2B3AD}" dt="2021-11-29T00:16:51.483" v="2"/>
          <ac:spMkLst>
            <pc:docMk/>
            <pc:sldMk cId="3756419079" sldId="257"/>
            <ac:spMk id="3" creationId="{00000000-0000-0000-0000-000000000000}"/>
          </ac:spMkLst>
        </pc:spChg>
      </pc:sldChg>
      <pc:sldChg chg="add ord">
        <pc:chgData name="Chavez, Edgar" userId="S::w352r923@wichita.edu::dcf261fd-638b-4667-9ea0-065a331434ab" providerId="AD" clId="Web-{003BFF7C-EA5E-9A02-B294-BE9094B2B3AD}" dt="2021-11-29T00:18:42.427" v="14"/>
        <pc:sldMkLst>
          <pc:docMk/>
          <pc:sldMk cId="3022994553" sldId="258"/>
        </pc:sldMkLst>
      </pc:sldChg>
      <pc:sldChg chg="add ord">
        <pc:chgData name="Chavez, Edgar" userId="S::w352r923@wichita.edu::dcf261fd-638b-4667-9ea0-065a331434ab" providerId="AD" clId="Web-{003BFF7C-EA5E-9A02-B294-BE9094B2B3AD}" dt="2021-11-29T00:20:01.197" v="16"/>
        <pc:sldMkLst>
          <pc:docMk/>
          <pc:sldMk cId="1701828933" sldId="259"/>
        </pc:sldMkLst>
      </pc:sldChg>
      <pc:sldChg chg="modSp">
        <pc:chgData name="Chavez, Edgar" userId="S::w352r923@wichita.edu::dcf261fd-638b-4667-9ea0-065a331434ab" providerId="AD" clId="Web-{003BFF7C-EA5E-9A02-B294-BE9094B2B3AD}" dt="2021-11-29T00:36:46.461" v="35" actId="20577"/>
        <pc:sldMkLst>
          <pc:docMk/>
          <pc:sldMk cId="1344580818" sldId="261"/>
        </pc:sldMkLst>
        <pc:spChg chg="mod">
          <ac:chgData name="Chavez, Edgar" userId="S::w352r923@wichita.edu::dcf261fd-638b-4667-9ea0-065a331434ab" providerId="AD" clId="Web-{003BFF7C-EA5E-9A02-B294-BE9094B2B3AD}" dt="2021-11-29T00:36:46.461" v="35" actId="20577"/>
          <ac:spMkLst>
            <pc:docMk/>
            <pc:sldMk cId="1344580818" sldId="261"/>
            <ac:spMk id="2" creationId="{0142C9AC-3839-4AD5-97BB-50660D112D3E}"/>
          </ac:spMkLst>
        </pc:spChg>
      </pc:sldChg>
      <pc:sldChg chg="modSp">
        <pc:chgData name="Chavez, Edgar" userId="S::w352r923@wichita.edu::dcf261fd-638b-4667-9ea0-065a331434ab" providerId="AD" clId="Web-{003BFF7C-EA5E-9A02-B294-BE9094B2B3AD}" dt="2021-11-29T01:29:58.702" v="54" actId="20577"/>
        <pc:sldMkLst>
          <pc:docMk/>
          <pc:sldMk cId="2976295143" sldId="262"/>
        </pc:sldMkLst>
        <pc:spChg chg="mod">
          <ac:chgData name="Chavez, Edgar" userId="S::w352r923@wichita.edu::dcf261fd-638b-4667-9ea0-065a331434ab" providerId="AD" clId="Web-{003BFF7C-EA5E-9A02-B294-BE9094B2B3AD}" dt="2021-11-29T01:29:58.702" v="54" actId="20577"/>
          <ac:spMkLst>
            <pc:docMk/>
            <pc:sldMk cId="2976295143" sldId="262"/>
            <ac:spMk id="3" creationId="{B09FAEA3-E260-4184-981E-3D2EC635C210}"/>
          </ac:spMkLst>
        </pc:spChg>
      </pc:sldChg>
      <pc:sldChg chg="addSp modSp">
        <pc:chgData name="Chavez, Edgar" userId="S::w352r923@wichita.edu::dcf261fd-638b-4667-9ea0-065a331434ab" providerId="AD" clId="Web-{003BFF7C-EA5E-9A02-B294-BE9094B2B3AD}" dt="2021-11-29T01:31:53.771" v="58"/>
        <pc:sldMkLst>
          <pc:docMk/>
          <pc:sldMk cId="1945366588" sldId="263"/>
        </pc:sldMkLst>
        <pc:picChg chg="mod">
          <ac:chgData name="Chavez, Edgar" userId="S::w352r923@wichita.edu::dcf261fd-638b-4667-9ea0-065a331434ab" providerId="AD" clId="Web-{003BFF7C-EA5E-9A02-B294-BE9094B2B3AD}" dt="2021-11-29T01:31:40.599" v="55" actId="1076"/>
          <ac:picMkLst>
            <pc:docMk/>
            <pc:sldMk cId="1945366588" sldId="263"/>
            <ac:picMk id="4" creationId="{A10882FD-CF35-4A32-A7E6-37660856EDBF}"/>
          </ac:picMkLst>
        </pc:picChg>
        <pc:inkChg chg="add">
          <ac:chgData name="Chavez, Edgar" userId="S::w352r923@wichita.edu::dcf261fd-638b-4667-9ea0-065a331434ab" providerId="AD" clId="Web-{003BFF7C-EA5E-9A02-B294-BE9094B2B3AD}" dt="2021-11-29T01:31:48.037" v="56"/>
          <ac:inkMkLst>
            <pc:docMk/>
            <pc:sldMk cId="1945366588" sldId="263"/>
            <ac:inkMk id="5" creationId="{C9DA33FC-44C9-4334-9686-B91330FCE88D}"/>
          </ac:inkMkLst>
        </pc:inkChg>
        <pc:inkChg chg="add">
          <ac:chgData name="Chavez, Edgar" userId="S::w352r923@wichita.edu::dcf261fd-638b-4667-9ea0-065a331434ab" providerId="AD" clId="Web-{003BFF7C-EA5E-9A02-B294-BE9094B2B3AD}" dt="2021-11-29T01:31:49.474" v="57"/>
          <ac:inkMkLst>
            <pc:docMk/>
            <pc:sldMk cId="1945366588" sldId="263"/>
            <ac:inkMk id="6" creationId="{F6D928A7-4DF4-4E82-93CB-2D3B56856BF2}"/>
          </ac:inkMkLst>
        </pc:inkChg>
        <pc:inkChg chg="add">
          <ac:chgData name="Chavez, Edgar" userId="S::w352r923@wichita.edu::dcf261fd-638b-4667-9ea0-065a331434ab" providerId="AD" clId="Web-{003BFF7C-EA5E-9A02-B294-BE9094B2B3AD}" dt="2021-11-29T01:31:53.771" v="58"/>
          <ac:inkMkLst>
            <pc:docMk/>
            <pc:sldMk cId="1945366588" sldId="263"/>
            <ac:inkMk id="7" creationId="{4BE9E7C9-BB7E-4025-A7AD-EE20DE7AA481}"/>
          </ac:inkMkLst>
        </pc:inkChg>
      </pc:sldChg>
      <pc:sldChg chg="addSp delSp modSp">
        <pc:chgData name="Chavez, Edgar" userId="S::w352r923@wichita.edu::dcf261fd-638b-4667-9ea0-065a331434ab" providerId="AD" clId="Web-{003BFF7C-EA5E-9A02-B294-BE9094B2B3AD}" dt="2021-11-29T01:33:39.983" v="72" actId="20577"/>
        <pc:sldMkLst>
          <pc:docMk/>
          <pc:sldMk cId="527787199" sldId="264"/>
        </pc:sldMkLst>
        <pc:spChg chg="mod">
          <ac:chgData name="Chavez, Edgar" userId="S::w352r923@wichita.edu::dcf261fd-638b-4667-9ea0-065a331434ab" providerId="AD" clId="Web-{003BFF7C-EA5E-9A02-B294-BE9094B2B3AD}" dt="2021-11-29T01:33:39.983" v="72" actId="20577"/>
          <ac:spMkLst>
            <pc:docMk/>
            <pc:sldMk cId="527787199" sldId="264"/>
            <ac:spMk id="3" creationId="{431CD5DA-8FF1-4C57-8E00-DD66659C927D}"/>
          </ac:spMkLst>
        </pc:spChg>
        <pc:inkChg chg="add del">
          <ac:chgData name="Chavez, Edgar" userId="S::w352r923@wichita.edu::dcf261fd-638b-4667-9ea0-065a331434ab" providerId="AD" clId="Web-{003BFF7C-EA5E-9A02-B294-BE9094B2B3AD}" dt="2021-11-29T01:33:14.951" v="60"/>
          <ac:inkMkLst>
            <pc:docMk/>
            <pc:sldMk cId="527787199" sldId="264"/>
            <ac:inkMk id="4" creationId="{C75A81C2-3949-49B4-9945-6242F7BD10B4}"/>
          </ac:inkMkLst>
        </pc:inkChg>
        <pc:inkChg chg="add del">
          <ac:chgData name="Chavez, Edgar" userId="S::w352r923@wichita.edu::dcf261fd-638b-4667-9ea0-065a331434ab" providerId="AD" clId="Web-{003BFF7C-EA5E-9A02-B294-BE9094B2B3AD}" dt="2021-11-29T01:33:20.248" v="62"/>
          <ac:inkMkLst>
            <pc:docMk/>
            <pc:sldMk cId="527787199" sldId="264"/>
            <ac:inkMk id="5" creationId="{ACE2A7A3-A4C6-48BB-B5DD-E5A70558796B}"/>
          </ac:inkMkLst>
        </pc:inkChg>
      </pc:sldChg>
      <pc:sldMasterChg chg="add addSldLayout">
        <pc:chgData name="Chavez, Edgar" userId="S::w352r923@wichita.edu::dcf261fd-638b-4667-9ea0-065a331434ab" providerId="AD" clId="Web-{003BFF7C-EA5E-9A02-B294-BE9094B2B3AD}" dt="2021-11-29T00:16:05.464" v="0"/>
        <pc:sldMasterMkLst>
          <pc:docMk/>
          <pc:sldMasterMk cId="3741641635" sldId="2147483690"/>
        </pc:sldMasterMkLst>
        <pc:sldLayoutChg chg="add">
          <pc:chgData name="Chavez, Edgar" userId="S::w352r923@wichita.edu::dcf261fd-638b-4667-9ea0-065a331434ab" providerId="AD" clId="Web-{003BFF7C-EA5E-9A02-B294-BE9094B2B3AD}" dt="2021-11-29T00:16:05.464" v="0"/>
          <pc:sldLayoutMkLst>
            <pc:docMk/>
            <pc:sldMasterMk cId="3741641635" sldId="2147483690"/>
            <pc:sldLayoutMk cId="61970719" sldId="2147483691"/>
          </pc:sldLayoutMkLst>
        </pc:sldLayoutChg>
        <pc:sldLayoutChg chg="add">
          <pc:chgData name="Chavez, Edgar" userId="S::w352r923@wichita.edu::dcf261fd-638b-4667-9ea0-065a331434ab" providerId="AD" clId="Web-{003BFF7C-EA5E-9A02-B294-BE9094B2B3AD}" dt="2021-11-29T00:16:05.464" v="0"/>
          <pc:sldLayoutMkLst>
            <pc:docMk/>
            <pc:sldMasterMk cId="3741641635" sldId="2147483690"/>
            <pc:sldLayoutMk cId="2870376077" sldId="2147483692"/>
          </pc:sldLayoutMkLst>
        </pc:sldLayoutChg>
        <pc:sldLayoutChg chg="add">
          <pc:chgData name="Chavez, Edgar" userId="S::w352r923@wichita.edu::dcf261fd-638b-4667-9ea0-065a331434ab" providerId="AD" clId="Web-{003BFF7C-EA5E-9A02-B294-BE9094B2B3AD}" dt="2021-11-29T00:16:05.464" v="0"/>
          <pc:sldLayoutMkLst>
            <pc:docMk/>
            <pc:sldMasterMk cId="3741641635" sldId="2147483690"/>
            <pc:sldLayoutMk cId="36845448" sldId="2147483693"/>
          </pc:sldLayoutMkLst>
        </pc:sldLayoutChg>
        <pc:sldLayoutChg chg="add">
          <pc:chgData name="Chavez, Edgar" userId="S::w352r923@wichita.edu::dcf261fd-638b-4667-9ea0-065a331434ab" providerId="AD" clId="Web-{003BFF7C-EA5E-9A02-B294-BE9094B2B3AD}" dt="2021-11-29T00:16:05.464" v="0"/>
          <pc:sldLayoutMkLst>
            <pc:docMk/>
            <pc:sldMasterMk cId="3741641635" sldId="2147483690"/>
            <pc:sldLayoutMk cId="1139999143" sldId="2147483694"/>
          </pc:sldLayoutMkLst>
        </pc:sldLayoutChg>
        <pc:sldLayoutChg chg="add">
          <pc:chgData name="Chavez, Edgar" userId="S::w352r923@wichita.edu::dcf261fd-638b-4667-9ea0-065a331434ab" providerId="AD" clId="Web-{003BFF7C-EA5E-9A02-B294-BE9094B2B3AD}" dt="2021-11-29T00:16:05.464" v="0"/>
          <pc:sldLayoutMkLst>
            <pc:docMk/>
            <pc:sldMasterMk cId="3741641635" sldId="2147483690"/>
            <pc:sldLayoutMk cId="4107742691" sldId="2147483695"/>
          </pc:sldLayoutMkLst>
        </pc:sldLayoutChg>
        <pc:sldLayoutChg chg="add">
          <pc:chgData name="Chavez, Edgar" userId="S::w352r923@wichita.edu::dcf261fd-638b-4667-9ea0-065a331434ab" providerId="AD" clId="Web-{003BFF7C-EA5E-9A02-B294-BE9094B2B3AD}" dt="2021-11-29T00:16:05.464" v="0"/>
          <pc:sldLayoutMkLst>
            <pc:docMk/>
            <pc:sldMasterMk cId="3741641635" sldId="2147483690"/>
            <pc:sldLayoutMk cId="3653323167" sldId="2147483696"/>
          </pc:sldLayoutMkLst>
        </pc:sldLayoutChg>
        <pc:sldLayoutChg chg="add">
          <pc:chgData name="Chavez, Edgar" userId="S::w352r923@wichita.edu::dcf261fd-638b-4667-9ea0-065a331434ab" providerId="AD" clId="Web-{003BFF7C-EA5E-9A02-B294-BE9094B2B3AD}" dt="2021-11-29T00:16:05.464" v="0"/>
          <pc:sldLayoutMkLst>
            <pc:docMk/>
            <pc:sldMasterMk cId="3741641635" sldId="2147483690"/>
            <pc:sldLayoutMk cId="597252384" sldId="2147483697"/>
          </pc:sldLayoutMkLst>
        </pc:sldLayoutChg>
        <pc:sldLayoutChg chg="add">
          <pc:chgData name="Chavez, Edgar" userId="S::w352r923@wichita.edu::dcf261fd-638b-4667-9ea0-065a331434ab" providerId="AD" clId="Web-{003BFF7C-EA5E-9A02-B294-BE9094B2B3AD}" dt="2021-11-29T00:16:05.464" v="0"/>
          <pc:sldLayoutMkLst>
            <pc:docMk/>
            <pc:sldMasterMk cId="3741641635" sldId="2147483690"/>
            <pc:sldLayoutMk cId="3290652880" sldId="2147483698"/>
          </pc:sldLayoutMkLst>
        </pc:sldLayoutChg>
        <pc:sldLayoutChg chg="add">
          <pc:chgData name="Chavez, Edgar" userId="S::w352r923@wichita.edu::dcf261fd-638b-4667-9ea0-065a331434ab" providerId="AD" clId="Web-{003BFF7C-EA5E-9A02-B294-BE9094B2B3AD}" dt="2021-11-29T00:16:05.464" v="0"/>
          <pc:sldLayoutMkLst>
            <pc:docMk/>
            <pc:sldMasterMk cId="3741641635" sldId="2147483690"/>
            <pc:sldLayoutMk cId="1248761555" sldId="2147483699"/>
          </pc:sldLayoutMkLst>
        </pc:sldLayoutChg>
        <pc:sldLayoutChg chg="add">
          <pc:chgData name="Chavez, Edgar" userId="S::w352r923@wichita.edu::dcf261fd-638b-4667-9ea0-065a331434ab" providerId="AD" clId="Web-{003BFF7C-EA5E-9A02-B294-BE9094B2B3AD}" dt="2021-11-29T00:16:05.464" v="0"/>
          <pc:sldLayoutMkLst>
            <pc:docMk/>
            <pc:sldMasterMk cId="3741641635" sldId="2147483690"/>
            <pc:sldLayoutMk cId="292029266" sldId="2147483700"/>
          </pc:sldLayoutMkLst>
        </pc:sldLayoutChg>
        <pc:sldLayoutChg chg="add">
          <pc:chgData name="Chavez, Edgar" userId="S::w352r923@wichita.edu::dcf261fd-638b-4667-9ea0-065a331434ab" providerId="AD" clId="Web-{003BFF7C-EA5E-9A02-B294-BE9094B2B3AD}" dt="2021-11-29T00:16:05.464" v="0"/>
          <pc:sldLayoutMkLst>
            <pc:docMk/>
            <pc:sldMasterMk cId="3741641635" sldId="2147483690"/>
            <pc:sldLayoutMk cId="472065721" sldId="2147483701"/>
          </pc:sldLayoutMkLst>
        </pc:sldLayoutChg>
      </pc:sldMasterChg>
    </pc:docChg>
  </pc:docChgLst>
  <pc:docChgLst>
    <pc:chgData name="Rossillon, Alex" userId="S::m374m365@wichita.edu::cac35adc-3377-4cc0-bb9a-79657775f0e0" providerId="AD" clId="Web-{64E949F0-034F-41C4-BB51-202EB144A875}"/>
    <pc:docChg chg="modSld">
      <pc:chgData name="Rossillon, Alex" userId="S::m374m365@wichita.edu::cac35adc-3377-4cc0-bb9a-79657775f0e0" providerId="AD" clId="Web-{64E949F0-034F-41C4-BB51-202EB144A875}" dt="2021-12-03T00:42:53.100" v="5" actId="14100"/>
      <pc:docMkLst>
        <pc:docMk/>
      </pc:docMkLst>
      <pc:sldChg chg="modSp">
        <pc:chgData name="Rossillon, Alex" userId="S::m374m365@wichita.edu::cac35adc-3377-4cc0-bb9a-79657775f0e0" providerId="AD" clId="Web-{64E949F0-034F-41C4-BB51-202EB144A875}" dt="2021-12-03T00:42:53.100" v="5" actId="14100"/>
        <pc:sldMkLst>
          <pc:docMk/>
          <pc:sldMk cId="508566913" sldId="267"/>
        </pc:sldMkLst>
        <pc:spChg chg="mod">
          <ac:chgData name="Rossillon, Alex" userId="S::m374m365@wichita.edu::cac35adc-3377-4cc0-bb9a-79657775f0e0" providerId="AD" clId="Web-{64E949F0-034F-41C4-BB51-202EB144A875}" dt="2021-12-03T00:42:53.100" v="5" actId="14100"/>
          <ac:spMkLst>
            <pc:docMk/>
            <pc:sldMk cId="508566913" sldId="267"/>
            <ac:spMk id="2" creationId="{39E8FB89-F1FA-4D6A-8106-CC56DC919C4A}"/>
          </ac:spMkLst>
        </pc:spChg>
      </pc:sldChg>
    </pc:docChg>
  </pc:docChgLst>
  <pc:docChgLst>
    <pc:chgData name="Daoud, Mohammad" userId="S::f943q725@wichita.edu::0266c09c-edf4-48f9-b10e-ffd531108e36" providerId="AD" clId="Web-{6C04B598-C97C-4717-BA5D-D2A67899570E}"/>
    <pc:docChg chg="addSld delSld">
      <pc:chgData name="Daoud, Mohammad" userId="S::f943q725@wichita.edu::0266c09c-edf4-48f9-b10e-ffd531108e36" providerId="AD" clId="Web-{6C04B598-C97C-4717-BA5D-D2A67899570E}" dt="2021-11-29T01:59:39.337" v="1"/>
      <pc:docMkLst>
        <pc:docMk/>
      </pc:docMkLst>
      <pc:sldChg chg="new del">
        <pc:chgData name="Daoud, Mohammad" userId="S::f943q725@wichita.edu::0266c09c-edf4-48f9-b10e-ffd531108e36" providerId="AD" clId="Web-{6C04B598-C97C-4717-BA5D-D2A67899570E}" dt="2021-11-29T01:59:39.337" v="1"/>
        <pc:sldMkLst>
          <pc:docMk/>
          <pc:sldMk cId="2391370265" sldId="267"/>
        </pc:sldMkLst>
      </pc:sldChg>
    </pc:docChg>
  </pc:docChgLst>
  <pc:docChgLst>
    <pc:chgData name="Daoud, Mohammad" userId="S::f943q725@wichita.edu::0266c09c-edf4-48f9-b10e-ffd531108e36" providerId="AD" clId="Web-{2A4804D2-09FD-4FFB-8986-C66C15BFBA14}"/>
    <pc:docChg chg="modSld">
      <pc:chgData name="Daoud, Mohammad" userId="S::f943q725@wichita.edu::0266c09c-edf4-48f9-b10e-ffd531108e36" providerId="AD" clId="Web-{2A4804D2-09FD-4FFB-8986-C66C15BFBA14}" dt="2021-11-29T00:57:13.226" v="258" actId="20577"/>
      <pc:docMkLst>
        <pc:docMk/>
      </pc:docMkLst>
      <pc:sldChg chg="modSp">
        <pc:chgData name="Daoud, Mohammad" userId="S::f943q725@wichita.edu::0266c09c-edf4-48f9-b10e-ffd531108e36" providerId="AD" clId="Web-{2A4804D2-09FD-4FFB-8986-C66C15BFBA14}" dt="2021-11-29T00:57:13.226" v="258" actId="20577"/>
        <pc:sldMkLst>
          <pc:docMk/>
          <pc:sldMk cId="2976295143" sldId="262"/>
        </pc:sldMkLst>
        <pc:spChg chg="mod">
          <ac:chgData name="Daoud, Mohammad" userId="S::f943q725@wichita.edu::0266c09c-edf4-48f9-b10e-ffd531108e36" providerId="AD" clId="Web-{2A4804D2-09FD-4FFB-8986-C66C15BFBA14}" dt="2021-11-29T00:57:13.226" v="258" actId="20577"/>
          <ac:spMkLst>
            <pc:docMk/>
            <pc:sldMk cId="2976295143" sldId="262"/>
            <ac:spMk id="3" creationId="{B09FAEA3-E260-4184-981E-3D2EC635C210}"/>
          </ac:spMkLst>
        </pc:spChg>
      </pc:sldChg>
    </pc:docChg>
  </pc:docChgLst>
  <pc:docChgLst>
    <pc:chgData name="Daoud, Mohammad" userId="S::f943q725@wichita.edu::0266c09c-edf4-48f9-b10e-ffd531108e36" providerId="AD" clId="Web-{24820FB5-58C5-4334-AD6B-6D1236631BDF}"/>
    <pc:docChg chg="modSld">
      <pc:chgData name="Daoud, Mohammad" userId="S::f943q725@wichita.edu::0266c09c-edf4-48f9-b10e-ffd531108e36" providerId="AD" clId="Web-{24820FB5-58C5-4334-AD6B-6D1236631BDF}" dt="2021-11-29T01:36:56.869" v="560" actId="20577"/>
      <pc:docMkLst>
        <pc:docMk/>
      </pc:docMkLst>
      <pc:sldChg chg="addSp delSp modSp mod setClrOvrMap">
        <pc:chgData name="Daoud, Mohammad" userId="S::f943q725@wichita.edu::0266c09c-edf4-48f9-b10e-ffd531108e36" providerId="AD" clId="Web-{24820FB5-58C5-4334-AD6B-6D1236631BDF}" dt="2021-11-29T01:36:56.869" v="560" actId="20577"/>
        <pc:sldMkLst>
          <pc:docMk/>
          <pc:sldMk cId="1344580818" sldId="261"/>
        </pc:sldMkLst>
        <pc:spChg chg="mod">
          <ac:chgData name="Daoud, Mohammad" userId="S::f943q725@wichita.edu::0266c09c-edf4-48f9-b10e-ffd531108e36" providerId="AD" clId="Web-{24820FB5-58C5-4334-AD6B-6D1236631BDF}" dt="2021-11-29T01:34:46.471" v="422"/>
          <ac:spMkLst>
            <pc:docMk/>
            <pc:sldMk cId="1344580818" sldId="261"/>
            <ac:spMk id="2" creationId="{0142C9AC-3839-4AD5-97BB-50660D112D3E}"/>
          </ac:spMkLst>
        </pc:spChg>
        <pc:spChg chg="mod ord">
          <ac:chgData name="Daoud, Mohammad" userId="S::f943q725@wichita.edu::0266c09c-edf4-48f9-b10e-ffd531108e36" providerId="AD" clId="Web-{24820FB5-58C5-4334-AD6B-6D1236631BDF}" dt="2021-11-29T01:36:56.869" v="560" actId="20577"/>
          <ac:spMkLst>
            <pc:docMk/>
            <pc:sldMk cId="1344580818" sldId="261"/>
            <ac:spMk id="48" creationId="{7326C7A5-2676-4B4A-AD70-6C6B14583DC6}"/>
          </ac:spMkLst>
        </pc:spChg>
        <pc:spChg chg="add del">
          <ac:chgData name="Daoud, Mohammad" userId="S::f943q725@wichita.edu::0266c09c-edf4-48f9-b10e-ffd531108e36" providerId="AD" clId="Web-{24820FB5-58C5-4334-AD6B-6D1236631BDF}" dt="2021-11-29T01:33:03.339" v="352"/>
          <ac:spMkLst>
            <pc:docMk/>
            <pc:sldMk cId="1344580818" sldId="261"/>
            <ac:spMk id="51" creationId="{66E48AFA-8884-4F68-A44F-D2C1E8609C5A}"/>
          </ac:spMkLst>
        </pc:spChg>
        <pc:spChg chg="add del">
          <ac:chgData name="Daoud, Mohammad" userId="S::f943q725@wichita.edu::0266c09c-edf4-48f9-b10e-ffd531108e36" providerId="AD" clId="Web-{24820FB5-58C5-4334-AD6B-6D1236631BDF}" dt="2021-11-29T01:33:03.339" v="352"/>
          <ac:spMkLst>
            <pc:docMk/>
            <pc:sldMk cId="1344580818" sldId="261"/>
            <ac:spMk id="53" creationId="{969D19A6-08CB-498C-93EC-3FFB021FC68A}"/>
          </ac:spMkLst>
        </pc:spChg>
        <pc:spChg chg="add del">
          <ac:chgData name="Daoud, Mohammad" userId="S::f943q725@wichita.edu::0266c09c-edf4-48f9-b10e-ffd531108e36" providerId="AD" clId="Web-{24820FB5-58C5-4334-AD6B-6D1236631BDF}" dt="2021-11-29T01:34:46.471" v="422"/>
          <ac:spMkLst>
            <pc:docMk/>
            <pc:sldMk cId="1344580818" sldId="261"/>
            <ac:spMk id="55" creationId="{2550BE34-C2B8-49B8-8519-67A8CAD51AE9}"/>
          </ac:spMkLst>
        </pc:spChg>
        <pc:spChg chg="add del">
          <ac:chgData name="Daoud, Mohammad" userId="S::f943q725@wichita.edu::0266c09c-edf4-48f9-b10e-ffd531108e36" providerId="AD" clId="Web-{24820FB5-58C5-4334-AD6B-6D1236631BDF}" dt="2021-11-29T01:34:46.471" v="422"/>
          <ac:spMkLst>
            <pc:docMk/>
            <pc:sldMk cId="1344580818" sldId="261"/>
            <ac:spMk id="56" creationId="{A7457DD9-5A45-400A-AB4B-4B4EDECA25F1}"/>
          </ac:spMkLst>
        </pc:spChg>
        <pc:spChg chg="add del">
          <ac:chgData name="Daoud, Mohammad" userId="S::f943q725@wichita.edu::0266c09c-edf4-48f9-b10e-ffd531108e36" providerId="AD" clId="Web-{24820FB5-58C5-4334-AD6B-6D1236631BDF}" dt="2021-11-29T01:33:03.324" v="351"/>
          <ac:spMkLst>
            <pc:docMk/>
            <pc:sldMk cId="1344580818" sldId="261"/>
            <ac:spMk id="58" creationId="{A3BAF07C-C39E-42EB-BB22-8D46691D9735}"/>
          </ac:spMkLst>
        </pc:spChg>
        <pc:spChg chg="add del">
          <ac:chgData name="Daoud, Mohammad" userId="S::f943q725@wichita.edu::0266c09c-edf4-48f9-b10e-ffd531108e36" providerId="AD" clId="Web-{24820FB5-58C5-4334-AD6B-6D1236631BDF}" dt="2021-11-29T01:34:46.471" v="422"/>
          <ac:spMkLst>
            <pc:docMk/>
            <pc:sldMk cId="1344580818" sldId="261"/>
            <ac:spMk id="62" creationId="{441CF7D6-A660-431A-B0BB-140A0D5556B6}"/>
          </ac:spMkLst>
        </pc:spChg>
        <pc:spChg chg="add del">
          <ac:chgData name="Daoud, Mohammad" userId="S::f943q725@wichita.edu::0266c09c-edf4-48f9-b10e-ffd531108e36" providerId="AD" clId="Web-{24820FB5-58C5-4334-AD6B-6D1236631BDF}" dt="2021-11-29T01:34:46.471" v="422"/>
          <ac:spMkLst>
            <pc:docMk/>
            <pc:sldMk cId="1344580818" sldId="261"/>
            <ac:spMk id="64" creationId="{0570A85B-3810-4F95-97B0-CBF4CCDB381C}"/>
          </ac:spMkLst>
        </pc:spChg>
        <pc:spChg chg="add">
          <ac:chgData name="Daoud, Mohammad" userId="S::f943q725@wichita.edu::0266c09c-edf4-48f9-b10e-ffd531108e36" providerId="AD" clId="Web-{24820FB5-58C5-4334-AD6B-6D1236631BDF}" dt="2021-11-29T01:34:46.471" v="422"/>
          <ac:spMkLst>
            <pc:docMk/>
            <pc:sldMk cId="1344580818" sldId="261"/>
            <ac:spMk id="69" creationId="{6166C6D1-23AC-49C4-BA07-238E4E9F8CEB}"/>
          </ac:spMkLst>
        </pc:spChg>
        <pc:spChg chg="add">
          <ac:chgData name="Daoud, Mohammad" userId="S::f943q725@wichita.edu::0266c09c-edf4-48f9-b10e-ffd531108e36" providerId="AD" clId="Web-{24820FB5-58C5-4334-AD6B-6D1236631BDF}" dt="2021-11-29T01:34:46.471" v="422"/>
          <ac:spMkLst>
            <pc:docMk/>
            <pc:sldMk cId="1344580818" sldId="261"/>
            <ac:spMk id="71" creationId="{B775CD93-9DF2-48CB-9F57-1BCA9A46C7FA}"/>
          </ac:spMkLst>
        </pc:spChg>
        <pc:spChg chg="add">
          <ac:chgData name="Daoud, Mohammad" userId="S::f943q725@wichita.edu::0266c09c-edf4-48f9-b10e-ffd531108e36" providerId="AD" clId="Web-{24820FB5-58C5-4334-AD6B-6D1236631BDF}" dt="2021-11-29T01:34:46.471" v="422"/>
          <ac:spMkLst>
            <pc:docMk/>
            <pc:sldMk cId="1344580818" sldId="261"/>
            <ac:spMk id="73" creationId="{E186B68C-84BC-4A6E-99D1-EE87483C1349}"/>
          </ac:spMkLst>
        </pc:spChg>
        <pc:spChg chg="add">
          <ac:chgData name="Daoud, Mohammad" userId="S::f943q725@wichita.edu::0266c09c-edf4-48f9-b10e-ffd531108e36" providerId="AD" clId="Web-{24820FB5-58C5-4334-AD6B-6D1236631BDF}" dt="2021-11-29T01:34:46.471" v="422"/>
          <ac:spMkLst>
            <pc:docMk/>
            <pc:sldMk cId="1344580818" sldId="261"/>
            <ac:spMk id="75" creationId="{1C091803-41C2-48E0-9228-5148460C7479}"/>
          </ac:spMkLst>
        </pc:spChg>
        <pc:spChg chg="add del">
          <ac:chgData name="Daoud, Mohammad" userId="S::f943q725@wichita.edu::0266c09c-edf4-48f9-b10e-ffd531108e36" providerId="AD" clId="Web-{24820FB5-58C5-4334-AD6B-6D1236631BDF}" dt="2021-11-29T01:33:03.324" v="351"/>
          <ac:spMkLst>
            <pc:docMk/>
            <pc:sldMk cId="1344580818" sldId="261"/>
            <ac:spMk id="81" creationId="{44C110BA-81E8-4247-853A-5F2B93E92E46}"/>
          </ac:spMkLst>
        </pc:spChg>
        <pc:grpChg chg="add del">
          <ac:chgData name="Daoud, Mohammad" userId="S::f943q725@wichita.edu::0266c09c-edf4-48f9-b10e-ffd531108e36" providerId="AD" clId="Web-{24820FB5-58C5-4334-AD6B-6D1236631BDF}" dt="2021-11-29T01:33:03.324" v="351"/>
          <ac:grpSpMkLst>
            <pc:docMk/>
            <pc:sldMk cId="1344580818" sldId="261"/>
            <ac:grpSpMk id="60" creationId="{D8E9CF54-0466-4261-9E62-0249E60E1886}"/>
          </ac:grpSpMkLst>
        </pc:grpChg>
        <pc:picChg chg="mod ord">
          <ac:chgData name="Daoud, Mohammad" userId="S::f943q725@wichita.edu::0266c09c-edf4-48f9-b10e-ffd531108e36" providerId="AD" clId="Web-{24820FB5-58C5-4334-AD6B-6D1236631BDF}" dt="2021-11-29T01:34:46.471" v="422"/>
          <ac:picMkLst>
            <pc:docMk/>
            <pc:sldMk cId="1344580818" sldId="261"/>
            <ac:picMk id="44" creationId="{32D170B6-B14E-4689-AE69-92BA02C3150F}"/>
          </ac:picMkLst>
        </pc:picChg>
      </pc:sldChg>
      <pc:sldChg chg="modSp">
        <pc:chgData name="Daoud, Mohammad" userId="S::f943q725@wichita.edu::0266c09c-edf4-48f9-b10e-ffd531108e36" providerId="AD" clId="Web-{24820FB5-58C5-4334-AD6B-6D1236631BDF}" dt="2021-11-29T01:20:29.137" v="63" actId="20577"/>
        <pc:sldMkLst>
          <pc:docMk/>
          <pc:sldMk cId="2976295143" sldId="262"/>
        </pc:sldMkLst>
        <pc:spChg chg="mod">
          <ac:chgData name="Daoud, Mohammad" userId="S::f943q725@wichita.edu::0266c09c-edf4-48f9-b10e-ffd531108e36" providerId="AD" clId="Web-{24820FB5-58C5-4334-AD6B-6D1236631BDF}" dt="2021-11-29T01:20:29.137" v="63" actId="20577"/>
          <ac:spMkLst>
            <pc:docMk/>
            <pc:sldMk cId="2976295143" sldId="262"/>
            <ac:spMk id="3" creationId="{B09FAEA3-E260-4184-981E-3D2EC635C210}"/>
          </ac:spMkLst>
        </pc:spChg>
      </pc:sldChg>
      <pc:sldChg chg="modSp">
        <pc:chgData name="Daoud, Mohammad" userId="S::f943q725@wichita.edu::0266c09c-edf4-48f9-b10e-ffd531108e36" providerId="AD" clId="Web-{24820FB5-58C5-4334-AD6B-6D1236631BDF}" dt="2021-11-29T01:28:19.869" v="347" actId="20577"/>
        <pc:sldMkLst>
          <pc:docMk/>
          <pc:sldMk cId="527787199" sldId="264"/>
        </pc:sldMkLst>
        <pc:spChg chg="mod">
          <ac:chgData name="Daoud, Mohammad" userId="S::f943q725@wichita.edu::0266c09c-edf4-48f9-b10e-ffd531108e36" providerId="AD" clId="Web-{24820FB5-58C5-4334-AD6B-6D1236631BDF}" dt="2021-11-29T01:28:19.869" v="347" actId="20577"/>
          <ac:spMkLst>
            <pc:docMk/>
            <pc:sldMk cId="527787199" sldId="264"/>
            <ac:spMk id="3" creationId="{431CD5DA-8FF1-4C57-8E00-DD66659C927D}"/>
          </ac:spMkLst>
        </pc:spChg>
      </pc:sldChg>
    </pc:docChg>
  </pc:docChgLst>
  <pc:docChgLst>
    <pc:chgData name="Wiley, Aron" userId="S::j355x552@wichita.edu::757fb9cb-b587-467b-8599-e83af5ec2150" providerId="AD" clId="Web-{E7F2B3D8-B27E-4C61-8673-6F16AE8B9CD6}"/>
    <pc:docChg chg="modSld">
      <pc:chgData name="Wiley, Aron" userId="S::j355x552@wichita.edu::757fb9cb-b587-467b-8599-e83af5ec2150" providerId="AD" clId="Web-{E7F2B3D8-B27E-4C61-8673-6F16AE8B9CD6}" dt="2021-11-29T02:21:44.127" v="8" actId="1076"/>
      <pc:docMkLst>
        <pc:docMk/>
      </pc:docMkLst>
      <pc:sldChg chg="addSp delSp modSp">
        <pc:chgData name="Wiley, Aron" userId="S::j355x552@wichita.edu::757fb9cb-b587-467b-8599-e83af5ec2150" providerId="AD" clId="Web-{E7F2B3D8-B27E-4C61-8673-6F16AE8B9CD6}" dt="2021-11-29T02:21:44.127" v="8" actId="1076"/>
        <pc:sldMkLst>
          <pc:docMk/>
          <pc:sldMk cId="1945366588" sldId="263"/>
        </pc:sldMkLst>
        <pc:picChg chg="del">
          <ac:chgData name="Wiley, Aron" userId="S::j355x552@wichita.edu::757fb9cb-b587-467b-8599-e83af5ec2150" providerId="AD" clId="Web-{E7F2B3D8-B27E-4C61-8673-6F16AE8B9CD6}" dt="2021-11-29T02:21:29.408" v="0"/>
          <ac:picMkLst>
            <pc:docMk/>
            <pc:sldMk cId="1945366588" sldId="263"/>
            <ac:picMk id="4" creationId="{A10882FD-CF35-4A32-A7E6-37660856EDBF}"/>
          </ac:picMkLst>
        </pc:picChg>
        <pc:picChg chg="add mod">
          <ac:chgData name="Wiley, Aron" userId="S::j355x552@wichita.edu::757fb9cb-b587-467b-8599-e83af5ec2150" providerId="AD" clId="Web-{E7F2B3D8-B27E-4C61-8673-6F16AE8B9CD6}" dt="2021-11-29T02:21:44.127" v="8" actId="1076"/>
          <ac:picMkLst>
            <pc:docMk/>
            <pc:sldMk cId="1945366588" sldId="263"/>
            <ac:picMk id="8" creationId="{EBEE6C1E-F38A-4DB9-BB33-938E88447510}"/>
          </ac:picMkLst>
        </pc:picChg>
        <pc:inkChg chg="del">
          <ac:chgData name="Wiley, Aron" userId="S::j355x552@wichita.edu::757fb9cb-b587-467b-8599-e83af5ec2150" providerId="AD" clId="Web-{E7F2B3D8-B27E-4C61-8673-6F16AE8B9CD6}" dt="2021-11-29T02:21:33.423" v="2"/>
          <ac:inkMkLst>
            <pc:docMk/>
            <pc:sldMk cId="1945366588" sldId="263"/>
            <ac:inkMk id="5" creationId="{C9DA33FC-44C9-4334-9686-B91330FCE88D}"/>
          </ac:inkMkLst>
        </pc:inkChg>
        <pc:inkChg chg="del">
          <ac:chgData name="Wiley, Aron" userId="S::j355x552@wichita.edu::757fb9cb-b587-467b-8599-e83af5ec2150" providerId="AD" clId="Web-{E7F2B3D8-B27E-4C61-8673-6F16AE8B9CD6}" dt="2021-11-29T02:21:35.189" v="3"/>
          <ac:inkMkLst>
            <pc:docMk/>
            <pc:sldMk cId="1945366588" sldId="263"/>
            <ac:inkMk id="7" creationId="{4BE9E7C9-BB7E-4025-A7AD-EE20DE7AA481}"/>
          </ac:inkMkLst>
        </pc:inkChg>
      </pc:sldChg>
    </pc:docChg>
  </pc:docChgLst>
  <pc:docChgLst>
    <pc:chgData name="Wiley, Aron" userId="S::j355x552@wichita.edu::757fb9cb-b587-467b-8599-e83af5ec2150" providerId="AD" clId="Web-{87984796-E723-4DC1-BC7C-BEF2B4E8B5E4}"/>
    <pc:docChg chg="addSld modSld">
      <pc:chgData name="Wiley, Aron" userId="S::j355x552@wichita.edu::757fb9cb-b587-467b-8599-e83af5ec2150" providerId="AD" clId="Web-{87984796-E723-4DC1-BC7C-BEF2B4E8B5E4}" dt="2021-11-29T01:40:30.069" v="395" actId="1076"/>
      <pc:docMkLst>
        <pc:docMk/>
      </pc:docMkLst>
      <pc:sldChg chg="modSp">
        <pc:chgData name="Wiley, Aron" userId="S::j355x552@wichita.edu::757fb9cb-b587-467b-8599-e83af5ec2150" providerId="AD" clId="Web-{87984796-E723-4DC1-BC7C-BEF2B4E8B5E4}" dt="2021-11-29T00:20:14.707" v="2" actId="20577"/>
        <pc:sldMkLst>
          <pc:docMk/>
          <pc:sldMk cId="1701828933" sldId="259"/>
        </pc:sldMkLst>
        <pc:spChg chg="mod">
          <ac:chgData name="Wiley, Aron" userId="S::j355x552@wichita.edu::757fb9cb-b587-467b-8599-e83af5ec2150" providerId="AD" clId="Web-{87984796-E723-4DC1-BC7C-BEF2B4E8B5E4}" dt="2021-11-29T00:20:14.707" v="2" actId="20577"/>
          <ac:spMkLst>
            <pc:docMk/>
            <pc:sldMk cId="1701828933" sldId="259"/>
            <ac:spMk id="2" creationId="{24D2FE14-3741-43D4-A0B4-9157D80D8AAA}"/>
          </ac:spMkLst>
        </pc:spChg>
      </pc:sldChg>
      <pc:sldChg chg="modSp">
        <pc:chgData name="Wiley, Aron" userId="S::j355x552@wichita.edu::757fb9cb-b587-467b-8599-e83af5ec2150" providerId="AD" clId="Web-{87984796-E723-4DC1-BC7C-BEF2B4E8B5E4}" dt="2021-11-29T00:37:24.552" v="3" actId="1076"/>
        <pc:sldMkLst>
          <pc:docMk/>
          <pc:sldMk cId="343319816" sldId="260"/>
        </pc:sldMkLst>
        <pc:picChg chg="mod">
          <ac:chgData name="Wiley, Aron" userId="S::j355x552@wichita.edu::757fb9cb-b587-467b-8599-e83af5ec2150" providerId="AD" clId="Web-{87984796-E723-4DC1-BC7C-BEF2B4E8B5E4}" dt="2021-11-29T00:37:24.552" v="3" actId="1076"/>
          <ac:picMkLst>
            <pc:docMk/>
            <pc:sldMk cId="343319816" sldId="260"/>
            <ac:picMk id="6" creationId="{1B58FF6E-DDBA-42C4-B4CD-D48CC3C02E47}"/>
          </ac:picMkLst>
        </pc:picChg>
      </pc:sldChg>
      <pc:sldChg chg="modSp new">
        <pc:chgData name="Wiley, Aron" userId="S::j355x552@wichita.edu::757fb9cb-b587-467b-8599-e83af5ec2150" providerId="AD" clId="Web-{87984796-E723-4DC1-BC7C-BEF2B4E8B5E4}" dt="2021-11-29T01:01:59.644" v="142" actId="20577"/>
        <pc:sldMkLst>
          <pc:docMk/>
          <pc:sldMk cId="2976295143" sldId="262"/>
        </pc:sldMkLst>
        <pc:spChg chg="mod">
          <ac:chgData name="Wiley, Aron" userId="S::j355x552@wichita.edu::757fb9cb-b587-467b-8599-e83af5ec2150" providerId="AD" clId="Web-{87984796-E723-4DC1-BC7C-BEF2B4E8B5E4}" dt="2021-11-29T00:40:55.612" v="14" actId="20577"/>
          <ac:spMkLst>
            <pc:docMk/>
            <pc:sldMk cId="2976295143" sldId="262"/>
            <ac:spMk id="2" creationId="{2CD43706-AAAC-4A93-988A-6B1C0CFA2821}"/>
          </ac:spMkLst>
        </pc:spChg>
        <pc:spChg chg="mod">
          <ac:chgData name="Wiley, Aron" userId="S::j355x552@wichita.edu::757fb9cb-b587-467b-8599-e83af5ec2150" providerId="AD" clId="Web-{87984796-E723-4DC1-BC7C-BEF2B4E8B5E4}" dt="2021-11-29T01:01:59.644" v="142" actId="20577"/>
          <ac:spMkLst>
            <pc:docMk/>
            <pc:sldMk cId="2976295143" sldId="262"/>
            <ac:spMk id="3" creationId="{B09FAEA3-E260-4184-981E-3D2EC635C210}"/>
          </ac:spMkLst>
        </pc:spChg>
      </pc:sldChg>
      <pc:sldChg chg="modSp new">
        <pc:chgData name="Wiley, Aron" userId="S::j355x552@wichita.edu::757fb9cb-b587-467b-8599-e83af5ec2150" providerId="AD" clId="Web-{87984796-E723-4DC1-BC7C-BEF2B4E8B5E4}" dt="2021-11-29T01:36:44.508" v="366" actId="20577"/>
        <pc:sldMkLst>
          <pc:docMk/>
          <pc:sldMk cId="1945366588" sldId="263"/>
        </pc:sldMkLst>
        <pc:spChg chg="mod">
          <ac:chgData name="Wiley, Aron" userId="S::j355x552@wichita.edu::757fb9cb-b587-467b-8599-e83af5ec2150" providerId="AD" clId="Web-{87984796-E723-4DC1-BC7C-BEF2B4E8B5E4}" dt="2021-11-29T01:01:10.626" v="122" actId="20577"/>
          <ac:spMkLst>
            <pc:docMk/>
            <pc:sldMk cId="1945366588" sldId="263"/>
            <ac:spMk id="2" creationId="{DA97ADF4-200F-4D80-8861-C074D5CE4CDC}"/>
          </ac:spMkLst>
        </pc:spChg>
        <pc:spChg chg="mod">
          <ac:chgData name="Wiley, Aron" userId="S::j355x552@wichita.edu::757fb9cb-b587-467b-8599-e83af5ec2150" providerId="AD" clId="Web-{87984796-E723-4DC1-BC7C-BEF2B4E8B5E4}" dt="2021-11-29T01:36:44.508" v="366" actId="20577"/>
          <ac:spMkLst>
            <pc:docMk/>
            <pc:sldMk cId="1945366588" sldId="263"/>
            <ac:spMk id="3" creationId="{7A0786DD-1581-4AFE-81A9-67C6CCEB1C14}"/>
          </ac:spMkLst>
        </pc:spChg>
      </pc:sldChg>
      <pc:sldChg chg="modSp">
        <pc:chgData name="Wiley, Aron" userId="S::j355x552@wichita.edu::757fb9cb-b587-467b-8599-e83af5ec2150" providerId="AD" clId="Web-{87984796-E723-4DC1-BC7C-BEF2B4E8B5E4}" dt="2021-11-29T01:05:52.346" v="154" actId="20577"/>
        <pc:sldMkLst>
          <pc:docMk/>
          <pc:sldMk cId="527787199" sldId="264"/>
        </pc:sldMkLst>
        <pc:spChg chg="mod">
          <ac:chgData name="Wiley, Aron" userId="S::j355x552@wichita.edu::757fb9cb-b587-467b-8599-e83af5ec2150" providerId="AD" clId="Web-{87984796-E723-4DC1-BC7C-BEF2B4E8B5E4}" dt="2021-11-29T01:05:52.346" v="154" actId="20577"/>
          <ac:spMkLst>
            <pc:docMk/>
            <pc:sldMk cId="527787199" sldId="264"/>
            <ac:spMk id="3" creationId="{431CD5DA-8FF1-4C57-8E00-DD66659C927D}"/>
          </ac:spMkLst>
        </pc:spChg>
      </pc:sldChg>
      <pc:sldChg chg="modSp new">
        <pc:chgData name="Wiley, Aron" userId="S::j355x552@wichita.edu::757fb9cb-b587-467b-8599-e83af5ec2150" providerId="AD" clId="Web-{87984796-E723-4DC1-BC7C-BEF2B4E8B5E4}" dt="2021-11-29T01:24:32.775" v="363" actId="20577"/>
        <pc:sldMkLst>
          <pc:docMk/>
          <pc:sldMk cId="2800437415" sldId="265"/>
        </pc:sldMkLst>
        <pc:spChg chg="mod">
          <ac:chgData name="Wiley, Aron" userId="S::j355x552@wichita.edu::757fb9cb-b587-467b-8599-e83af5ec2150" providerId="AD" clId="Web-{87984796-E723-4DC1-BC7C-BEF2B4E8B5E4}" dt="2021-11-29T01:23:44.022" v="285" actId="20577"/>
          <ac:spMkLst>
            <pc:docMk/>
            <pc:sldMk cId="2800437415" sldId="265"/>
            <ac:spMk id="2" creationId="{B6E7B798-5C09-4843-8540-41201F71407C}"/>
          </ac:spMkLst>
        </pc:spChg>
        <pc:spChg chg="mod">
          <ac:chgData name="Wiley, Aron" userId="S::j355x552@wichita.edu::757fb9cb-b587-467b-8599-e83af5ec2150" providerId="AD" clId="Web-{87984796-E723-4DC1-BC7C-BEF2B4E8B5E4}" dt="2021-11-29T01:24:32.775" v="363" actId="20577"/>
          <ac:spMkLst>
            <pc:docMk/>
            <pc:sldMk cId="2800437415" sldId="265"/>
            <ac:spMk id="3" creationId="{64F95559-70EF-409F-A55C-B88DBCC9514A}"/>
          </ac:spMkLst>
        </pc:spChg>
      </pc:sldChg>
      <pc:sldChg chg="addSp delSp modSp mod setBg">
        <pc:chgData name="Wiley, Aron" userId="S::j355x552@wichita.edu::757fb9cb-b587-467b-8599-e83af5ec2150" providerId="AD" clId="Web-{87984796-E723-4DC1-BC7C-BEF2B4E8B5E4}" dt="2021-11-29T01:40:30.069" v="395" actId="1076"/>
        <pc:sldMkLst>
          <pc:docMk/>
          <pc:sldMk cId="2195731533" sldId="266"/>
        </pc:sldMkLst>
        <pc:spChg chg="mod">
          <ac:chgData name="Wiley, Aron" userId="S::j355x552@wichita.edu::757fb9cb-b587-467b-8599-e83af5ec2150" providerId="AD" clId="Web-{87984796-E723-4DC1-BC7C-BEF2B4E8B5E4}" dt="2021-11-29T01:38:33.156" v="382"/>
          <ac:spMkLst>
            <pc:docMk/>
            <pc:sldMk cId="2195731533" sldId="266"/>
            <ac:spMk id="2" creationId="{C7FB006B-C04E-488A-91D5-E849CC765D86}"/>
          </ac:spMkLst>
        </pc:spChg>
        <pc:spChg chg="mod">
          <ac:chgData name="Wiley, Aron" userId="S::j355x552@wichita.edu::757fb9cb-b587-467b-8599-e83af5ec2150" providerId="AD" clId="Web-{87984796-E723-4DC1-BC7C-BEF2B4E8B5E4}" dt="2021-11-29T01:38:33.156" v="382"/>
          <ac:spMkLst>
            <pc:docMk/>
            <pc:sldMk cId="2195731533" sldId="266"/>
            <ac:spMk id="3" creationId="{9DDC32EE-66D5-4E94-B7CB-7E4A0C15848F}"/>
          </ac:spMkLst>
        </pc:spChg>
        <pc:spChg chg="add">
          <ac:chgData name="Wiley, Aron" userId="S::j355x552@wichita.edu::757fb9cb-b587-467b-8599-e83af5ec2150" providerId="AD" clId="Web-{87984796-E723-4DC1-BC7C-BEF2B4E8B5E4}" dt="2021-11-29T01:38:33.156" v="382"/>
          <ac:spMkLst>
            <pc:docMk/>
            <pc:sldMk cId="2195731533" sldId="266"/>
            <ac:spMk id="11" creationId="{131BAD53-4E89-4F62-BBB7-26359763ED39}"/>
          </ac:spMkLst>
        </pc:spChg>
        <pc:spChg chg="add">
          <ac:chgData name="Wiley, Aron" userId="S::j355x552@wichita.edu::757fb9cb-b587-467b-8599-e83af5ec2150" providerId="AD" clId="Web-{87984796-E723-4DC1-BC7C-BEF2B4E8B5E4}" dt="2021-11-29T01:38:33.156" v="382"/>
          <ac:spMkLst>
            <pc:docMk/>
            <pc:sldMk cId="2195731533" sldId="266"/>
            <ac:spMk id="13" creationId="{62756DA2-40EB-4C6F-B962-5822FFB54FB6}"/>
          </ac:spMkLst>
        </pc:spChg>
        <pc:picChg chg="del">
          <ac:chgData name="Wiley, Aron" userId="S::j355x552@wichita.edu::757fb9cb-b587-467b-8599-e83af5ec2150" providerId="AD" clId="Web-{87984796-E723-4DC1-BC7C-BEF2B4E8B5E4}" dt="2021-11-29T01:37:28.808" v="368"/>
          <ac:picMkLst>
            <pc:docMk/>
            <pc:sldMk cId="2195731533" sldId="266"/>
            <ac:picMk id="4" creationId="{7B438E12-8E02-486F-9728-486994E04FB6}"/>
          </ac:picMkLst>
        </pc:picChg>
        <pc:picChg chg="add del mod">
          <ac:chgData name="Wiley, Aron" userId="S::j355x552@wichita.edu::757fb9cb-b587-467b-8599-e83af5ec2150" providerId="AD" clId="Web-{87984796-E723-4DC1-BC7C-BEF2B4E8B5E4}" dt="2021-11-29T01:38:01.388" v="373"/>
          <ac:picMkLst>
            <pc:docMk/>
            <pc:sldMk cId="2195731533" sldId="266"/>
            <ac:picMk id="5" creationId="{D2CA48AF-82A7-4FBD-A900-5CC78EABAB71}"/>
          </ac:picMkLst>
        </pc:picChg>
        <pc:picChg chg="add del mod">
          <ac:chgData name="Wiley, Aron" userId="S::j355x552@wichita.edu::757fb9cb-b587-467b-8599-e83af5ec2150" providerId="AD" clId="Web-{87984796-E723-4DC1-BC7C-BEF2B4E8B5E4}" dt="2021-11-29T01:39:04.095" v="383"/>
          <ac:picMkLst>
            <pc:docMk/>
            <pc:sldMk cId="2195731533" sldId="266"/>
            <ac:picMk id="6" creationId="{94627AC4-BBF2-4352-BAFF-4F6C6DF9600A}"/>
          </ac:picMkLst>
        </pc:picChg>
        <pc:picChg chg="add del mod">
          <ac:chgData name="Wiley, Aron" userId="S::j355x552@wichita.edu::757fb9cb-b587-467b-8599-e83af5ec2150" providerId="AD" clId="Web-{87984796-E723-4DC1-BC7C-BEF2B4E8B5E4}" dt="2021-11-29T01:40:18.553" v="390"/>
          <ac:picMkLst>
            <pc:docMk/>
            <pc:sldMk cId="2195731533" sldId="266"/>
            <ac:picMk id="7" creationId="{08B9E166-9E44-4008-88F4-F414FC337E58}"/>
          </ac:picMkLst>
        </pc:picChg>
        <pc:picChg chg="add mod">
          <ac:chgData name="Wiley, Aron" userId="S::j355x552@wichita.edu::757fb9cb-b587-467b-8599-e83af5ec2150" providerId="AD" clId="Web-{87984796-E723-4DC1-BC7C-BEF2B4E8B5E4}" dt="2021-11-29T01:40:30.069" v="395" actId="1076"/>
          <ac:picMkLst>
            <pc:docMk/>
            <pc:sldMk cId="2195731533" sldId="266"/>
            <ac:picMk id="8" creationId="{9DDD8AF4-1CE3-460E-8210-955AA2D4995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7797CE-76C5-4873-AB28-318081F22F1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F73AFA-FCC7-495D-BD32-0D998933F412}">
      <dgm:prSet/>
      <dgm:spPr/>
      <dgm:t>
        <a:bodyPr/>
        <a:lstStyle/>
        <a:p>
          <a:r>
            <a:rPr lang="en-US"/>
            <a:t>Aron Wiley, CS</a:t>
          </a:r>
        </a:p>
      </dgm:t>
    </dgm:pt>
    <dgm:pt modelId="{CA1D6F5B-D85E-4904-9221-ECB7B39ACA56}" type="parTrans" cxnId="{127042AD-DBE2-4C7F-8B27-CBC838D62FC2}">
      <dgm:prSet/>
      <dgm:spPr/>
      <dgm:t>
        <a:bodyPr/>
        <a:lstStyle/>
        <a:p>
          <a:endParaRPr lang="en-US"/>
        </a:p>
      </dgm:t>
    </dgm:pt>
    <dgm:pt modelId="{D08CE825-CDCC-4E5F-88FB-19C2C4690DAC}" type="sibTrans" cxnId="{127042AD-DBE2-4C7F-8B27-CBC838D62FC2}">
      <dgm:prSet/>
      <dgm:spPr/>
      <dgm:t>
        <a:bodyPr/>
        <a:lstStyle/>
        <a:p>
          <a:endParaRPr lang="en-US"/>
        </a:p>
      </dgm:t>
    </dgm:pt>
    <dgm:pt modelId="{A7CC6D2A-E685-4B1D-B254-A4DD6D4DC1F8}">
      <dgm:prSet/>
      <dgm:spPr/>
      <dgm:t>
        <a:bodyPr/>
        <a:lstStyle/>
        <a:p>
          <a:r>
            <a:rPr lang="en-US"/>
            <a:t>Edgar Chavez, </a:t>
          </a:r>
          <a:r>
            <a:rPr lang="en-US">
              <a:latin typeface="Calibri Light" panose="020F0302020204030204"/>
            </a:rPr>
            <a:t>CS</a:t>
          </a:r>
          <a:endParaRPr lang="en-US"/>
        </a:p>
      </dgm:t>
    </dgm:pt>
    <dgm:pt modelId="{1F3B67BD-98F0-4CA3-809D-CE58929D2C12}" type="parTrans" cxnId="{27AC1A4A-868C-495C-A2A2-F3DB8C7299AC}">
      <dgm:prSet/>
      <dgm:spPr/>
      <dgm:t>
        <a:bodyPr/>
        <a:lstStyle/>
        <a:p>
          <a:endParaRPr lang="en-US"/>
        </a:p>
      </dgm:t>
    </dgm:pt>
    <dgm:pt modelId="{6D9D5E1D-5264-4A15-8CFF-F5F0F80ABF0A}" type="sibTrans" cxnId="{27AC1A4A-868C-495C-A2A2-F3DB8C7299AC}">
      <dgm:prSet/>
      <dgm:spPr/>
      <dgm:t>
        <a:bodyPr/>
        <a:lstStyle/>
        <a:p>
          <a:endParaRPr lang="en-US"/>
        </a:p>
      </dgm:t>
    </dgm:pt>
    <dgm:pt modelId="{5D21DFDA-6BE3-4206-AF8E-3028F06E5296}">
      <dgm:prSet/>
      <dgm:spPr/>
      <dgm:t>
        <a:bodyPr/>
        <a:lstStyle/>
        <a:p>
          <a:r>
            <a:rPr lang="en-US"/>
            <a:t>Alex </a:t>
          </a:r>
          <a:r>
            <a:rPr lang="en-US" err="1"/>
            <a:t>Rossillon</a:t>
          </a:r>
          <a:r>
            <a:rPr lang="en-US"/>
            <a:t>, </a:t>
          </a:r>
          <a:r>
            <a:rPr lang="en-US">
              <a:latin typeface="Calibri Light" panose="020F0302020204030204"/>
            </a:rPr>
            <a:t>CS</a:t>
          </a:r>
          <a:r>
            <a:rPr lang="en-US"/>
            <a:t> </a:t>
          </a:r>
        </a:p>
      </dgm:t>
    </dgm:pt>
    <dgm:pt modelId="{2DE85AB2-D6DC-4D15-865D-41AB24DF6676}" type="parTrans" cxnId="{C2603918-AA38-4B33-BFCE-14E3CC6DB3A8}">
      <dgm:prSet/>
      <dgm:spPr/>
      <dgm:t>
        <a:bodyPr/>
        <a:lstStyle/>
        <a:p>
          <a:endParaRPr lang="en-US"/>
        </a:p>
      </dgm:t>
    </dgm:pt>
    <dgm:pt modelId="{D57268CA-79BC-41CB-8095-C2C7D4939044}" type="sibTrans" cxnId="{C2603918-AA38-4B33-BFCE-14E3CC6DB3A8}">
      <dgm:prSet/>
      <dgm:spPr/>
      <dgm:t>
        <a:bodyPr/>
        <a:lstStyle/>
        <a:p>
          <a:endParaRPr lang="en-US"/>
        </a:p>
      </dgm:t>
    </dgm:pt>
    <dgm:pt modelId="{4CBCE894-13A5-4309-9BB4-5C1535E8484F}">
      <dgm:prSet/>
      <dgm:spPr/>
      <dgm:t>
        <a:bodyPr/>
        <a:lstStyle/>
        <a:p>
          <a:r>
            <a:rPr lang="en-US"/>
            <a:t>Mohammad Daoud, </a:t>
          </a:r>
          <a:r>
            <a:rPr lang="en-US">
              <a:latin typeface="Calibri Light" panose="020F0302020204030204"/>
            </a:rPr>
            <a:t>CE</a:t>
          </a:r>
          <a:endParaRPr lang="en-US"/>
        </a:p>
      </dgm:t>
    </dgm:pt>
    <dgm:pt modelId="{531735C8-B4A3-49B2-B76C-EFF00D98D3F3}" type="parTrans" cxnId="{A677E0E3-B064-4879-87E1-FF9625217901}">
      <dgm:prSet/>
      <dgm:spPr/>
      <dgm:t>
        <a:bodyPr/>
        <a:lstStyle/>
        <a:p>
          <a:endParaRPr lang="en-US"/>
        </a:p>
      </dgm:t>
    </dgm:pt>
    <dgm:pt modelId="{96730491-64A6-452F-A48D-E2854DBFE3CB}" type="sibTrans" cxnId="{A677E0E3-B064-4879-87E1-FF9625217901}">
      <dgm:prSet/>
      <dgm:spPr/>
      <dgm:t>
        <a:bodyPr/>
        <a:lstStyle/>
        <a:p>
          <a:endParaRPr lang="en-US"/>
        </a:p>
      </dgm:t>
    </dgm:pt>
    <dgm:pt modelId="{0976588C-9F66-4937-995C-DC1C2F395ACE}" type="pres">
      <dgm:prSet presAssocID="{887797CE-76C5-4873-AB28-318081F22F16}" presName="linear" presStyleCnt="0">
        <dgm:presLayoutVars>
          <dgm:animLvl val="lvl"/>
          <dgm:resizeHandles val="exact"/>
        </dgm:presLayoutVars>
      </dgm:prSet>
      <dgm:spPr/>
    </dgm:pt>
    <dgm:pt modelId="{C0535D0B-8CB4-4801-9449-0D29F79CB125}" type="pres">
      <dgm:prSet presAssocID="{80F73AFA-FCC7-495D-BD32-0D998933F41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8A61A0-39FD-409F-973F-6EB604254CF8}" type="pres">
      <dgm:prSet presAssocID="{D08CE825-CDCC-4E5F-88FB-19C2C4690DAC}" presName="spacer" presStyleCnt="0"/>
      <dgm:spPr/>
    </dgm:pt>
    <dgm:pt modelId="{618754DD-B1AD-46CA-A996-493EC6D6AA90}" type="pres">
      <dgm:prSet presAssocID="{A7CC6D2A-E685-4B1D-B254-A4DD6D4DC1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AA8B3E-483F-4B17-8210-0B013F5253F1}" type="pres">
      <dgm:prSet presAssocID="{6D9D5E1D-5264-4A15-8CFF-F5F0F80ABF0A}" presName="spacer" presStyleCnt="0"/>
      <dgm:spPr/>
    </dgm:pt>
    <dgm:pt modelId="{A8C133AA-042A-4FDF-A3B9-C674E3FA1DD7}" type="pres">
      <dgm:prSet presAssocID="{5D21DFDA-6BE3-4206-AF8E-3028F06E529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25CEDB5-A953-4D49-9EB4-786FE0A18FC3}" type="pres">
      <dgm:prSet presAssocID="{D57268CA-79BC-41CB-8095-C2C7D4939044}" presName="spacer" presStyleCnt="0"/>
      <dgm:spPr/>
    </dgm:pt>
    <dgm:pt modelId="{6D829927-E688-440D-BB5F-E39CE32D4AEB}" type="pres">
      <dgm:prSet presAssocID="{4CBCE894-13A5-4309-9BB4-5C1535E8484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2603918-AA38-4B33-BFCE-14E3CC6DB3A8}" srcId="{887797CE-76C5-4873-AB28-318081F22F16}" destId="{5D21DFDA-6BE3-4206-AF8E-3028F06E5296}" srcOrd="2" destOrd="0" parTransId="{2DE85AB2-D6DC-4D15-865D-41AB24DF6676}" sibTransId="{D57268CA-79BC-41CB-8095-C2C7D4939044}"/>
    <dgm:cxn modelId="{005BD337-0DCE-485C-BA53-E2E2C4385BE2}" type="presOf" srcId="{5D21DFDA-6BE3-4206-AF8E-3028F06E5296}" destId="{A8C133AA-042A-4FDF-A3B9-C674E3FA1DD7}" srcOrd="0" destOrd="0" presId="urn:microsoft.com/office/officeart/2005/8/layout/vList2"/>
    <dgm:cxn modelId="{27AC1A4A-868C-495C-A2A2-F3DB8C7299AC}" srcId="{887797CE-76C5-4873-AB28-318081F22F16}" destId="{A7CC6D2A-E685-4B1D-B254-A4DD6D4DC1F8}" srcOrd="1" destOrd="0" parTransId="{1F3B67BD-98F0-4CA3-809D-CE58929D2C12}" sibTransId="{6D9D5E1D-5264-4A15-8CFF-F5F0F80ABF0A}"/>
    <dgm:cxn modelId="{55669EA4-8180-453A-BD91-EAFFAFE4C8F1}" type="presOf" srcId="{4CBCE894-13A5-4309-9BB4-5C1535E8484F}" destId="{6D829927-E688-440D-BB5F-E39CE32D4AEB}" srcOrd="0" destOrd="0" presId="urn:microsoft.com/office/officeart/2005/8/layout/vList2"/>
    <dgm:cxn modelId="{127042AD-DBE2-4C7F-8B27-CBC838D62FC2}" srcId="{887797CE-76C5-4873-AB28-318081F22F16}" destId="{80F73AFA-FCC7-495D-BD32-0D998933F412}" srcOrd="0" destOrd="0" parTransId="{CA1D6F5B-D85E-4904-9221-ECB7B39ACA56}" sibTransId="{D08CE825-CDCC-4E5F-88FB-19C2C4690DAC}"/>
    <dgm:cxn modelId="{A85089BE-F1AE-4279-A698-8C1AE9D9A9CE}" type="presOf" srcId="{80F73AFA-FCC7-495D-BD32-0D998933F412}" destId="{C0535D0B-8CB4-4801-9449-0D29F79CB125}" srcOrd="0" destOrd="0" presId="urn:microsoft.com/office/officeart/2005/8/layout/vList2"/>
    <dgm:cxn modelId="{D73930CC-11AA-4D8F-9212-1AFD30E45D77}" type="presOf" srcId="{887797CE-76C5-4873-AB28-318081F22F16}" destId="{0976588C-9F66-4937-995C-DC1C2F395ACE}" srcOrd="0" destOrd="0" presId="urn:microsoft.com/office/officeart/2005/8/layout/vList2"/>
    <dgm:cxn modelId="{A677E0E3-B064-4879-87E1-FF9625217901}" srcId="{887797CE-76C5-4873-AB28-318081F22F16}" destId="{4CBCE894-13A5-4309-9BB4-5C1535E8484F}" srcOrd="3" destOrd="0" parTransId="{531735C8-B4A3-49B2-B76C-EFF00D98D3F3}" sibTransId="{96730491-64A6-452F-A48D-E2854DBFE3CB}"/>
    <dgm:cxn modelId="{37C730F7-D70A-477E-AC04-E9706F005880}" type="presOf" srcId="{A7CC6D2A-E685-4B1D-B254-A4DD6D4DC1F8}" destId="{618754DD-B1AD-46CA-A996-493EC6D6AA90}" srcOrd="0" destOrd="0" presId="urn:microsoft.com/office/officeart/2005/8/layout/vList2"/>
    <dgm:cxn modelId="{4D60F190-6A17-4381-AB13-D131B78FD006}" type="presParOf" srcId="{0976588C-9F66-4937-995C-DC1C2F395ACE}" destId="{C0535D0B-8CB4-4801-9449-0D29F79CB125}" srcOrd="0" destOrd="0" presId="urn:microsoft.com/office/officeart/2005/8/layout/vList2"/>
    <dgm:cxn modelId="{3A586932-8AC4-4171-9CB7-0415E9A37A6F}" type="presParOf" srcId="{0976588C-9F66-4937-995C-DC1C2F395ACE}" destId="{968A61A0-39FD-409F-973F-6EB604254CF8}" srcOrd="1" destOrd="0" presId="urn:microsoft.com/office/officeart/2005/8/layout/vList2"/>
    <dgm:cxn modelId="{F6FCE537-51C1-4173-A033-C4C8000C2783}" type="presParOf" srcId="{0976588C-9F66-4937-995C-DC1C2F395ACE}" destId="{618754DD-B1AD-46CA-A996-493EC6D6AA90}" srcOrd="2" destOrd="0" presId="urn:microsoft.com/office/officeart/2005/8/layout/vList2"/>
    <dgm:cxn modelId="{19107310-7D12-4E18-8672-079C3B2A192F}" type="presParOf" srcId="{0976588C-9F66-4937-995C-DC1C2F395ACE}" destId="{84AA8B3E-483F-4B17-8210-0B013F5253F1}" srcOrd="3" destOrd="0" presId="urn:microsoft.com/office/officeart/2005/8/layout/vList2"/>
    <dgm:cxn modelId="{91055DF3-3C5C-493C-8581-35928FCA5EEC}" type="presParOf" srcId="{0976588C-9F66-4937-995C-DC1C2F395ACE}" destId="{A8C133AA-042A-4FDF-A3B9-C674E3FA1DD7}" srcOrd="4" destOrd="0" presId="urn:microsoft.com/office/officeart/2005/8/layout/vList2"/>
    <dgm:cxn modelId="{C51B025B-87CE-4DC3-8C7B-AAC107D35101}" type="presParOf" srcId="{0976588C-9F66-4937-995C-DC1C2F395ACE}" destId="{725CEDB5-A953-4D49-9EB4-786FE0A18FC3}" srcOrd="5" destOrd="0" presId="urn:microsoft.com/office/officeart/2005/8/layout/vList2"/>
    <dgm:cxn modelId="{CD8E5549-B875-4C14-B4F5-B9A53EEA4AD0}" type="presParOf" srcId="{0976588C-9F66-4937-995C-DC1C2F395ACE}" destId="{6D829927-E688-440D-BB5F-E39CE32D4AE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FEC189-8BA4-4CDD-A723-6F7A8B77DD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FCAA5B-113A-40CD-B344-D8671BA83E53}">
      <dgm:prSet/>
      <dgm:spPr/>
      <dgm:t>
        <a:bodyPr/>
        <a:lstStyle/>
        <a:p>
          <a:r>
            <a:rPr lang="en-US"/>
            <a:t>Receives information from Arduino via serial port</a:t>
          </a:r>
        </a:p>
      </dgm:t>
    </dgm:pt>
    <dgm:pt modelId="{95FF725A-8190-48F2-9964-3BA42AF0E1F1}" type="parTrans" cxnId="{5C6748D3-646E-45A5-8D71-180287A4D6D4}">
      <dgm:prSet/>
      <dgm:spPr/>
      <dgm:t>
        <a:bodyPr/>
        <a:lstStyle/>
        <a:p>
          <a:endParaRPr lang="en-US"/>
        </a:p>
      </dgm:t>
    </dgm:pt>
    <dgm:pt modelId="{3D01F6A7-682B-4FC4-A279-9EC86A75CF1B}" type="sibTrans" cxnId="{5C6748D3-646E-45A5-8D71-180287A4D6D4}">
      <dgm:prSet/>
      <dgm:spPr/>
      <dgm:t>
        <a:bodyPr/>
        <a:lstStyle/>
        <a:p>
          <a:endParaRPr lang="en-US"/>
        </a:p>
      </dgm:t>
    </dgm:pt>
    <dgm:pt modelId="{92DA83A8-3192-4ED4-A32A-7F1FE894EA14}">
      <dgm:prSet/>
      <dgm:spPr/>
      <dgm:t>
        <a:bodyPr/>
        <a:lstStyle/>
        <a:p>
          <a:r>
            <a:rPr lang="en-US"/>
            <a:t>Displays current information using LiveCharts</a:t>
          </a:r>
        </a:p>
      </dgm:t>
    </dgm:pt>
    <dgm:pt modelId="{3BFBCF27-BF50-4CCA-BA5C-1A3C6018EEB5}" type="parTrans" cxnId="{A02A1796-7FE7-468F-880D-F570CF6CAAA2}">
      <dgm:prSet/>
      <dgm:spPr/>
      <dgm:t>
        <a:bodyPr/>
        <a:lstStyle/>
        <a:p>
          <a:endParaRPr lang="en-US"/>
        </a:p>
      </dgm:t>
    </dgm:pt>
    <dgm:pt modelId="{2B0EE8D6-604F-4CCE-A32B-26D18CB8F5EC}" type="sibTrans" cxnId="{A02A1796-7FE7-468F-880D-F570CF6CAAA2}">
      <dgm:prSet/>
      <dgm:spPr/>
      <dgm:t>
        <a:bodyPr/>
        <a:lstStyle/>
        <a:p>
          <a:endParaRPr lang="en-US"/>
        </a:p>
      </dgm:t>
    </dgm:pt>
    <dgm:pt modelId="{FA22FE01-7C0A-42C8-B889-EA1A3E4CFC3C}">
      <dgm:prSet/>
      <dgm:spPr/>
      <dgm:t>
        <a:bodyPr/>
        <a:lstStyle/>
        <a:p>
          <a:r>
            <a:rPr lang="en-US"/>
            <a:t>Long-term data stored in MySql server</a:t>
          </a:r>
        </a:p>
      </dgm:t>
    </dgm:pt>
    <dgm:pt modelId="{4B98C9D4-D63E-43AD-ABB1-22155CE40608}" type="parTrans" cxnId="{32A1B725-4C13-4D5C-B0CB-BF89C5100890}">
      <dgm:prSet/>
      <dgm:spPr/>
      <dgm:t>
        <a:bodyPr/>
        <a:lstStyle/>
        <a:p>
          <a:endParaRPr lang="en-US"/>
        </a:p>
      </dgm:t>
    </dgm:pt>
    <dgm:pt modelId="{13EBD022-C735-48CC-9068-7AD0F313F65B}" type="sibTrans" cxnId="{32A1B725-4C13-4D5C-B0CB-BF89C5100890}">
      <dgm:prSet/>
      <dgm:spPr/>
      <dgm:t>
        <a:bodyPr/>
        <a:lstStyle/>
        <a:p>
          <a:endParaRPr lang="en-US"/>
        </a:p>
      </dgm:t>
    </dgm:pt>
    <dgm:pt modelId="{F8CE1132-DCD2-4019-9516-B59952164241}" type="pres">
      <dgm:prSet presAssocID="{5EFEC189-8BA4-4CDD-A723-6F7A8B77DDF6}" presName="vert0" presStyleCnt="0">
        <dgm:presLayoutVars>
          <dgm:dir/>
          <dgm:animOne val="branch"/>
          <dgm:animLvl val="lvl"/>
        </dgm:presLayoutVars>
      </dgm:prSet>
      <dgm:spPr/>
    </dgm:pt>
    <dgm:pt modelId="{E887300A-2448-4D41-8B57-A67FAC9B2261}" type="pres">
      <dgm:prSet presAssocID="{75FCAA5B-113A-40CD-B344-D8671BA83E53}" presName="thickLine" presStyleLbl="alignNode1" presStyleIdx="0" presStyleCnt="3"/>
      <dgm:spPr/>
    </dgm:pt>
    <dgm:pt modelId="{BE3FBE74-B8E7-4BA5-A7F8-1145C791C8D2}" type="pres">
      <dgm:prSet presAssocID="{75FCAA5B-113A-40CD-B344-D8671BA83E53}" presName="horz1" presStyleCnt="0"/>
      <dgm:spPr/>
    </dgm:pt>
    <dgm:pt modelId="{8DF8D55E-0C6C-4192-B4A4-84544DB181AB}" type="pres">
      <dgm:prSet presAssocID="{75FCAA5B-113A-40CD-B344-D8671BA83E53}" presName="tx1" presStyleLbl="revTx" presStyleIdx="0" presStyleCnt="3"/>
      <dgm:spPr/>
    </dgm:pt>
    <dgm:pt modelId="{083BF908-DEC6-466F-810F-58A0518BF306}" type="pres">
      <dgm:prSet presAssocID="{75FCAA5B-113A-40CD-B344-D8671BA83E53}" presName="vert1" presStyleCnt="0"/>
      <dgm:spPr/>
    </dgm:pt>
    <dgm:pt modelId="{A5BDCA26-99DA-4BAD-AE7B-88AA1F0718F6}" type="pres">
      <dgm:prSet presAssocID="{92DA83A8-3192-4ED4-A32A-7F1FE894EA14}" presName="thickLine" presStyleLbl="alignNode1" presStyleIdx="1" presStyleCnt="3"/>
      <dgm:spPr/>
    </dgm:pt>
    <dgm:pt modelId="{41FDBED3-8296-4E08-80F6-D163678D4B0E}" type="pres">
      <dgm:prSet presAssocID="{92DA83A8-3192-4ED4-A32A-7F1FE894EA14}" presName="horz1" presStyleCnt="0"/>
      <dgm:spPr/>
    </dgm:pt>
    <dgm:pt modelId="{434589CE-5F0F-4D42-9768-432EEDEA9A49}" type="pres">
      <dgm:prSet presAssocID="{92DA83A8-3192-4ED4-A32A-7F1FE894EA14}" presName="tx1" presStyleLbl="revTx" presStyleIdx="1" presStyleCnt="3"/>
      <dgm:spPr/>
    </dgm:pt>
    <dgm:pt modelId="{578F50BE-8BC1-4D6E-BDAE-88CA6A8CE715}" type="pres">
      <dgm:prSet presAssocID="{92DA83A8-3192-4ED4-A32A-7F1FE894EA14}" presName="vert1" presStyleCnt="0"/>
      <dgm:spPr/>
    </dgm:pt>
    <dgm:pt modelId="{608519C6-A270-45CA-A848-666D48C8A9EC}" type="pres">
      <dgm:prSet presAssocID="{FA22FE01-7C0A-42C8-B889-EA1A3E4CFC3C}" presName="thickLine" presStyleLbl="alignNode1" presStyleIdx="2" presStyleCnt="3"/>
      <dgm:spPr/>
    </dgm:pt>
    <dgm:pt modelId="{92231D57-DA56-4B3F-B2FA-480DF1F7CDB6}" type="pres">
      <dgm:prSet presAssocID="{FA22FE01-7C0A-42C8-B889-EA1A3E4CFC3C}" presName="horz1" presStyleCnt="0"/>
      <dgm:spPr/>
    </dgm:pt>
    <dgm:pt modelId="{8011B9F9-913D-4B38-AD58-8D175DCAB41F}" type="pres">
      <dgm:prSet presAssocID="{FA22FE01-7C0A-42C8-B889-EA1A3E4CFC3C}" presName="tx1" presStyleLbl="revTx" presStyleIdx="2" presStyleCnt="3"/>
      <dgm:spPr/>
    </dgm:pt>
    <dgm:pt modelId="{24C1D2A4-CAA1-489C-A548-EB2B8234B526}" type="pres">
      <dgm:prSet presAssocID="{FA22FE01-7C0A-42C8-B889-EA1A3E4CFC3C}" presName="vert1" presStyleCnt="0"/>
      <dgm:spPr/>
    </dgm:pt>
  </dgm:ptLst>
  <dgm:cxnLst>
    <dgm:cxn modelId="{6AAEF812-23C9-4A5C-937C-A7185CC976AC}" type="presOf" srcId="{92DA83A8-3192-4ED4-A32A-7F1FE894EA14}" destId="{434589CE-5F0F-4D42-9768-432EEDEA9A49}" srcOrd="0" destOrd="0" presId="urn:microsoft.com/office/officeart/2008/layout/LinedList"/>
    <dgm:cxn modelId="{32A1B725-4C13-4D5C-B0CB-BF89C5100890}" srcId="{5EFEC189-8BA4-4CDD-A723-6F7A8B77DDF6}" destId="{FA22FE01-7C0A-42C8-B889-EA1A3E4CFC3C}" srcOrd="2" destOrd="0" parTransId="{4B98C9D4-D63E-43AD-ABB1-22155CE40608}" sibTransId="{13EBD022-C735-48CC-9068-7AD0F313F65B}"/>
    <dgm:cxn modelId="{A5923A2E-459B-45C7-B28A-C9F052C887BA}" type="presOf" srcId="{75FCAA5B-113A-40CD-B344-D8671BA83E53}" destId="{8DF8D55E-0C6C-4192-B4A4-84544DB181AB}" srcOrd="0" destOrd="0" presId="urn:microsoft.com/office/officeart/2008/layout/LinedList"/>
    <dgm:cxn modelId="{A02A1796-7FE7-468F-880D-F570CF6CAAA2}" srcId="{5EFEC189-8BA4-4CDD-A723-6F7A8B77DDF6}" destId="{92DA83A8-3192-4ED4-A32A-7F1FE894EA14}" srcOrd="1" destOrd="0" parTransId="{3BFBCF27-BF50-4CCA-BA5C-1A3C6018EEB5}" sibTransId="{2B0EE8D6-604F-4CCE-A32B-26D18CB8F5EC}"/>
    <dgm:cxn modelId="{5C6748D3-646E-45A5-8D71-180287A4D6D4}" srcId="{5EFEC189-8BA4-4CDD-A723-6F7A8B77DDF6}" destId="{75FCAA5B-113A-40CD-B344-D8671BA83E53}" srcOrd="0" destOrd="0" parTransId="{95FF725A-8190-48F2-9964-3BA42AF0E1F1}" sibTransId="{3D01F6A7-682B-4FC4-A279-9EC86A75CF1B}"/>
    <dgm:cxn modelId="{325253DC-FB79-45DA-BB36-60C5AEAAF9F4}" type="presOf" srcId="{FA22FE01-7C0A-42C8-B889-EA1A3E4CFC3C}" destId="{8011B9F9-913D-4B38-AD58-8D175DCAB41F}" srcOrd="0" destOrd="0" presId="urn:microsoft.com/office/officeart/2008/layout/LinedList"/>
    <dgm:cxn modelId="{AEB257FD-62E1-492A-A3F6-926F0FA14E16}" type="presOf" srcId="{5EFEC189-8BA4-4CDD-A723-6F7A8B77DDF6}" destId="{F8CE1132-DCD2-4019-9516-B59952164241}" srcOrd="0" destOrd="0" presId="urn:microsoft.com/office/officeart/2008/layout/LinedList"/>
    <dgm:cxn modelId="{5A78542B-FC45-4D7D-AF49-26A63E1251B0}" type="presParOf" srcId="{F8CE1132-DCD2-4019-9516-B59952164241}" destId="{E887300A-2448-4D41-8B57-A67FAC9B2261}" srcOrd="0" destOrd="0" presId="urn:microsoft.com/office/officeart/2008/layout/LinedList"/>
    <dgm:cxn modelId="{EAB2BDD4-F4F8-430F-B57B-1A65B2D7BA21}" type="presParOf" srcId="{F8CE1132-DCD2-4019-9516-B59952164241}" destId="{BE3FBE74-B8E7-4BA5-A7F8-1145C791C8D2}" srcOrd="1" destOrd="0" presId="urn:microsoft.com/office/officeart/2008/layout/LinedList"/>
    <dgm:cxn modelId="{39920767-398F-4399-87C5-4D3958B1E815}" type="presParOf" srcId="{BE3FBE74-B8E7-4BA5-A7F8-1145C791C8D2}" destId="{8DF8D55E-0C6C-4192-B4A4-84544DB181AB}" srcOrd="0" destOrd="0" presId="urn:microsoft.com/office/officeart/2008/layout/LinedList"/>
    <dgm:cxn modelId="{C24CE6BA-DC66-42EF-A8D7-354A027CA1D1}" type="presParOf" srcId="{BE3FBE74-B8E7-4BA5-A7F8-1145C791C8D2}" destId="{083BF908-DEC6-466F-810F-58A0518BF306}" srcOrd="1" destOrd="0" presId="urn:microsoft.com/office/officeart/2008/layout/LinedList"/>
    <dgm:cxn modelId="{FB49F631-671C-4ACF-937C-E9042E586D3D}" type="presParOf" srcId="{F8CE1132-DCD2-4019-9516-B59952164241}" destId="{A5BDCA26-99DA-4BAD-AE7B-88AA1F0718F6}" srcOrd="2" destOrd="0" presId="urn:microsoft.com/office/officeart/2008/layout/LinedList"/>
    <dgm:cxn modelId="{7E32913E-CE58-47C7-8688-7813DC392A30}" type="presParOf" srcId="{F8CE1132-DCD2-4019-9516-B59952164241}" destId="{41FDBED3-8296-4E08-80F6-D163678D4B0E}" srcOrd="3" destOrd="0" presId="urn:microsoft.com/office/officeart/2008/layout/LinedList"/>
    <dgm:cxn modelId="{07B7222D-E08E-46E9-9A18-18C56D5F51C5}" type="presParOf" srcId="{41FDBED3-8296-4E08-80F6-D163678D4B0E}" destId="{434589CE-5F0F-4D42-9768-432EEDEA9A49}" srcOrd="0" destOrd="0" presId="urn:microsoft.com/office/officeart/2008/layout/LinedList"/>
    <dgm:cxn modelId="{A3A5A04B-5553-4ECC-A65A-EDD515B1D7E9}" type="presParOf" srcId="{41FDBED3-8296-4E08-80F6-D163678D4B0E}" destId="{578F50BE-8BC1-4D6E-BDAE-88CA6A8CE715}" srcOrd="1" destOrd="0" presId="urn:microsoft.com/office/officeart/2008/layout/LinedList"/>
    <dgm:cxn modelId="{9E11E171-44B7-40F9-91F1-CFE5EEE9D459}" type="presParOf" srcId="{F8CE1132-DCD2-4019-9516-B59952164241}" destId="{608519C6-A270-45CA-A848-666D48C8A9EC}" srcOrd="4" destOrd="0" presId="urn:microsoft.com/office/officeart/2008/layout/LinedList"/>
    <dgm:cxn modelId="{29B7E8D2-E823-4205-9ADF-410D5E3B87DA}" type="presParOf" srcId="{F8CE1132-DCD2-4019-9516-B59952164241}" destId="{92231D57-DA56-4B3F-B2FA-480DF1F7CDB6}" srcOrd="5" destOrd="0" presId="urn:microsoft.com/office/officeart/2008/layout/LinedList"/>
    <dgm:cxn modelId="{C97AA46C-D958-4254-9E22-7733C5D69F7C}" type="presParOf" srcId="{92231D57-DA56-4B3F-B2FA-480DF1F7CDB6}" destId="{8011B9F9-913D-4B38-AD58-8D175DCAB41F}" srcOrd="0" destOrd="0" presId="urn:microsoft.com/office/officeart/2008/layout/LinedList"/>
    <dgm:cxn modelId="{A2C9EF92-E4C7-4F56-954C-C746A72E639E}" type="presParOf" srcId="{92231D57-DA56-4B3F-B2FA-480DF1F7CDB6}" destId="{24C1D2A4-CAA1-489C-A548-EB2B8234B5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379DAB-A6FA-4D21-B7F5-4A3B84A066E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852EA4-559A-40A3-A6AC-AA6C487AE6C2}">
      <dgm:prSet/>
      <dgm:spPr/>
      <dgm:t>
        <a:bodyPr/>
        <a:lstStyle/>
        <a:p>
          <a:r>
            <a:rPr lang="en-US"/>
            <a:t>Scalability</a:t>
          </a:r>
        </a:p>
      </dgm:t>
    </dgm:pt>
    <dgm:pt modelId="{F84BC320-D6DE-4782-996A-40B05BCDA039}" type="parTrans" cxnId="{A7F187A7-2097-4FFE-86F0-D26E8B1D2DA7}">
      <dgm:prSet/>
      <dgm:spPr/>
      <dgm:t>
        <a:bodyPr/>
        <a:lstStyle/>
        <a:p>
          <a:endParaRPr lang="en-US"/>
        </a:p>
      </dgm:t>
    </dgm:pt>
    <dgm:pt modelId="{C787406B-1AEE-4F38-9B28-BC8A41FFAC45}" type="sibTrans" cxnId="{A7F187A7-2097-4FFE-86F0-D26E8B1D2DA7}">
      <dgm:prSet/>
      <dgm:spPr/>
      <dgm:t>
        <a:bodyPr/>
        <a:lstStyle/>
        <a:p>
          <a:endParaRPr lang="en-US"/>
        </a:p>
      </dgm:t>
    </dgm:pt>
    <dgm:pt modelId="{9E818FAE-CB9E-4476-9020-DFB3274C5B6F}">
      <dgm:prSet/>
      <dgm:spPr/>
      <dgm:t>
        <a:bodyPr/>
        <a:lstStyle/>
        <a:p>
          <a:r>
            <a:rPr lang="en-US"/>
            <a:t>Flow sensors</a:t>
          </a:r>
        </a:p>
      </dgm:t>
    </dgm:pt>
    <dgm:pt modelId="{DD3E13CB-8FD0-4970-8B5D-E8A73B15C553}" type="parTrans" cxnId="{7A6D07B7-DA54-492C-AFF7-AF9A9136726F}">
      <dgm:prSet/>
      <dgm:spPr/>
      <dgm:t>
        <a:bodyPr/>
        <a:lstStyle/>
        <a:p>
          <a:endParaRPr lang="en-US"/>
        </a:p>
      </dgm:t>
    </dgm:pt>
    <dgm:pt modelId="{2516C695-1AF5-4870-BBD9-5841BF066B35}" type="sibTrans" cxnId="{7A6D07B7-DA54-492C-AFF7-AF9A9136726F}">
      <dgm:prSet/>
      <dgm:spPr/>
      <dgm:t>
        <a:bodyPr/>
        <a:lstStyle/>
        <a:p>
          <a:endParaRPr lang="en-US"/>
        </a:p>
      </dgm:t>
    </dgm:pt>
    <dgm:pt modelId="{D60F7158-C575-413D-864B-1015F15C7A16}">
      <dgm:prSet/>
      <dgm:spPr/>
      <dgm:t>
        <a:bodyPr/>
        <a:lstStyle/>
        <a:p>
          <a:r>
            <a:rPr lang="en-US"/>
            <a:t>Design Antennae in compliance with US902-928</a:t>
          </a:r>
        </a:p>
      </dgm:t>
    </dgm:pt>
    <dgm:pt modelId="{D459CAB3-A9BD-4610-9750-4F9C55B6624A}" type="parTrans" cxnId="{4698665F-FBDD-493C-AB9C-970C79620266}">
      <dgm:prSet/>
      <dgm:spPr/>
      <dgm:t>
        <a:bodyPr/>
        <a:lstStyle/>
        <a:p>
          <a:endParaRPr lang="en-US"/>
        </a:p>
      </dgm:t>
    </dgm:pt>
    <dgm:pt modelId="{F4246977-C58E-4040-BC7E-075011A94B0D}" type="sibTrans" cxnId="{4698665F-FBDD-493C-AB9C-970C79620266}">
      <dgm:prSet/>
      <dgm:spPr/>
      <dgm:t>
        <a:bodyPr/>
        <a:lstStyle/>
        <a:p>
          <a:endParaRPr lang="en-US"/>
        </a:p>
      </dgm:t>
    </dgm:pt>
    <dgm:pt modelId="{B1B56175-92B4-40C2-8948-7FDE08A6E3DE}">
      <dgm:prSet/>
      <dgm:spPr/>
      <dgm:t>
        <a:bodyPr/>
        <a:lstStyle/>
        <a:p>
          <a:r>
            <a:rPr lang="en-US"/>
            <a:t>Connecting with large-scale pipes in buildings</a:t>
          </a:r>
        </a:p>
      </dgm:t>
    </dgm:pt>
    <dgm:pt modelId="{9688808C-4338-4822-BFAC-F0DA0DBCE0C6}" type="parTrans" cxnId="{2CD78CB9-B036-4616-89EA-5320C8CFD81A}">
      <dgm:prSet/>
      <dgm:spPr/>
      <dgm:t>
        <a:bodyPr/>
        <a:lstStyle/>
        <a:p>
          <a:endParaRPr lang="en-US"/>
        </a:p>
      </dgm:t>
    </dgm:pt>
    <dgm:pt modelId="{EAA70A6B-2306-4E74-AC8F-169EEAA4E011}" type="sibTrans" cxnId="{2CD78CB9-B036-4616-89EA-5320C8CFD81A}">
      <dgm:prSet/>
      <dgm:spPr/>
      <dgm:t>
        <a:bodyPr/>
        <a:lstStyle/>
        <a:p>
          <a:endParaRPr lang="en-US"/>
        </a:p>
      </dgm:t>
    </dgm:pt>
    <dgm:pt modelId="{9C358D98-41B9-4036-9AF7-8A6954424CF4}">
      <dgm:prSet/>
      <dgm:spPr/>
      <dgm:t>
        <a:bodyPr/>
        <a:lstStyle/>
        <a:p>
          <a:r>
            <a:rPr lang="en-US"/>
            <a:t>Provide constant power to nodes with redundant supply</a:t>
          </a:r>
        </a:p>
      </dgm:t>
    </dgm:pt>
    <dgm:pt modelId="{DADAEF3F-EF12-4A1B-BB26-6CFF1A22FF24}" type="parTrans" cxnId="{B7F48799-DB91-4D7A-99BA-B6CFCC3BF844}">
      <dgm:prSet/>
      <dgm:spPr/>
      <dgm:t>
        <a:bodyPr/>
        <a:lstStyle/>
        <a:p>
          <a:endParaRPr lang="en-US"/>
        </a:p>
      </dgm:t>
    </dgm:pt>
    <dgm:pt modelId="{FA87DA9C-A9DB-4944-8EB4-C2D74D5E2F11}" type="sibTrans" cxnId="{B7F48799-DB91-4D7A-99BA-B6CFCC3BF844}">
      <dgm:prSet/>
      <dgm:spPr/>
      <dgm:t>
        <a:bodyPr/>
        <a:lstStyle/>
        <a:p>
          <a:endParaRPr lang="en-US"/>
        </a:p>
      </dgm:t>
    </dgm:pt>
    <dgm:pt modelId="{91600E8C-95AE-4857-BF75-C5F1C314500F}">
      <dgm:prSet/>
      <dgm:spPr/>
      <dgm:t>
        <a:bodyPr/>
        <a:lstStyle/>
        <a:p>
          <a:r>
            <a:rPr lang="en-US"/>
            <a:t>Enlarge physical size for all design components</a:t>
          </a:r>
        </a:p>
      </dgm:t>
    </dgm:pt>
    <dgm:pt modelId="{DE92C4A4-24E9-4485-A32A-054200C59507}" type="parTrans" cxnId="{B8524E70-DAB3-4981-AA8D-63717B71F137}">
      <dgm:prSet/>
      <dgm:spPr/>
      <dgm:t>
        <a:bodyPr/>
        <a:lstStyle/>
        <a:p>
          <a:endParaRPr lang="en-US"/>
        </a:p>
      </dgm:t>
    </dgm:pt>
    <dgm:pt modelId="{37B29A82-6F4B-43F2-9886-02544A90B103}" type="sibTrans" cxnId="{B8524E70-DAB3-4981-AA8D-63717B71F137}">
      <dgm:prSet/>
      <dgm:spPr/>
      <dgm:t>
        <a:bodyPr/>
        <a:lstStyle/>
        <a:p>
          <a:endParaRPr lang="en-US"/>
        </a:p>
      </dgm:t>
    </dgm:pt>
    <dgm:pt modelId="{F751A85F-6197-4BDD-B78D-94B451D2310D}">
      <dgm:prSet/>
      <dgm:spPr/>
      <dgm:t>
        <a:bodyPr/>
        <a:lstStyle/>
        <a:p>
          <a:r>
            <a:rPr lang="en-US"/>
            <a:t>General improvements such as code optimization, adaptive data rates, and UI and case beautification</a:t>
          </a:r>
        </a:p>
      </dgm:t>
    </dgm:pt>
    <dgm:pt modelId="{9316F5A7-8803-45CA-81AE-8B5FB7CD18FF}" type="parTrans" cxnId="{307BADF7-F1C2-456D-9F24-194040B4FB96}">
      <dgm:prSet/>
      <dgm:spPr/>
      <dgm:t>
        <a:bodyPr/>
        <a:lstStyle/>
        <a:p>
          <a:endParaRPr lang="en-US"/>
        </a:p>
      </dgm:t>
    </dgm:pt>
    <dgm:pt modelId="{37F81736-A919-4D94-B38B-2D643EAA3119}" type="sibTrans" cxnId="{307BADF7-F1C2-456D-9F24-194040B4FB96}">
      <dgm:prSet/>
      <dgm:spPr/>
      <dgm:t>
        <a:bodyPr/>
        <a:lstStyle/>
        <a:p>
          <a:endParaRPr lang="en-US"/>
        </a:p>
      </dgm:t>
    </dgm:pt>
    <dgm:pt modelId="{BC9AF2D4-1089-4892-BDF3-F3017E539874}">
      <dgm:prSet/>
      <dgm:spPr/>
      <dgm:t>
        <a:bodyPr/>
        <a:lstStyle/>
        <a:p>
          <a:r>
            <a:rPr lang="en-US"/>
            <a:t>Integrating with LoRaWan Server</a:t>
          </a:r>
        </a:p>
      </dgm:t>
    </dgm:pt>
    <dgm:pt modelId="{77581A1E-C9F2-4C09-A33B-44BC0004A0B9}" type="parTrans" cxnId="{8831D86E-CC86-4682-8D31-1EAAF09D7AB9}">
      <dgm:prSet/>
      <dgm:spPr/>
      <dgm:t>
        <a:bodyPr/>
        <a:lstStyle/>
        <a:p>
          <a:endParaRPr lang="en-US"/>
        </a:p>
      </dgm:t>
    </dgm:pt>
    <dgm:pt modelId="{BC0BB829-D8C2-41C1-992D-B50F522C8A18}" type="sibTrans" cxnId="{8831D86E-CC86-4682-8D31-1EAAF09D7AB9}">
      <dgm:prSet/>
      <dgm:spPr/>
      <dgm:t>
        <a:bodyPr/>
        <a:lstStyle/>
        <a:p>
          <a:endParaRPr lang="en-US"/>
        </a:p>
      </dgm:t>
    </dgm:pt>
    <dgm:pt modelId="{5B7D8DDF-F2E6-479A-889A-15E36886A019}">
      <dgm:prSet/>
      <dgm:spPr/>
      <dgm:t>
        <a:bodyPr/>
        <a:lstStyle/>
        <a:p>
          <a:r>
            <a:rPr lang="en-US"/>
            <a:t>Use existing Gateways and Network servers for OTAA activation.</a:t>
          </a:r>
        </a:p>
      </dgm:t>
    </dgm:pt>
    <dgm:pt modelId="{D60B008D-CFCA-41E8-95FC-31AD65840333}" type="parTrans" cxnId="{3F58822A-A5CC-4CF4-8EDC-5C421DDB3C3D}">
      <dgm:prSet/>
      <dgm:spPr/>
      <dgm:t>
        <a:bodyPr/>
        <a:lstStyle/>
        <a:p>
          <a:endParaRPr lang="en-US"/>
        </a:p>
      </dgm:t>
    </dgm:pt>
    <dgm:pt modelId="{9088F68C-1209-484C-A6B0-C2B981F35427}" type="sibTrans" cxnId="{3F58822A-A5CC-4CF4-8EDC-5C421DDB3C3D}">
      <dgm:prSet/>
      <dgm:spPr/>
      <dgm:t>
        <a:bodyPr/>
        <a:lstStyle/>
        <a:p>
          <a:endParaRPr lang="en-US"/>
        </a:p>
      </dgm:t>
    </dgm:pt>
    <dgm:pt modelId="{31E3C9A7-F877-4E03-A04E-30EC3B7DA89B}">
      <dgm:prSet/>
      <dgm:spPr/>
      <dgm:t>
        <a:bodyPr/>
        <a:lstStyle/>
        <a:p>
          <a:r>
            <a:rPr lang="en-US"/>
            <a:t>All nodes will be visible and managed in the ChirpStack</a:t>
          </a:r>
        </a:p>
      </dgm:t>
    </dgm:pt>
    <dgm:pt modelId="{C2F1E33D-75C3-46A8-9B8A-B9FEE3FD707D}" type="parTrans" cxnId="{063233B0-BFD0-481F-BE70-B76C6440512D}">
      <dgm:prSet/>
      <dgm:spPr/>
      <dgm:t>
        <a:bodyPr/>
        <a:lstStyle/>
        <a:p>
          <a:endParaRPr lang="en-US"/>
        </a:p>
      </dgm:t>
    </dgm:pt>
    <dgm:pt modelId="{E98D2F8E-C1F5-4FBC-8B87-F3A50F766DE6}" type="sibTrans" cxnId="{063233B0-BFD0-481F-BE70-B76C6440512D}">
      <dgm:prSet/>
      <dgm:spPr/>
      <dgm:t>
        <a:bodyPr/>
        <a:lstStyle/>
        <a:p>
          <a:endParaRPr lang="en-US"/>
        </a:p>
      </dgm:t>
    </dgm:pt>
    <dgm:pt modelId="{CA217B9B-145E-4D7E-9F56-56EA5FAA389C}" type="pres">
      <dgm:prSet presAssocID="{BD379DAB-A6FA-4D21-B7F5-4A3B84A066E0}" presName="vert0" presStyleCnt="0">
        <dgm:presLayoutVars>
          <dgm:dir/>
          <dgm:animOne val="branch"/>
          <dgm:animLvl val="lvl"/>
        </dgm:presLayoutVars>
      </dgm:prSet>
      <dgm:spPr/>
    </dgm:pt>
    <dgm:pt modelId="{F2062A81-4F04-47C9-9645-69B834E70064}" type="pres">
      <dgm:prSet presAssocID="{81852EA4-559A-40A3-A6AC-AA6C487AE6C2}" presName="thickLine" presStyleLbl="alignNode1" presStyleIdx="0" presStyleCnt="2"/>
      <dgm:spPr/>
    </dgm:pt>
    <dgm:pt modelId="{18FB0DB4-78D5-4F55-948D-84C43AD96450}" type="pres">
      <dgm:prSet presAssocID="{81852EA4-559A-40A3-A6AC-AA6C487AE6C2}" presName="horz1" presStyleCnt="0"/>
      <dgm:spPr/>
    </dgm:pt>
    <dgm:pt modelId="{397EA490-0DB9-4C25-B9E5-17FFD2C95DFF}" type="pres">
      <dgm:prSet presAssocID="{81852EA4-559A-40A3-A6AC-AA6C487AE6C2}" presName="tx1" presStyleLbl="revTx" presStyleIdx="0" presStyleCnt="10"/>
      <dgm:spPr/>
    </dgm:pt>
    <dgm:pt modelId="{3270DFFE-5BD6-42B3-8A46-2674C91888F0}" type="pres">
      <dgm:prSet presAssocID="{81852EA4-559A-40A3-A6AC-AA6C487AE6C2}" presName="vert1" presStyleCnt="0"/>
      <dgm:spPr/>
    </dgm:pt>
    <dgm:pt modelId="{2047A0E3-FEEA-4DBD-9817-AF1CF5F17AF0}" type="pres">
      <dgm:prSet presAssocID="{9E818FAE-CB9E-4476-9020-DFB3274C5B6F}" presName="vertSpace2a" presStyleCnt="0"/>
      <dgm:spPr/>
    </dgm:pt>
    <dgm:pt modelId="{021FEDB5-7C3B-40D1-BA08-DCD0C596FA43}" type="pres">
      <dgm:prSet presAssocID="{9E818FAE-CB9E-4476-9020-DFB3274C5B6F}" presName="horz2" presStyleCnt="0"/>
      <dgm:spPr/>
    </dgm:pt>
    <dgm:pt modelId="{BEE59D69-490B-46AD-9378-9505B5986771}" type="pres">
      <dgm:prSet presAssocID="{9E818FAE-CB9E-4476-9020-DFB3274C5B6F}" presName="horzSpace2" presStyleCnt="0"/>
      <dgm:spPr/>
    </dgm:pt>
    <dgm:pt modelId="{6652EC2F-B9E9-4A96-A709-2519E71B5E66}" type="pres">
      <dgm:prSet presAssocID="{9E818FAE-CB9E-4476-9020-DFB3274C5B6F}" presName="tx2" presStyleLbl="revTx" presStyleIdx="1" presStyleCnt="10"/>
      <dgm:spPr/>
    </dgm:pt>
    <dgm:pt modelId="{E2DD8376-8FA5-4CB3-A37D-B5EC4E8FAB0C}" type="pres">
      <dgm:prSet presAssocID="{9E818FAE-CB9E-4476-9020-DFB3274C5B6F}" presName="vert2" presStyleCnt="0"/>
      <dgm:spPr/>
    </dgm:pt>
    <dgm:pt modelId="{C732064E-40EF-40CD-817F-289978C03C72}" type="pres">
      <dgm:prSet presAssocID="{9E818FAE-CB9E-4476-9020-DFB3274C5B6F}" presName="thinLine2b" presStyleLbl="callout" presStyleIdx="0" presStyleCnt="8"/>
      <dgm:spPr/>
    </dgm:pt>
    <dgm:pt modelId="{6A0394BB-83A3-469B-9326-9445DFD9B142}" type="pres">
      <dgm:prSet presAssocID="{9E818FAE-CB9E-4476-9020-DFB3274C5B6F}" presName="vertSpace2b" presStyleCnt="0"/>
      <dgm:spPr/>
    </dgm:pt>
    <dgm:pt modelId="{74051040-4A12-4A63-8B70-4A4FC19AC3DA}" type="pres">
      <dgm:prSet presAssocID="{D60F7158-C575-413D-864B-1015F15C7A16}" presName="horz2" presStyleCnt="0"/>
      <dgm:spPr/>
    </dgm:pt>
    <dgm:pt modelId="{EEE449FD-9921-447D-981D-E8D8DC76B898}" type="pres">
      <dgm:prSet presAssocID="{D60F7158-C575-413D-864B-1015F15C7A16}" presName="horzSpace2" presStyleCnt="0"/>
      <dgm:spPr/>
    </dgm:pt>
    <dgm:pt modelId="{85C1787E-D3E6-4519-9F21-6DA14E35058C}" type="pres">
      <dgm:prSet presAssocID="{D60F7158-C575-413D-864B-1015F15C7A16}" presName="tx2" presStyleLbl="revTx" presStyleIdx="2" presStyleCnt="10"/>
      <dgm:spPr/>
    </dgm:pt>
    <dgm:pt modelId="{1B43E139-EC4F-42D8-8E89-24C2657F03AA}" type="pres">
      <dgm:prSet presAssocID="{D60F7158-C575-413D-864B-1015F15C7A16}" presName="vert2" presStyleCnt="0"/>
      <dgm:spPr/>
    </dgm:pt>
    <dgm:pt modelId="{DB97002D-60FD-459F-B22F-F559C9B25E47}" type="pres">
      <dgm:prSet presAssocID="{D60F7158-C575-413D-864B-1015F15C7A16}" presName="thinLine2b" presStyleLbl="callout" presStyleIdx="1" presStyleCnt="8"/>
      <dgm:spPr/>
    </dgm:pt>
    <dgm:pt modelId="{FC69B68D-0985-4A49-9A7F-4C145518A5CD}" type="pres">
      <dgm:prSet presAssocID="{D60F7158-C575-413D-864B-1015F15C7A16}" presName="vertSpace2b" presStyleCnt="0"/>
      <dgm:spPr/>
    </dgm:pt>
    <dgm:pt modelId="{57BC7618-8D3C-44DE-AC4C-818C85FB8C4A}" type="pres">
      <dgm:prSet presAssocID="{B1B56175-92B4-40C2-8948-7FDE08A6E3DE}" presName="horz2" presStyleCnt="0"/>
      <dgm:spPr/>
    </dgm:pt>
    <dgm:pt modelId="{432F5348-2062-4A10-8586-7BCCEAB2CD90}" type="pres">
      <dgm:prSet presAssocID="{B1B56175-92B4-40C2-8948-7FDE08A6E3DE}" presName="horzSpace2" presStyleCnt="0"/>
      <dgm:spPr/>
    </dgm:pt>
    <dgm:pt modelId="{81CCD748-030D-4304-BC75-13C08AF2E9CA}" type="pres">
      <dgm:prSet presAssocID="{B1B56175-92B4-40C2-8948-7FDE08A6E3DE}" presName="tx2" presStyleLbl="revTx" presStyleIdx="3" presStyleCnt="10"/>
      <dgm:spPr/>
    </dgm:pt>
    <dgm:pt modelId="{3D15FE1E-2A50-4FF7-B9C8-15A3C833A352}" type="pres">
      <dgm:prSet presAssocID="{B1B56175-92B4-40C2-8948-7FDE08A6E3DE}" presName="vert2" presStyleCnt="0"/>
      <dgm:spPr/>
    </dgm:pt>
    <dgm:pt modelId="{FCC8617D-0B32-4935-AC58-64783FC0FEBD}" type="pres">
      <dgm:prSet presAssocID="{B1B56175-92B4-40C2-8948-7FDE08A6E3DE}" presName="thinLine2b" presStyleLbl="callout" presStyleIdx="2" presStyleCnt="8"/>
      <dgm:spPr/>
    </dgm:pt>
    <dgm:pt modelId="{44EC7175-8C3C-425B-8619-F60FF132AC34}" type="pres">
      <dgm:prSet presAssocID="{B1B56175-92B4-40C2-8948-7FDE08A6E3DE}" presName="vertSpace2b" presStyleCnt="0"/>
      <dgm:spPr/>
    </dgm:pt>
    <dgm:pt modelId="{3355D71D-109F-495D-A7A4-3CA4DB982A65}" type="pres">
      <dgm:prSet presAssocID="{9C358D98-41B9-4036-9AF7-8A6954424CF4}" presName="horz2" presStyleCnt="0"/>
      <dgm:spPr/>
    </dgm:pt>
    <dgm:pt modelId="{64CA7818-32BA-4BA9-99BE-63DAADF08FBD}" type="pres">
      <dgm:prSet presAssocID="{9C358D98-41B9-4036-9AF7-8A6954424CF4}" presName="horzSpace2" presStyleCnt="0"/>
      <dgm:spPr/>
    </dgm:pt>
    <dgm:pt modelId="{212ED0F4-9F1B-45F9-B40A-CE4E8C406768}" type="pres">
      <dgm:prSet presAssocID="{9C358D98-41B9-4036-9AF7-8A6954424CF4}" presName="tx2" presStyleLbl="revTx" presStyleIdx="4" presStyleCnt="10"/>
      <dgm:spPr/>
    </dgm:pt>
    <dgm:pt modelId="{456B6446-18D9-4B90-8E65-7F8A266D41C4}" type="pres">
      <dgm:prSet presAssocID="{9C358D98-41B9-4036-9AF7-8A6954424CF4}" presName="vert2" presStyleCnt="0"/>
      <dgm:spPr/>
    </dgm:pt>
    <dgm:pt modelId="{2407B803-D5AC-4C3F-BD30-F18E17A68F00}" type="pres">
      <dgm:prSet presAssocID="{9C358D98-41B9-4036-9AF7-8A6954424CF4}" presName="thinLine2b" presStyleLbl="callout" presStyleIdx="3" presStyleCnt="8"/>
      <dgm:spPr/>
    </dgm:pt>
    <dgm:pt modelId="{2D024E72-6310-4CE5-8546-D1F67B5BF93B}" type="pres">
      <dgm:prSet presAssocID="{9C358D98-41B9-4036-9AF7-8A6954424CF4}" presName="vertSpace2b" presStyleCnt="0"/>
      <dgm:spPr/>
    </dgm:pt>
    <dgm:pt modelId="{8B345BED-321E-4D7D-9794-8199EE1137EB}" type="pres">
      <dgm:prSet presAssocID="{91600E8C-95AE-4857-BF75-C5F1C314500F}" presName="horz2" presStyleCnt="0"/>
      <dgm:spPr/>
    </dgm:pt>
    <dgm:pt modelId="{2349BE66-0962-4883-B3D8-ADC6C7057FC8}" type="pres">
      <dgm:prSet presAssocID="{91600E8C-95AE-4857-BF75-C5F1C314500F}" presName="horzSpace2" presStyleCnt="0"/>
      <dgm:spPr/>
    </dgm:pt>
    <dgm:pt modelId="{DACB439B-6BF9-488B-ADC0-D5A5A63CCCE6}" type="pres">
      <dgm:prSet presAssocID="{91600E8C-95AE-4857-BF75-C5F1C314500F}" presName="tx2" presStyleLbl="revTx" presStyleIdx="5" presStyleCnt="10"/>
      <dgm:spPr/>
    </dgm:pt>
    <dgm:pt modelId="{E34672D4-5CAA-44D4-993F-2DDEAEF70D9B}" type="pres">
      <dgm:prSet presAssocID="{91600E8C-95AE-4857-BF75-C5F1C314500F}" presName="vert2" presStyleCnt="0"/>
      <dgm:spPr/>
    </dgm:pt>
    <dgm:pt modelId="{B7B77605-5B58-4967-A9DF-5D23B5D519EA}" type="pres">
      <dgm:prSet presAssocID="{91600E8C-95AE-4857-BF75-C5F1C314500F}" presName="thinLine2b" presStyleLbl="callout" presStyleIdx="4" presStyleCnt="8"/>
      <dgm:spPr/>
    </dgm:pt>
    <dgm:pt modelId="{7E331227-CEC6-472C-ACAA-039D8ECF45BB}" type="pres">
      <dgm:prSet presAssocID="{91600E8C-95AE-4857-BF75-C5F1C314500F}" presName="vertSpace2b" presStyleCnt="0"/>
      <dgm:spPr/>
    </dgm:pt>
    <dgm:pt modelId="{9601C454-628E-422B-A51E-D1F64265A05A}" type="pres">
      <dgm:prSet presAssocID="{F751A85F-6197-4BDD-B78D-94B451D2310D}" presName="horz2" presStyleCnt="0"/>
      <dgm:spPr/>
    </dgm:pt>
    <dgm:pt modelId="{C7027C3C-7ABF-4262-8C1A-AB537CE07953}" type="pres">
      <dgm:prSet presAssocID="{F751A85F-6197-4BDD-B78D-94B451D2310D}" presName="horzSpace2" presStyleCnt="0"/>
      <dgm:spPr/>
    </dgm:pt>
    <dgm:pt modelId="{2D106DA9-6F6C-4527-B87D-85AF9B24CA63}" type="pres">
      <dgm:prSet presAssocID="{F751A85F-6197-4BDD-B78D-94B451D2310D}" presName="tx2" presStyleLbl="revTx" presStyleIdx="6" presStyleCnt="10"/>
      <dgm:spPr/>
    </dgm:pt>
    <dgm:pt modelId="{E1CC8271-2019-4CB9-9722-5BE9FEEE9DE4}" type="pres">
      <dgm:prSet presAssocID="{F751A85F-6197-4BDD-B78D-94B451D2310D}" presName="vert2" presStyleCnt="0"/>
      <dgm:spPr/>
    </dgm:pt>
    <dgm:pt modelId="{DE428353-211A-4961-9292-A143F9A222E5}" type="pres">
      <dgm:prSet presAssocID="{F751A85F-6197-4BDD-B78D-94B451D2310D}" presName="thinLine2b" presStyleLbl="callout" presStyleIdx="5" presStyleCnt="8"/>
      <dgm:spPr/>
    </dgm:pt>
    <dgm:pt modelId="{4D4428F5-A40D-4925-BBFA-A687D9BAF805}" type="pres">
      <dgm:prSet presAssocID="{F751A85F-6197-4BDD-B78D-94B451D2310D}" presName="vertSpace2b" presStyleCnt="0"/>
      <dgm:spPr/>
    </dgm:pt>
    <dgm:pt modelId="{6BD4BFD3-024F-47F9-AC18-1C06F1649310}" type="pres">
      <dgm:prSet presAssocID="{BC9AF2D4-1089-4892-BDF3-F3017E539874}" presName="thickLine" presStyleLbl="alignNode1" presStyleIdx="1" presStyleCnt="2"/>
      <dgm:spPr/>
    </dgm:pt>
    <dgm:pt modelId="{D3394023-CC32-44E4-B030-ADEF2EC6FC43}" type="pres">
      <dgm:prSet presAssocID="{BC9AF2D4-1089-4892-BDF3-F3017E539874}" presName="horz1" presStyleCnt="0"/>
      <dgm:spPr/>
    </dgm:pt>
    <dgm:pt modelId="{BC726F83-CDD1-42FD-9FE5-B049D01617CF}" type="pres">
      <dgm:prSet presAssocID="{BC9AF2D4-1089-4892-BDF3-F3017E539874}" presName="tx1" presStyleLbl="revTx" presStyleIdx="7" presStyleCnt="10"/>
      <dgm:spPr/>
    </dgm:pt>
    <dgm:pt modelId="{1A1D5730-80FC-472F-9493-B147073DFAC6}" type="pres">
      <dgm:prSet presAssocID="{BC9AF2D4-1089-4892-BDF3-F3017E539874}" presName="vert1" presStyleCnt="0"/>
      <dgm:spPr/>
    </dgm:pt>
    <dgm:pt modelId="{384AD330-30E2-4253-A26B-E2D52E2AC5CE}" type="pres">
      <dgm:prSet presAssocID="{5B7D8DDF-F2E6-479A-889A-15E36886A019}" presName="vertSpace2a" presStyleCnt="0"/>
      <dgm:spPr/>
    </dgm:pt>
    <dgm:pt modelId="{811A8037-79AD-435E-827A-0D7F7EC43D99}" type="pres">
      <dgm:prSet presAssocID="{5B7D8DDF-F2E6-479A-889A-15E36886A019}" presName="horz2" presStyleCnt="0"/>
      <dgm:spPr/>
    </dgm:pt>
    <dgm:pt modelId="{4FC5A201-97E6-4604-BE7F-2443C1A39C5D}" type="pres">
      <dgm:prSet presAssocID="{5B7D8DDF-F2E6-479A-889A-15E36886A019}" presName="horzSpace2" presStyleCnt="0"/>
      <dgm:spPr/>
    </dgm:pt>
    <dgm:pt modelId="{41B7DD74-FDBF-4E66-971E-3F287FDA1AB9}" type="pres">
      <dgm:prSet presAssocID="{5B7D8DDF-F2E6-479A-889A-15E36886A019}" presName="tx2" presStyleLbl="revTx" presStyleIdx="8" presStyleCnt="10"/>
      <dgm:spPr/>
    </dgm:pt>
    <dgm:pt modelId="{612D8C69-4B40-4C42-B714-380B9C1B4D75}" type="pres">
      <dgm:prSet presAssocID="{5B7D8DDF-F2E6-479A-889A-15E36886A019}" presName="vert2" presStyleCnt="0"/>
      <dgm:spPr/>
    </dgm:pt>
    <dgm:pt modelId="{E7D155F8-6F28-46E9-A1ED-A769915488AF}" type="pres">
      <dgm:prSet presAssocID="{5B7D8DDF-F2E6-479A-889A-15E36886A019}" presName="thinLine2b" presStyleLbl="callout" presStyleIdx="6" presStyleCnt="8"/>
      <dgm:spPr/>
    </dgm:pt>
    <dgm:pt modelId="{6DC04569-4072-4D06-8017-D71970E12903}" type="pres">
      <dgm:prSet presAssocID="{5B7D8DDF-F2E6-479A-889A-15E36886A019}" presName="vertSpace2b" presStyleCnt="0"/>
      <dgm:spPr/>
    </dgm:pt>
    <dgm:pt modelId="{0405E444-0A63-4C3A-9D28-6C4059F7CA02}" type="pres">
      <dgm:prSet presAssocID="{31E3C9A7-F877-4E03-A04E-30EC3B7DA89B}" presName="horz2" presStyleCnt="0"/>
      <dgm:spPr/>
    </dgm:pt>
    <dgm:pt modelId="{C45900A6-EA8D-4A41-BD91-C39B5CE77022}" type="pres">
      <dgm:prSet presAssocID="{31E3C9A7-F877-4E03-A04E-30EC3B7DA89B}" presName="horzSpace2" presStyleCnt="0"/>
      <dgm:spPr/>
    </dgm:pt>
    <dgm:pt modelId="{3366D61D-06DE-4182-9576-39B5CE231218}" type="pres">
      <dgm:prSet presAssocID="{31E3C9A7-F877-4E03-A04E-30EC3B7DA89B}" presName="tx2" presStyleLbl="revTx" presStyleIdx="9" presStyleCnt="10"/>
      <dgm:spPr/>
    </dgm:pt>
    <dgm:pt modelId="{6307F137-D757-4325-8BF6-7FBFB873801D}" type="pres">
      <dgm:prSet presAssocID="{31E3C9A7-F877-4E03-A04E-30EC3B7DA89B}" presName="vert2" presStyleCnt="0"/>
      <dgm:spPr/>
    </dgm:pt>
    <dgm:pt modelId="{B21F03AC-FABC-4650-95EF-65C6BEAE91BB}" type="pres">
      <dgm:prSet presAssocID="{31E3C9A7-F877-4E03-A04E-30EC3B7DA89B}" presName="thinLine2b" presStyleLbl="callout" presStyleIdx="7" presStyleCnt="8"/>
      <dgm:spPr/>
    </dgm:pt>
    <dgm:pt modelId="{E9D9272E-F916-471A-A42D-30BBFCD4BE1D}" type="pres">
      <dgm:prSet presAssocID="{31E3C9A7-F877-4E03-A04E-30EC3B7DA89B}" presName="vertSpace2b" presStyleCnt="0"/>
      <dgm:spPr/>
    </dgm:pt>
  </dgm:ptLst>
  <dgm:cxnLst>
    <dgm:cxn modelId="{B79BA906-ADA5-4ABD-AA66-FE68DA31B7CD}" type="presOf" srcId="{91600E8C-95AE-4857-BF75-C5F1C314500F}" destId="{DACB439B-6BF9-488B-ADC0-D5A5A63CCCE6}" srcOrd="0" destOrd="0" presId="urn:microsoft.com/office/officeart/2008/layout/LinedList"/>
    <dgm:cxn modelId="{4C39520B-5F3E-427A-995B-C9C3AA0D90B9}" type="presOf" srcId="{B1B56175-92B4-40C2-8948-7FDE08A6E3DE}" destId="{81CCD748-030D-4304-BC75-13C08AF2E9CA}" srcOrd="0" destOrd="0" presId="urn:microsoft.com/office/officeart/2008/layout/LinedList"/>
    <dgm:cxn modelId="{364B270D-18CC-404E-A561-30498091CD94}" type="presOf" srcId="{9E818FAE-CB9E-4476-9020-DFB3274C5B6F}" destId="{6652EC2F-B9E9-4A96-A709-2519E71B5E66}" srcOrd="0" destOrd="0" presId="urn:microsoft.com/office/officeart/2008/layout/LinedList"/>
    <dgm:cxn modelId="{D682651D-804D-41AC-A360-295BF8376F07}" type="presOf" srcId="{F751A85F-6197-4BDD-B78D-94B451D2310D}" destId="{2D106DA9-6F6C-4527-B87D-85AF9B24CA63}" srcOrd="0" destOrd="0" presId="urn:microsoft.com/office/officeart/2008/layout/LinedList"/>
    <dgm:cxn modelId="{3F58822A-A5CC-4CF4-8EDC-5C421DDB3C3D}" srcId="{BC9AF2D4-1089-4892-BDF3-F3017E539874}" destId="{5B7D8DDF-F2E6-479A-889A-15E36886A019}" srcOrd="0" destOrd="0" parTransId="{D60B008D-CFCA-41E8-95FC-31AD65840333}" sibTransId="{9088F68C-1209-484C-A6B0-C2B981F35427}"/>
    <dgm:cxn modelId="{C6614940-C261-4D7B-BB77-EB679D49F3C0}" type="presOf" srcId="{D60F7158-C575-413D-864B-1015F15C7A16}" destId="{85C1787E-D3E6-4519-9F21-6DA14E35058C}" srcOrd="0" destOrd="0" presId="urn:microsoft.com/office/officeart/2008/layout/LinedList"/>
    <dgm:cxn modelId="{83AAC65D-03B2-490B-94D0-2D722F65E670}" type="presOf" srcId="{5B7D8DDF-F2E6-479A-889A-15E36886A019}" destId="{41B7DD74-FDBF-4E66-971E-3F287FDA1AB9}" srcOrd="0" destOrd="0" presId="urn:microsoft.com/office/officeart/2008/layout/LinedList"/>
    <dgm:cxn modelId="{4698665F-FBDD-493C-AB9C-970C79620266}" srcId="{81852EA4-559A-40A3-A6AC-AA6C487AE6C2}" destId="{D60F7158-C575-413D-864B-1015F15C7A16}" srcOrd="1" destOrd="0" parTransId="{D459CAB3-A9BD-4610-9750-4F9C55B6624A}" sibTransId="{F4246977-C58E-4040-BC7E-075011A94B0D}"/>
    <dgm:cxn modelId="{8831D86E-CC86-4682-8D31-1EAAF09D7AB9}" srcId="{BD379DAB-A6FA-4D21-B7F5-4A3B84A066E0}" destId="{BC9AF2D4-1089-4892-BDF3-F3017E539874}" srcOrd="1" destOrd="0" parTransId="{77581A1E-C9F2-4C09-A33B-44BC0004A0B9}" sibTransId="{BC0BB829-D8C2-41C1-992D-B50F522C8A18}"/>
    <dgm:cxn modelId="{B8524E70-DAB3-4981-AA8D-63717B71F137}" srcId="{81852EA4-559A-40A3-A6AC-AA6C487AE6C2}" destId="{91600E8C-95AE-4857-BF75-C5F1C314500F}" srcOrd="4" destOrd="0" parTransId="{DE92C4A4-24E9-4485-A32A-054200C59507}" sibTransId="{37B29A82-6F4B-43F2-9886-02544A90B103}"/>
    <dgm:cxn modelId="{9FC65772-DB02-4460-8D66-0732201EE54B}" type="presOf" srcId="{BD379DAB-A6FA-4D21-B7F5-4A3B84A066E0}" destId="{CA217B9B-145E-4D7E-9F56-56EA5FAA389C}" srcOrd="0" destOrd="0" presId="urn:microsoft.com/office/officeart/2008/layout/LinedList"/>
    <dgm:cxn modelId="{72E3358A-E1D9-486C-85A7-CD298C59F46C}" type="presOf" srcId="{9C358D98-41B9-4036-9AF7-8A6954424CF4}" destId="{212ED0F4-9F1B-45F9-B40A-CE4E8C406768}" srcOrd="0" destOrd="0" presId="urn:microsoft.com/office/officeart/2008/layout/LinedList"/>
    <dgm:cxn modelId="{B7F48799-DB91-4D7A-99BA-B6CFCC3BF844}" srcId="{81852EA4-559A-40A3-A6AC-AA6C487AE6C2}" destId="{9C358D98-41B9-4036-9AF7-8A6954424CF4}" srcOrd="3" destOrd="0" parTransId="{DADAEF3F-EF12-4A1B-BB26-6CFF1A22FF24}" sibTransId="{FA87DA9C-A9DB-4944-8EB4-C2D74D5E2F11}"/>
    <dgm:cxn modelId="{A7F187A7-2097-4FFE-86F0-D26E8B1D2DA7}" srcId="{BD379DAB-A6FA-4D21-B7F5-4A3B84A066E0}" destId="{81852EA4-559A-40A3-A6AC-AA6C487AE6C2}" srcOrd="0" destOrd="0" parTransId="{F84BC320-D6DE-4782-996A-40B05BCDA039}" sibTransId="{C787406B-1AEE-4F38-9B28-BC8A41FFAC45}"/>
    <dgm:cxn modelId="{063233B0-BFD0-481F-BE70-B76C6440512D}" srcId="{BC9AF2D4-1089-4892-BDF3-F3017E539874}" destId="{31E3C9A7-F877-4E03-A04E-30EC3B7DA89B}" srcOrd="1" destOrd="0" parTransId="{C2F1E33D-75C3-46A8-9B8A-B9FEE3FD707D}" sibTransId="{E98D2F8E-C1F5-4FBC-8B87-F3A50F766DE6}"/>
    <dgm:cxn modelId="{7A6D07B7-DA54-492C-AFF7-AF9A9136726F}" srcId="{81852EA4-559A-40A3-A6AC-AA6C487AE6C2}" destId="{9E818FAE-CB9E-4476-9020-DFB3274C5B6F}" srcOrd="0" destOrd="0" parTransId="{DD3E13CB-8FD0-4970-8B5D-E8A73B15C553}" sibTransId="{2516C695-1AF5-4870-BBD9-5841BF066B35}"/>
    <dgm:cxn modelId="{2CD78CB9-B036-4616-89EA-5320C8CFD81A}" srcId="{81852EA4-559A-40A3-A6AC-AA6C487AE6C2}" destId="{B1B56175-92B4-40C2-8948-7FDE08A6E3DE}" srcOrd="2" destOrd="0" parTransId="{9688808C-4338-4822-BFAC-F0DA0DBCE0C6}" sibTransId="{EAA70A6B-2306-4E74-AC8F-169EEAA4E011}"/>
    <dgm:cxn modelId="{A7E580CB-1F0E-482B-9852-8CEA54CE1E9C}" type="presOf" srcId="{81852EA4-559A-40A3-A6AC-AA6C487AE6C2}" destId="{397EA490-0DB9-4C25-B9E5-17FFD2C95DFF}" srcOrd="0" destOrd="0" presId="urn:microsoft.com/office/officeart/2008/layout/LinedList"/>
    <dgm:cxn modelId="{E46090E4-7940-4F6D-9FAD-C7470B3A0AF1}" type="presOf" srcId="{BC9AF2D4-1089-4892-BDF3-F3017E539874}" destId="{BC726F83-CDD1-42FD-9FE5-B049D01617CF}" srcOrd="0" destOrd="0" presId="urn:microsoft.com/office/officeart/2008/layout/LinedList"/>
    <dgm:cxn modelId="{307BADF7-F1C2-456D-9F24-194040B4FB96}" srcId="{81852EA4-559A-40A3-A6AC-AA6C487AE6C2}" destId="{F751A85F-6197-4BDD-B78D-94B451D2310D}" srcOrd="5" destOrd="0" parTransId="{9316F5A7-8803-45CA-81AE-8B5FB7CD18FF}" sibTransId="{37F81736-A919-4D94-B38B-2D643EAA3119}"/>
    <dgm:cxn modelId="{5ED542FA-428F-4AEF-8E11-7B1F118667C7}" type="presOf" srcId="{31E3C9A7-F877-4E03-A04E-30EC3B7DA89B}" destId="{3366D61D-06DE-4182-9576-39B5CE231218}" srcOrd="0" destOrd="0" presId="urn:microsoft.com/office/officeart/2008/layout/LinedList"/>
    <dgm:cxn modelId="{1A1C59EC-17C6-4F3F-9136-641B4833C3B0}" type="presParOf" srcId="{CA217B9B-145E-4D7E-9F56-56EA5FAA389C}" destId="{F2062A81-4F04-47C9-9645-69B834E70064}" srcOrd="0" destOrd="0" presId="urn:microsoft.com/office/officeart/2008/layout/LinedList"/>
    <dgm:cxn modelId="{CDBF918D-1EFD-4508-A0D3-6A196218A7CF}" type="presParOf" srcId="{CA217B9B-145E-4D7E-9F56-56EA5FAA389C}" destId="{18FB0DB4-78D5-4F55-948D-84C43AD96450}" srcOrd="1" destOrd="0" presId="urn:microsoft.com/office/officeart/2008/layout/LinedList"/>
    <dgm:cxn modelId="{7A9FCC34-18CD-4348-8745-AE01880E28A6}" type="presParOf" srcId="{18FB0DB4-78D5-4F55-948D-84C43AD96450}" destId="{397EA490-0DB9-4C25-B9E5-17FFD2C95DFF}" srcOrd="0" destOrd="0" presId="urn:microsoft.com/office/officeart/2008/layout/LinedList"/>
    <dgm:cxn modelId="{53AD35E2-6B68-4647-B447-DE9601FA36DD}" type="presParOf" srcId="{18FB0DB4-78D5-4F55-948D-84C43AD96450}" destId="{3270DFFE-5BD6-42B3-8A46-2674C91888F0}" srcOrd="1" destOrd="0" presId="urn:microsoft.com/office/officeart/2008/layout/LinedList"/>
    <dgm:cxn modelId="{136F7508-C8E0-4338-990C-ECA38D246516}" type="presParOf" srcId="{3270DFFE-5BD6-42B3-8A46-2674C91888F0}" destId="{2047A0E3-FEEA-4DBD-9817-AF1CF5F17AF0}" srcOrd="0" destOrd="0" presId="urn:microsoft.com/office/officeart/2008/layout/LinedList"/>
    <dgm:cxn modelId="{E5AEF6DE-4543-44EC-AD20-04234AA3C771}" type="presParOf" srcId="{3270DFFE-5BD6-42B3-8A46-2674C91888F0}" destId="{021FEDB5-7C3B-40D1-BA08-DCD0C596FA43}" srcOrd="1" destOrd="0" presId="urn:microsoft.com/office/officeart/2008/layout/LinedList"/>
    <dgm:cxn modelId="{4FCD8C29-52C2-45C7-B244-AB7898B0507A}" type="presParOf" srcId="{021FEDB5-7C3B-40D1-BA08-DCD0C596FA43}" destId="{BEE59D69-490B-46AD-9378-9505B5986771}" srcOrd="0" destOrd="0" presId="urn:microsoft.com/office/officeart/2008/layout/LinedList"/>
    <dgm:cxn modelId="{1B062DA1-944C-40A2-AFBE-BCD6420A4F4D}" type="presParOf" srcId="{021FEDB5-7C3B-40D1-BA08-DCD0C596FA43}" destId="{6652EC2F-B9E9-4A96-A709-2519E71B5E66}" srcOrd="1" destOrd="0" presId="urn:microsoft.com/office/officeart/2008/layout/LinedList"/>
    <dgm:cxn modelId="{A181488E-16C4-40A6-9CDB-25F9CB45B731}" type="presParOf" srcId="{021FEDB5-7C3B-40D1-BA08-DCD0C596FA43}" destId="{E2DD8376-8FA5-4CB3-A37D-B5EC4E8FAB0C}" srcOrd="2" destOrd="0" presId="urn:microsoft.com/office/officeart/2008/layout/LinedList"/>
    <dgm:cxn modelId="{5593743D-CC7D-4623-A874-03303EA6EEA8}" type="presParOf" srcId="{3270DFFE-5BD6-42B3-8A46-2674C91888F0}" destId="{C732064E-40EF-40CD-817F-289978C03C72}" srcOrd="2" destOrd="0" presId="urn:microsoft.com/office/officeart/2008/layout/LinedList"/>
    <dgm:cxn modelId="{06087380-EB41-4849-81F1-5B00FCA02CEF}" type="presParOf" srcId="{3270DFFE-5BD6-42B3-8A46-2674C91888F0}" destId="{6A0394BB-83A3-469B-9326-9445DFD9B142}" srcOrd="3" destOrd="0" presId="urn:microsoft.com/office/officeart/2008/layout/LinedList"/>
    <dgm:cxn modelId="{3819727C-1D6A-46C2-9896-B7210FD0C0A9}" type="presParOf" srcId="{3270DFFE-5BD6-42B3-8A46-2674C91888F0}" destId="{74051040-4A12-4A63-8B70-4A4FC19AC3DA}" srcOrd="4" destOrd="0" presId="urn:microsoft.com/office/officeart/2008/layout/LinedList"/>
    <dgm:cxn modelId="{FF66330F-6F0E-4D68-88BB-D704FEEB635A}" type="presParOf" srcId="{74051040-4A12-4A63-8B70-4A4FC19AC3DA}" destId="{EEE449FD-9921-447D-981D-E8D8DC76B898}" srcOrd="0" destOrd="0" presId="urn:microsoft.com/office/officeart/2008/layout/LinedList"/>
    <dgm:cxn modelId="{DC84A306-3DE7-43CC-845B-E01B425FF71A}" type="presParOf" srcId="{74051040-4A12-4A63-8B70-4A4FC19AC3DA}" destId="{85C1787E-D3E6-4519-9F21-6DA14E35058C}" srcOrd="1" destOrd="0" presId="urn:microsoft.com/office/officeart/2008/layout/LinedList"/>
    <dgm:cxn modelId="{50547431-FEC5-47B0-9F67-597081271356}" type="presParOf" srcId="{74051040-4A12-4A63-8B70-4A4FC19AC3DA}" destId="{1B43E139-EC4F-42D8-8E89-24C2657F03AA}" srcOrd="2" destOrd="0" presId="urn:microsoft.com/office/officeart/2008/layout/LinedList"/>
    <dgm:cxn modelId="{7AD82A12-8BE5-4FFF-8B40-0B5972E8BD3D}" type="presParOf" srcId="{3270DFFE-5BD6-42B3-8A46-2674C91888F0}" destId="{DB97002D-60FD-459F-B22F-F559C9B25E47}" srcOrd="5" destOrd="0" presId="urn:microsoft.com/office/officeart/2008/layout/LinedList"/>
    <dgm:cxn modelId="{33D96142-6D77-42F9-9A4D-69111942A761}" type="presParOf" srcId="{3270DFFE-5BD6-42B3-8A46-2674C91888F0}" destId="{FC69B68D-0985-4A49-9A7F-4C145518A5CD}" srcOrd="6" destOrd="0" presId="urn:microsoft.com/office/officeart/2008/layout/LinedList"/>
    <dgm:cxn modelId="{33153D53-969D-42BC-A2D0-0EDD2F2A3DED}" type="presParOf" srcId="{3270DFFE-5BD6-42B3-8A46-2674C91888F0}" destId="{57BC7618-8D3C-44DE-AC4C-818C85FB8C4A}" srcOrd="7" destOrd="0" presId="urn:microsoft.com/office/officeart/2008/layout/LinedList"/>
    <dgm:cxn modelId="{DF181CBE-E803-4DC9-BB8B-733D0388074F}" type="presParOf" srcId="{57BC7618-8D3C-44DE-AC4C-818C85FB8C4A}" destId="{432F5348-2062-4A10-8586-7BCCEAB2CD90}" srcOrd="0" destOrd="0" presId="urn:microsoft.com/office/officeart/2008/layout/LinedList"/>
    <dgm:cxn modelId="{02E868F0-C06F-4958-B83A-37DA668A3E1A}" type="presParOf" srcId="{57BC7618-8D3C-44DE-AC4C-818C85FB8C4A}" destId="{81CCD748-030D-4304-BC75-13C08AF2E9CA}" srcOrd="1" destOrd="0" presId="urn:microsoft.com/office/officeart/2008/layout/LinedList"/>
    <dgm:cxn modelId="{D30D4D87-E3D3-4F90-8586-A7872B33B31F}" type="presParOf" srcId="{57BC7618-8D3C-44DE-AC4C-818C85FB8C4A}" destId="{3D15FE1E-2A50-4FF7-B9C8-15A3C833A352}" srcOrd="2" destOrd="0" presId="urn:microsoft.com/office/officeart/2008/layout/LinedList"/>
    <dgm:cxn modelId="{E530506A-161A-4B15-80A4-614123BCCD9A}" type="presParOf" srcId="{3270DFFE-5BD6-42B3-8A46-2674C91888F0}" destId="{FCC8617D-0B32-4935-AC58-64783FC0FEBD}" srcOrd="8" destOrd="0" presId="urn:microsoft.com/office/officeart/2008/layout/LinedList"/>
    <dgm:cxn modelId="{BD227D12-13A7-4C1B-89D0-43A6E40CD13B}" type="presParOf" srcId="{3270DFFE-5BD6-42B3-8A46-2674C91888F0}" destId="{44EC7175-8C3C-425B-8619-F60FF132AC34}" srcOrd="9" destOrd="0" presId="urn:microsoft.com/office/officeart/2008/layout/LinedList"/>
    <dgm:cxn modelId="{8AE40C10-1E33-4682-822E-6B3864F73D8E}" type="presParOf" srcId="{3270DFFE-5BD6-42B3-8A46-2674C91888F0}" destId="{3355D71D-109F-495D-A7A4-3CA4DB982A65}" srcOrd="10" destOrd="0" presId="urn:microsoft.com/office/officeart/2008/layout/LinedList"/>
    <dgm:cxn modelId="{C3F3F3E5-35CF-4C02-A9EE-E31C67BD4AD2}" type="presParOf" srcId="{3355D71D-109F-495D-A7A4-3CA4DB982A65}" destId="{64CA7818-32BA-4BA9-99BE-63DAADF08FBD}" srcOrd="0" destOrd="0" presId="urn:microsoft.com/office/officeart/2008/layout/LinedList"/>
    <dgm:cxn modelId="{6C0CA99B-F795-4DB8-9A1E-57B26A75255E}" type="presParOf" srcId="{3355D71D-109F-495D-A7A4-3CA4DB982A65}" destId="{212ED0F4-9F1B-45F9-B40A-CE4E8C406768}" srcOrd="1" destOrd="0" presId="urn:microsoft.com/office/officeart/2008/layout/LinedList"/>
    <dgm:cxn modelId="{F44894FC-F08F-4FAF-B9E4-54D69327DEB6}" type="presParOf" srcId="{3355D71D-109F-495D-A7A4-3CA4DB982A65}" destId="{456B6446-18D9-4B90-8E65-7F8A266D41C4}" srcOrd="2" destOrd="0" presId="urn:microsoft.com/office/officeart/2008/layout/LinedList"/>
    <dgm:cxn modelId="{436D4E3D-9652-467A-B25E-9EC70B10B839}" type="presParOf" srcId="{3270DFFE-5BD6-42B3-8A46-2674C91888F0}" destId="{2407B803-D5AC-4C3F-BD30-F18E17A68F00}" srcOrd="11" destOrd="0" presId="urn:microsoft.com/office/officeart/2008/layout/LinedList"/>
    <dgm:cxn modelId="{CDDA0D6D-4AEE-49E8-9EDE-73A1FDE048B7}" type="presParOf" srcId="{3270DFFE-5BD6-42B3-8A46-2674C91888F0}" destId="{2D024E72-6310-4CE5-8546-D1F67B5BF93B}" srcOrd="12" destOrd="0" presId="urn:microsoft.com/office/officeart/2008/layout/LinedList"/>
    <dgm:cxn modelId="{886AEE57-E6BF-4C74-96D5-C3A48C0FF6C8}" type="presParOf" srcId="{3270DFFE-5BD6-42B3-8A46-2674C91888F0}" destId="{8B345BED-321E-4D7D-9794-8199EE1137EB}" srcOrd="13" destOrd="0" presId="urn:microsoft.com/office/officeart/2008/layout/LinedList"/>
    <dgm:cxn modelId="{B9DD8DCD-BD3E-486A-89E5-68CAD3EDD042}" type="presParOf" srcId="{8B345BED-321E-4D7D-9794-8199EE1137EB}" destId="{2349BE66-0962-4883-B3D8-ADC6C7057FC8}" srcOrd="0" destOrd="0" presId="urn:microsoft.com/office/officeart/2008/layout/LinedList"/>
    <dgm:cxn modelId="{3AF51482-9DF3-406F-9839-018A5EE0DFE5}" type="presParOf" srcId="{8B345BED-321E-4D7D-9794-8199EE1137EB}" destId="{DACB439B-6BF9-488B-ADC0-D5A5A63CCCE6}" srcOrd="1" destOrd="0" presId="urn:microsoft.com/office/officeart/2008/layout/LinedList"/>
    <dgm:cxn modelId="{C8C116F7-4121-403C-B694-8714788A065C}" type="presParOf" srcId="{8B345BED-321E-4D7D-9794-8199EE1137EB}" destId="{E34672D4-5CAA-44D4-993F-2DDEAEF70D9B}" srcOrd="2" destOrd="0" presId="urn:microsoft.com/office/officeart/2008/layout/LinedList"/>
    <dgm:cxn modelId="{B36571F6-178E-4851-9E75-85B686ADA1AB}" type="presParOf" srcId="{3270DFFE-5BD6-42B3-8A46-2674C91888F0}" destId="{B7B77605-5B58-4967-A9DF-5D23B5D519EA}" srcOrd="14" destOrd="0" presId="urn:microsoft.com/office/officeart/2008/layout/LinedList"/>
    <dgm:cxn modelId="{DB53FB71-FF7A-4337-843A-4C372456618B}" type="presParOf" srcId="{3270DFFE-5BD6-42B3-8A46-2674C91888F0}" destId="{7E331227-CEC6-472C-ACAA-039D8ECF45BB}" srcOrd="15" destOrd="0" presId="urn:microsoft.com/office/officeart/2008/layout/LinedList"/>
    <dgm:cxn modelId="{93015410-9AA4-45B5-82BB-A9A9B2FC9AAB}" type="presParOf" srcId="{3270DFFE-5BD6-42B3-8A46-2674C91888F0}" destId="{9601C454-628E-422B-A51E-D1F64265A05A}" srcOrd="16" destOrd="0" presId="urn:microsoft.com/office/officeart/2008/layout/LinedList"/>
    <dgm:cxn modelId="{812CB38E-26BB-4C29-817D-669CD553B6B4}" type="presParOf" srcId="{9601C454-628E-422B-A51E-D1F64265A05A}" destId="{C7027C3C-7ABF-4262-8C1A-AB537CE07953}" srcOrd="0" destOrd="0" presId="urn:microsoft.com/office/officeart/2008/layout/LinedList"/>
    <dgm:cxn modelId="{96F2B70A-2268-445E-A006-86073320EF6F}" type="presParOf" srcId="{9601C454-628E-422B-A51E-D1F64265A05A}" destId="{2D106DA9-6F6C-4527-B87D-85AF9B24CA63}" srcOrd="1" destOrd="0" presId="urn:microsoft.com/office/officeart/2008/layout/LinedList"/>
    <dgm:cxn modelId="{B1BD1978-5005-4615-A085-B9D4624EE76E}" type="presParOf" srcId="{9601C454-628E-422B-A51E-D1F64265A05A}" destId="{E1CC8271-2019-4CB9-9722-5BE9FEEE9DE4}" srcOrd="2" destOrd="0" presId="urn:microsoft.com/office/officeart/2008/layout/LinedList"/>
    <dgm:cxn modelId="{408E0AF7-2053-4EBA-B364-AD14F938C11C}" type="presParOf" srcId="{3270DFFE-5BD6-42B3-8A46-2674C91888F0}" destId="{DE428353-211A-4961-9292-A143F9A222E5}" srcOrd="17" destOrd="0" presId="urn:microsoft.com/office/officeart/2008/layout/LinedList"/>
    <dgm:cxn modelId="{2C641ECC-D844-4CC2-83DF-37F79836849B}" type="presParOf" srcId="{3270DFFE-5BD6-42B3-8A46-2674C91888F0}" destId="{4D4428F5-A40D-4925-BBFA-A687D9BAF805}" srcOrd="18" destOrd="0" presId="urn:microsoft.com/office/officeart/2008/layout/LinedList"/>
    <dgm:cxn modelId="{6D14CA96-E894-4108-B1E9-F5B636FCED29}" type="presParOf" srcId="{CA217B9B-145E-4D7E-9F56-56EA5FAA389C}" destId="{6BD4BFD3-024F-47F9-AC18-1C06F1649310}" srcOrd="2" destOrd="0" presId="urn:microsoft.com/office/officeart/2008/layout/LinedList"/>
    <dgm:cxn modelId="{C59464F0-3B90-4CD9-9841-D4AF7C215EF6}" type="presParOf" srcId="{CA217B9B-145E-4D7E-9F56-56EA5FAA389C}" destId="{D3394023-CC32-44E4-B030-ADEF2EC6FC43}" srcOrd="3" destOrd="0" presId="urn:microsoft.com/office/officeart/2008/layout/LinedList"/>
    <dgm:cxn modelId="{AE68EAE8-B8B0-40AC-8D5C-C590BA20726D}" type="presParOf" srcId="{D3394023-CC32-44E4-B030-ADEF2EC6FC43}" destId="{BC726F83-CDD1-42FD-9FE5-B049D01617CF}" srcOrd="0" destOrd="0" presId="urn:microsoft.com/office/officeart/2008/layout/LinedList"/>
    <dgm:cxn modelId="{9B95F004-69A4-4E4A-86B1-96635BB5C547}" type="presParOf" srcId="{D3394023-CC32-44E4-B030-ADEF2EC6FC43}" destId="{1A1D5730-80FC-472F-9493-B147073DFAC6}" srcOrd="1" destOrd="0" presId="urn:microsoft.com/office/officeart/2008/layout/LinedList"/>
    <dgm:cxn modelId="{AAEB0231-C152-43A9-955C-34F4B8847581}" type="presParOf" srcId="{1A1D5730-80FC-472F-9493-B147073DFAC6}" destId="{384AD330-30E2-4253-A26B-E2D52E2AC5CE}" srcOrd="0" destOrd="0" presId="urn:microsoft.com/office/officeart/2008/layout/LinedList"/>
    <dgm:cxn modelId="{EA83DBBC-9168-4912-A42A-A8A2F6538F22}" type="presParOf" srcId="{1A1D5730-80FC-472F-9493-B147073DFAC6}" destId="{811A8037-79AD-435E-827A-0D7F7EC43D99}" srcOrd="1" destOrd="0" presId="urn:microsoft.com/office/officeart/2008/layout/LinedList"/>
    <dgm:cxn modelId="{9E18279C-65F8-48FE-BF1B-77693275F88C}" type="presParOf" srcId="{811A8037-79AD-435E-827A-0D7F7EC43D99}" destId="{4FC5A201-97E6-4604-BE7F-2443C1A39C5D}" srcOrd="0" destOrd="0" presId="urn:microsoft.com/office/officeart/2008/layout/LinedList"/>
    <dgm:cxn modelId="{5D8C8D81-5DCC-438E-90C4-82803B92AD37}" type="presParOf" srcId="{811A8037-79AD-435E-827A-0D7F7EC43D99}" destId="{41B7DD74-FDBF-4E66-971E-3F287FDA1AB9}" srcOrd="1" destOrd="0" presId="urn:microsoft.com/office/officeart/2008/layout/LinedList"/>
    <dgm:cxn modelId="{E5DFA5A9-A992-460C-BFF6-974292A1C637}" type="presParOf" srcId="{811A8037-79AD-435E-827A-0D7F7EC43D99}" destId="{612D8C69-4B40-4C42-B714-380B9C1B4D75}" srcOrd="2" destOrd="0" presId="urn:microsoft.com/office/officeart/2008/layout/LinedList"/>
    <dgm:cxn modelId="{BDF19604-342C-4205-9F5F-A794C889594F}" type="presParOf" srcId="{1A1D5730-80FC-472F-9493-B147073DFAC6}" destId="{E7D155F8-6F28-46E9-A1ED-A769915488AF}" srcOrd="2" destOrd="0" presId="urn:microsoft.com/office/officeart/2008/layout/LinedList"/>
    <dgm:cxn modelId="{A73D5BD1-2C6C-4E05-9594-613D9B92BB84}" type="presParOf" srcId="{1A1D5730-80FC-472F-9493-B147073DFAC6}" destId="{6DC04569-4072-4D06-8017-D71970E12903}" srcOrd="3" destOrd="0" presId="urn:microsoft.com/office/officeart/2008/layout/LinedList"/>
    <dgm:cxn modelId="{3B87CD72-EF8E-4744-B1CA-0AFF3914C7CE}" type="presParOf" srcId="{1A1D5730-80FC-472F-9493-B147073DFAC6}" destId="{0405E444-0A63-4C3A-9D28-6C4059F7CA02}" srcOrd="4" destOrd="0" presId="urn:microsoft.com/office/officeart/2008/layout/LinedList"/>
    <dgm:cxn modelId="{3911C72B-14B8-4841-86BB-88024784D48C}" type="presParOf" srcId="{0405E444-0A63-4C3A-9D28-6C4059F7CA02}" destId="{C45900A6-EA8D-4A41-BD91-C39B5CE77022}" srcOrd="0" destOrd="0" presId="urn:microsoft.com/office/officeart/2008/layout/LinedList"/>
    <dgm:cxn modelId="{078E9D88-1986-4BFE-A6EC-57BD5CABA459}" type="presParOf" srcId="{0405E444-0A63-4C3A-9D28-6C4059F7CA02}" destId="{3366D61D-06DE-4182-9576-39B5CE231218}" srcOrd="1" destOrd="0" presId="urn:microsoft.com/office/officeart/2008/layout/LinedList"/>
    <dgm:cxn modelId="{21D91030-50B8-4353-BD81-DE6CFA7F93E4}" type="presParOf" srcId="{0405E444-0A63-4C3A-9D28-6C4059F7CA02}" destId="{6307F137-D757-4325-8BF6-7FBFB873801D}" srcOrd="2" destOrd="0" presId="urn:microsoft.com/office/officeart/2008/layout/LinedList"/>
    <dgm:cxn modelId="{8BF4C0C8-714F-4BD5-9C1D-882F52189A00}" type="presParOf" srcId="{1A1D5730-80FC-472F-9493-B147073DFAC6}" destId="{B21F03AC-FABC-4650-95EF-65C6BEAE91BB}" srcOrd="5" destOrd="0" presId="urn:microsoft.com/office/officeart/2008/layout/LinedList"/>
    <dgm:cxn modelId="{07B5042F-34CF-4166-9D08-76DBFC42E083}" type="presParOf" srcId="{1A1D5730-80FC-472F-9493-B147073DFAC6}" destId="{E9D9272E-F916-471A-A42D-30BBFCD4BE1D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A9EF16-EF93-4F2B-9FB5-93E8C946BC5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CF01138-E3AA-4017-9EBE-FB9722C56A3A}">
      <dgm:prSet/>
      <dgm:spPr/>
      <dgm:t>
        <a:bodyPr/>
        <a:lstStyle/>
        <a:p>
          <a:r>
            <a:rPr lang="en-US"/>
            <a:t>Software</a:t>
          </a:r>
        </a:p>
      </dgm:t>
    </dgm:pt>
    <dgm:pt modelId="{ACD80655-5B59-46FF-A05D-F6D3384C13B6}" type="parTrans" cxnId="{7D3F04CB-C3E1-4BAF-B93E-CE55FD4ED3FC}">
      <dgm:prSet/>
      <dgm:spPr/>
      <dgm:t>
        <a:bodyPr/>
        <a:lstStyle/>
        <a:p>
          <a:endParaRPr lang="en-US"/>
        </a:p>
      </dgm:t>
    </dgm:pt>
    <dgm:pt modelId="{1E8267D8-B9CA-4FAC-B657-03E6AC456873}" type="sibTrans" cxnId="{7D3F04CB-C3E1-4BAF-B93E-CE55FD4ED3FC}">
      <dgm:prSet/>
      <dgm:spPr/>
      <dgm:t>
        <a:bodyPr/>
        <a:lstStyle/>
        <a:p>
          <a:endParaRPr lang="en-US"/>
        </a:p>
      </dgm:t>
    </dgm:pt>
    <dgm:pt modelId="{6801764F-8959-421C-A8DA-3F27A59ADFDF}">
      <dgm:prSet/>
      <dgm:spPr/>
      <dgm:t>
        <a:bodyPr/>
        <a:lstStyle/>
        <a:p>
          <a:r>
            <a:rPr lang="en-US"/>
            <a:t>Add email notification service to users</a:t>
          </a:r>
        </a:p>
      </dgm:t>
    </dgm:pt>
    <dgm:pt modelId="{52388522-F1FF-468F-87AD-C664553BFC16}" type="parTrans" cxnId="{1170A630-FA0C-4F35-82B8-DA48E4C07495}">
      <dgm:prSet/>
      <dgm:spPr/>
      <dgm:t>
        <a:bodyPr/>
        <a:lstStyle/>
        <a:p>
          <a:endParaRPr lang="en-US"/>
        </a:p>
      </dgm:t>
    </dgm:pt>
    <dgm:pt modelId="{89A7596A-E34C-4A03-AE05-4AADC3C9163C}" type="sibTrans" cxnId="{1170A630-FA0C-4F35-82B8-DA48E4C07495}">
      <dgm:prSet/>
      <dgm:spPr/>
      <dgm:t>
        <a:bodyPr/>
        <a:lstStyle/>
        <a:p>
          <a:endParaRPr lang="en-US"/>
        </a:p>
      </dgm:t>
    </dgm:pt>
    <dgm:pt modelId="{8A3F193D-897D-4F95-ABA4-88CC01970FAD}">
      <dgm:prSet/>
      <dgm:spPr/>
      <dgm:t>
        <a:bodyPr/>
        <a:lstStyle/>
        <a:p>
          <a:r>
            <a:rPr lang="en-US"/>
            <a:t>Connect to the existing LoRaWan network in the John Bardo Center (JBC)</a:t>
          </a:r>
        </a:p>
      </dgm:t>
    </dgm:pt>
    <dgm:pt modelId="{42CA231C-BB80-4CB0-A1FF-AD3A891B479A}" type="parTrans" cxnId="{53315C44-2485-4E4B-A17A-730FFB4AC353}">
      <dgm:prSet/>
      <dgm:spPr/>
      <dgm:t>
        <a:bodyPr/>
        <a:lstStyle/>
        <a:p>
          <a:endParaRPr lang="en-US"/>
        </a:p>
      </dgm:t>
    </dgm:pt>
    <dgm:pt modelId="{24C64291-8175-43E1-835B-6274957304F5}" type="sibTrans" cxnId="{53315C44-2485-4E4B-A17A-730FFB4AC353}">
      <dgm:prSet/>
      <dgm:spPr/>
      <dgm:t>
        <a:bodyPr/>
        <a:lstStyle/>
        <a:p>
          <a:endParaRPr lang="en-US"/>
        </a:p>
      </dgm:t>
    </dgm:pt>
    <dgm:pt modelId="{DCC3006A-6ECE-4253-B6BE-15BE66887890}">
      <dgm:prSet/>
      <dgm:spPr/>
      <dgm:t>
        <a:bodyPr/>
        <a:lstStyle/>
        <a:p>
          <a:r>
            <a:rPr lang="en-US"/>
            <a:t>Refine the processing and display of sensor data via MQTT</a:t>
          </a:r>
        </a:p>
      </dgm:t>
    </dgm:pt>
    <dgm:pt modelId="{FF6CF665-7238-4E65-80E6-9D3E3C73E598}" type="parTrans" cxnId="{E31F358E-E761-40EF-B20C-76C3888C95EB}">
      <dgm:prSet/>
      <dgm:spPr/>
      <dgm:t>
        <a:bodyPr/>
        <a:lstStyle/>
        <a:p>
          <a:endParaRPr lang="en-US"/>
        </a:p>
      </dgm:t>
    </dgm:pt>
    <dgm:pt modelId="{64CCD918-0B51-423F-B76E-DCA37D9EB9B5}" type="sibTrans" cxnId="{E31F358E-E761-40EF-B20C-76C3888C95EB}">
      <dgm:prSet/>
      <dgm:spPr/>
      <dgm:t>
        <a:bodyPr/>
        <a:lstStyle/>
        <a:p>
          <a:endParaRPr lang="en-US"/>
        </a:p>
      </dgm:t>
    </dgm:pt>
    <dgm:pt modelId="{FE1A047F-88B3-4CE6-B382-7758889A80EE}">
      <dgm:prSet/>
      <dgm:spPr/>
      <dgm:t>
        <a:bodyPr/>
        <a:lstStyle/>
        <a:p>
          <a:r>
            <a:rPr lang="en-US"/>
            <a:t>Possibility of adding pipe shutdown feature </a:t>
          </a:r>
        </a:p>
      </dgm:t>
    </dgm:pt>
    <dgm:pt modelId="{6FADC365-40DA-4B2A-8AE4-26D1DD5F3833}" type="parTrans" cxnId="{43E2F543-6754-4B2B-B658-3F9E2262D691}">
      <dgm:prSet/>
      <dgm:spPr/>
      <dgm:t>
        <a:bodyPr/>
        <a:lstStyle/>
        <a:p>
          <a:endParaRPr lang="en-US"/>
        </a:p>
      </dgm:t>
    </dgm:pt>
    <dgm:pt modelId="{B448C860-B938-42D4-BE5D-00DEF948BCCE}" type="sibTrans" cxnId="{43E2F543-6754-4B2B-B658-3F9E2262D691}">
      <dgm:prSet/>
      <dgm:spPr/>
      <dgm:t>
        <a:bodyPr/>
        <a:lstStyle/>
        <a:p>
          <a:endParaRPr lang="en-US"/>
        </a:p>
      </dgm:t>
    </dgm:pt>
    <dgm:pt modelId="{4391FD8C-2815-4731-8080-17A372BDB46A}">
      <dgm:prSet/>
      <dgm:spPr/>
      <dgm:t>
        <a:bodyPr/>
        <a:lstStyle/>
        <a:p>
          <a:r>
            <a:rPr lang="en-US"/>
            <a:t>Depending on its feasibility, we want to implement a pipe shutdown mechanism if conditions trend towards failure.</a:t>
          </a:r>
        </a:p>
      </dgm:t>
    </dgm:pt>
    <dgm:pt modelId="{5C9F0F6E-F321-4753-B9E1-54F59E3A7FB6}" type="parTrans" cxnId="{C624B248-3941-401A-A893-F6322E378DFD}">
      <dgm:prSet/>
      <dgm:spPr/>
      <dgm:t>
        <a:bodyPr/>
        <a:lstStyle/>
        <a:p>
          <a:endParaRPr lang="en-US"/>
        </a:p>
      </dgm:t>
    </dgm:pt>
    <dgm:pt modelId="{F8DB7736-852D-4BF1-8DE9-367679A9B7A4}" type="sibTrans" cxnId="{C624B248-3941-401A-A893-F6322E378DFD}">
      <dgm:prSet/>
      <dgm:spPr/>
      <dgm:t>
        <a:bodyPr/>
        <a:lstStyle/>
        <a:p>
          <a:endParaRPr lang="en-US"/>
        </a:p>
      </dgm:t>
    </dgm:pt>
    <dgm:pt modelId="{3CAE7372-618D-4CF0-949B-59806DAA6035}" type="pres">
      <dgm:prSet presAssocID="{12A9EF16-EF93-4F2B-9FB5-93E8C946BC56}" presName="linear" presStyleCnt="0">
        <dgm:presLayoutVars>
          <dgm:dir/>
          <dgm:animLvl val="lvl"/>
          <dgm:resizeHandles val="exact"/>
        </dgm:presLayoutVars>
      </dgm:prSet>
      <dgm:spPr/>
    </dgm:pt>
    <dgm:pt modelId="{19128119-B3B8-4458-A624-A6C5146981FB}" type="pres">
      <dgm:prSet presAssocID="{ECF01138-E3AA-4017-9EBE-FB9722C56A3A}" presName="parentLin" presStyleCnt="0"/>
      <dgm:spPr/>
    </dgm:pt>
    <dgm:pt modelId="{F41644BA-70B0-4987-B70C-210350341571}" type="pres">
      <dgm:prSet presAssocID="{ECF01138-E3AA-4017-9EBE-FB9722C56A3A}" presName="parentLeftMargin" presStyleLbl="node1" presStyleIdx="0" presStyleCnt="2"/>
      <dgm:spPr/>
    </dgm:pt>
    <dgm:pt modelId="{8A14F0E7-DE5A-4566-8F6D-B2E371FDEB3D}" type="pres">
      <dgm:prSet presAssocID="{ECF01138-E3AA-4017-9EBE-FB9722C56A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87EAE4B-A793-42A3-BD41-CEDD9DFC5114}" type="pres">
      <dgm:prSet presAssocID="{ECF01138-E3AA-4017-9EBE-FB9722C56A3A}" presName="negativeSpace" presStyleCnt="0"/>
      <dgm:spPr/>
    </dgm:pt>
    <dgm:pt modelId="{66AF4770-5014-41C5-AC8B-39635B4E9DDE}" type="pres">
      <dgm:prSet presAssocID="{ECF01138-E3AA-4017-9EBE-FB9722C56A3A}" presName="childText" presStyleLbl="conFgAcc1" presStyleIdx="0" presStyleCnt="2">
        <dgm:presLayoutVars>
          <dgm:bulletEnabled val="1"/>
        </dgm:presLayoutVars>
      </dgm:prSet>
      <dgm:spPr/>
    </dgm:pt>
    <dgm:pt modelId="{6EE9BCEE-2D91-49EA-AB45-11056CC7B25C}" type="pres">
      <dgm:prSet presAssocID="{1E8267D8-B9CA-4FAC-B657-03E6AC456873}" presName="spaceBetweenRectangles" presStyleCnt="0"/>
      <dgm:spPr/>
    </dgm:pt>
    <dgm:pt modelId="{4DEE78C8-B5B7-47EB-81AA-B0B73B25919D}" type="pres">
      <dgm:prSet presAssocID="{FE1A047F-88B3-4CE6-B382-7758889A80EE}" presName="parentLin" presStyleCnt="0"/>
      <dgm:spPr/>
    </dgm:pt>
    <dgm:pt modelId="{8C5E92E7-59D6-4B1E-9767-050578AE028D}" type="pres">
      <dgm:prSet presAssocID="{FE1A047F-88B3-4CE6-B382-7758889A80EE}" presName="parentLeftMargin" presStyleLbl="node1" presStyleIdx="0" presStyleCnt="2"/>
      <dgm:spPr/>
    </dgm:pt>
    <dgm:pt modelId="{49C01C0F-6A0B-4BBB-9393-24545FC78902}" type="pres">
      <dgm:prSet presAssocID="{FE1A047F-88B3-4CE6-B382-7758889A80E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78B6AC9-492F-4E56-9AFC-86C62F2C3941}" type="pres">
      <dgm:prSet presAssocID="{FE1A047F-88B3-4CE6-B382-7758889A80EE}" presName="negativeSpace" presStyleCnt="0"/>
      <dgm:spPr/>
    </dgm:pt>
    <dgm:pt modelId="{602B4E76-520F-49BE-8B63-49314F1E9F92}" type="pres">
      <dgm:prSet presAssocID="{FE1A047F-88B3-4CE6-B382-7758889A80E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AF77D0F-4DD9-4AB1-82C1-ED38284C7BCD}" type="presOf" srcId="{12A9EF16-EF93-4F2B-9FB5-93E8C946BC56}" destId="{3CAE7372-618D-4CF0-949B-59806DAA6035}" srcOrd="0" destOrd="0" presId="urn:microsoft.com/office/officeart/2005/8/layout/list1"/>
    <dgm:cxn modelId="{9DC0EC2A-D63C-429E-8D96-1E55A5C5B8EF}" type="presOf" srcId="{ECF01138-E3AA-4017-9EBE-FB9722C56A3A}" destId="{F41644BA-70B0-4987-B70C-210350341571}" srcOrd="0" destOrd="0" presId="urn:microsoft.com/office/officeart/2005/8/layout/list1"/>
    <dgm:cxn modelId="{1170A630-FA0C-4F35-82B8-DA48E4C07495}" srcId="{ECF01138-E3AA-4017-9EBE-FB9722C56A3A}" destId="{6801764F-8959-421C-A8DA-3F27A59ADFDF}" srcOrd="0" destOrd="0" parTransId="{52388522-F1FF-468F-87AD-C664553BFC16}" sibTransId="{89A7596A-E34C-4A03-AE05-4AADC3C9163C}"/>
    <dgm:cxn modelId="{01939C5D-CDC3-443A-9FFE-B4948DE455F8}" type="presOf" srcId="{8A3F193D-897D-4F95-ABA4-88CC01970FAD}" destId="{66AF4770-5014-41C5-AC8B-39635B4E9DDE}" srcOrd="0" destOrd="1" presId="urn:microsoft.com/office/officeart/2005/8/layout/list1"/>
    <dgm:cxn modelId="{9BB29D5E-2E1D-4E79-90E8-7ED98252F7DC}" type="presOf" srcId="{FE1A047F-88B3-4CE6-B382-7758889A80EE}" destId="{8C5E92E7-59D6-4B1E-9767-050578AE028D}" srcOrd="0" destOrd="0" presId="urn:microsoft.com/office/officeart/2005/8/layout/list1"/>
    <dgm:cxn modelId="{8E233E60-1B69-4043-A179-8E55B1EF3370}" type="presOf" srcId="{6801764F-8959-421C-A8DA-3F27A59ADFDF}" destId="{66AF4770-5014-41C5-AC8B-39635B4E9DDE}" srcOrd="0" destOrd="0" presId="urn:microsoft.com/office/officeart/2005/8/layout/list1"/>
    <dgm:cxn modelId="{43E2F543-6754-4B2B-B658-3F9E2262D691}" srcId="{12A9EF16-EF93-4F2B-9FB5-93E8C946BC56}" destId="{FE1A047F-88B3-4CE6-B382-7758889A80EE}" srcOrd="1" destOrd="0" parTransId="{6FADC365-40DA-4B2A-8AE4-26D1DD5F3833}" sibTransId="{B448C860-B938-42D4-BE5D-00DEF948BCCE}"/>
    <dgm:cxn modelId="{53315C44-2485-4E4B-A17A-730FFB4AC353}" srcId="{ECF01138-E3AA-4017-9EBE-FB9722C56A3A}" destId="{8A3F193D-897D-4F95-ABA4-88CC01970FAD}" srcOrd="1" destOrd="0" parTransId="{42CA231C-BB80-4CB0-A1FF-AD3A891B479A}" sibTransId="{24C64291-8175-43E1-835B-6274957304F5}"/>
    <dgm:cxn modelId="{0DD96144-8B6F-41DE-A52B-FDFFFF475856}" type="presOf" srcId="{ECF01138-E3AA-4017-9EBE-FB9722C56A3A}" destId="{8A14F0E7-DE5A-4566-8F6D-B2E371FDEB3D}" srcOrd="1" destOrd="0" presId="urn:microsoft.com/office/officeart/2005/8/layout/list1"/>
    <dgm:cxn modelId="{C624B248-3941-401A-A893-F6322E378DFD}" srcId="{FE1A047F-88B3-4CE6-B382-7758889A80EE}" destId="{4391FD8C-2815-4731-8080-17A372BDB46A}" srcOrd="0" destOrd="0" parTransId="{5C9F0F6E-F321-4753-B9E1-54F59E3A7FB6}" sibTransId="{F8DB7736-852D-4BF1-8DE9-367679A9B7A4}"/>
    <dgm:cxn modelId="{C855CA4B-8694-4F45-9B34-79C32A56C3EA}" type="presOf" srcId="{FE1A047F-88B3-4CE6-B382-7758889A80EE}" destId="{49C01C0F-6A0B-4BBB-9393-24545FC78902}" srcOrd="1" destOrd="0" presId="urn:microsoft.com/office/officeart/2005/8/layout/list1"/>
    <dgm:cxn modelId="{F89E3786-DCB8-43BD-8510-868797940261}" type="presOf" srcId="{4391FD8C-2815-4731-8080-17A372BDB46A}" destId="{602B4E76-520F-49BE-8B63-49314F1E9F92}" srcOrd="0" destOrd="0" presId="urn:microsoft.com/office/officeart/2005/8/layout/list1"/>
    <dgm:cxn modelId="{E31F358E-E761-40EF-B20C-76C3888C95EB}" srcId="{ECF01138-E3AA-4017-9EBE-FB9722C56A3A}" destId="{DCC3006A-6ECE-4253-B6BE-15BE66887890}" srcOrd="2" destOrd="0" parTransId="{FF6CF665-7238-4E65-80E6-9D3E3C73E598}" sibTransId="{64CCD918-0B51-423F-B76E-DCA37D9EB9B5}"/>
    <dgm:cxn modelId="{A2B35ABE-1516-4510-B445-A1E2FFA9BD3E}" type="presOf" srcId="{DCC3006A-6ECE-4253-B6BE-15BE66887890}" destId="{66AF4770-5014-41C5-AC8B-39635B4E9DDE}" srcOrd="0" destOrd="2" presId="urn:microsoft.com/office/officeart/2005/8/layout/list1"/>
    <dgm:cxn modelId="{7D3F04CB-C3E1-4BAF-B93E-CE55FD4ED3FC}" srcId="{12A9EF16-EF93-4F2B-9FB5-93E8C946BC56}" destId="{ECF01138-E3AA-4017-9EBE-FB9722C56A3A}" srcOrd="0" destOrd="0" parTransId="{ACD80655-5B59-46FF-A05D-F6D3384C13B6}" sibTransId="{1E8267D8-B9CA-4FAC-B657-03E6AC456873}"/>
    <dgm:cxn modelId="{B002D935-D4CF-428D-992F-B04107EC670F}" type="presParOf" srcId="{3CAE7372-618D-4CF0-949B-59806DAA6035}" destId="{19128119-B3B8-4458-A624-A6C5146981FB}" srcOrd="0" destOrd="0" presId="urn:microsoft.com/office/officeart/2005/8/layout/list1"/>
    <dgm:cxn modelId="{972FCAFB-084E-4652-9ED4-4E65D2A8C19C}" type="presParOf" srcId="{19128119-B3B8-4458-A624-A6C5146981FB}" destId="{F41644BA-70B0-4987-B70C-210350341571}" srcOrd="0" destOrd="0" presId="urn:microsoft.com/office/officeart/2005/8/layout/list1"/>
    <dgm:cxn modelId="{98F2F4DE-E5D1-4B95-95B1-9E3E4F322F8E}" type="presParOf" srcId="{19128119-B3B8-4458-A624-A6C5146981FB}" destId="{8A14F0E7-DE5A-4566-8F6D-B2E371FDEB3D}" srcOrd="1" destOrd="0" presId="urn:microsoft.com/office/officeart/2005/8/layout/list1"/>
    <dgm:cxn modelId="{877A0AF7-9407-4A94-B5D2-7CCA6C0E7957}" type="presParOf" srcId="{3CAE7372-618D-4CF0-949B-59806DAA6035}" destId="{E87EAE4B-A793-42A3-BD41-CEDD9DFC5114}" srcOrd="1" destOrd="0" presId="urn:microsoft.com/office/officeart/2005/8/layout/list1"/>
    <dgm:cxn modelId="{DD76C649-B73E-4C3D-B10B-C2B9906DEC16}" type="presParOf" srcId="{3CAE7372-618D-4CF0-949B-59806DAA6035}" destId="{66AF4770-5014-41C5-AC8B-39635B4E9DDE}" srcOrd="2" destOrd="0" presId="urn:microsoft.com/office/officeart/2005/8/layout/list1"/>
    <dgm:cxn modelId="{E4DF2AF8-162D-496A-BD8B-0865D6B9EAE3}" type="presParOf" srcId="{3CAE7372-618D-4CF0-949B-59806DAA6035}" destId="{6EE9BCEE-2D91-49EA-AB45-11056CC7B25C}" srcOrd="3" destOrd="0" presId="urn:microsoft.com/office/officeart/2005/8/layout/list1"/>
    <dgm:cxn modelId="{20A1C6FC-7F2A-4F89-B0DD-EB2AAFA0090C}" type="presParOf" srcId="{3CAE7372-618D-4CF0-949B-59806DAA6035}" destId="{4DEE78C8-B5B7-47EB-81AA-B0B73B25919D}" srcOrd="4" destOrd="0" presId="urn:microsoft.com/office/officeart/2005/8/layout/list1"/>
    <dgm:cxn modelId="{1DF438A3-B46B-46E8-8819-91BF3AC42E15}" type="presParOf" srcId="{4DEE78C8-B5B7-47EB-81AA-B0B73B25919D}" destId="{8C5E92E7-59D6-4B1E-9767-050578AE028D}" srcOrd="0" destOrd="0" presId="urn:microsoft.com/office/officeart/2005/8/layout/list1"/>
    <dgm:cxn modelId="{A9E97101-ACA1-44DF-AD25-A7553BDA9FD8}" type="presParOf" srcId="{4DEE78C8-B5B7-47EB-81AA-B0B73B25919D}" destId="{49C01C0F-6A0B-4BBB-9393-24545FC78902}" srcOrd="1" destOrd="0" presId="urn:microsoft.com/office/officeart/2005/8/layout/list1"/>
    <dgm:cxn modelId="{FA63FB61-B27C-4427-870E-A81C8078BBFC}" type="presParOf" srcId="{3CAE7372-618D-4CF0-949B-59806DAA6035}" destId="{A78B6AC9-492F-4E56-9AFC-86C62F2C3941}" srcOrd="5" destOrd="0" presId="urn:microsoft.com/office/officeart/2005/8/layout/list1"/>
    <dgm:cxn modelId="{E7132925-D502-4CE6-B9CF-5D5DB4C0DD3B}" type="presParOf" srcId="{3CAE7372-618D-4CF0-949B-59806DAA6035}" destId="{602B4E76-520F-49BE-8B63-49314F1E9F9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35D0B-8CB4-4801-9449-0D29F79CB125}">
      <dsp:nvSpPr>
        <dsp:cNvPr id="0" name=""/>
        <dsp:cNvSpPr/>
      </dsp:nvSpPr>
      <dsp:spPr>
        <a:xfrm>
          <a:off x="0" y="18165"/>
          <a:ext cx="6253721" cy="1151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Aron Wiley, CS</a:t>
          </a:r>
        </a:p>
      </dsp:txBody>
      <dsp:txXfrm>
        <a:off x="56201" y="74366"/>
        <a:ext cx="6141319" cy="1038877"/>
      </dsp:txXfrm>
    </dsp:sp>
    <dsp:sp modelId="{618754DD-B1AD-46CA-A996-493EC6D6AA90}">
      <dsp:nvSpPr>
        <dsp:cNvPr id="0" name=""/>
        <dsp:cNvSpPr/>
      </dsp:nvSpPr>
      <dsp:spPr>
        <a:xfrm>
          <a:off x="0" y="1307685"/>
          <a:ext cx="6253721" cy="11512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Edgar Chavez, </a:t>
          </a:r>
          <a:r>
            <a:rPr lang="en-US" sz="4800" kern="1200">
              <a:latin typeface="Calibri Light" panose="020F0302020204030204"/>
            </a:rPr>
            <a:t>CS</a:t>
          </a:r>
          <a:endParaRPr lang="en-US" sz="4800" kern="1200"/>
        </a:p>
      </dsp:txBody>
      <dsp:txXfrm>
        <a:off x="56201" y="1363886"/>
        <a:ext cx="6141319" cy="1038877"/>
      </dsp:txXfrm>
    </dsp:sp>
    <dsp:sp modelId="{A8C133AA-042A-4FDF-A3B9-C674E3FA1DD7}">
      <dsp:nvSpPr>
        <dsp:cNvPr id="0" name=""/>
        <dsp:cNvSpPr/>
      </dsp:nvSpPr>
      <dsp:spPr>
        <a:xfrm>
          <a:off x="0" y="2597205"/>
          <a:ext cx="6253721" cy="11512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Alex </a:t>
          </a:r>
          <a:r>
            <a:rPr lang="en-US" sz="4800" kern="1200" err="1"/>
            <a:t>Rossillon</a:t>
          </a:r>
          <a:r>
            <a:rPr lang="en-US" sz="4800" kern="1200"/>
            <a:t>, </a:t>
          </a:r>
          <a:r>
            <a:rPr lang="en-US" sz="4800" kern="1200">
              <a:latin typeface="Calibri Light" panose="020F0302020204030204"/>
            </a:rPr>
            <a:t>CS</a:t>
          </a:r>
          <a:r>
            <a:rPr lang="en-US" sz="4800" kern="1200"/>
            <a:t> </a:t>
          </a:r>
        </a:p>
      </dsp:txBody>
      <dsp:txXfrm>
        <a:off x="56201" y="2653406"/>
        <a:ext cx="6141319" cy="1038877"/>
      </dsp:txXfrm>
    </dsp:sp>
    <dsp:sp modelId="{6D829927-E688-440D-BB5F-E39CE32D4AEB}">
      <dsp:nvSpPr>
        <dsp:cNvPr id="0" name=""/>
        <dsp:cNvSpPr/>
      </dsp:nvSpPr>
      <dsp:spPr>
        <a:xfrm>
          <a:off x="0" y="3886724"/>
          <a:ext cx="6253721" cy="1151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Mohammad Daoud, </a:t>
          </a:r>
          <a:r>
            <a:rPr lang="en-US" sz="4800" kern="1200">
              <a:latin typeface="Calibri Light" panose="020F0302020204030204"/>
            </a:rPr>
            <a:t>CE</a:t>
          </a:r>
          <a:endParaRPr lang="en-US" sz="4800" kern="1200"/>
        </a:p>
      </dsp:txBody>
      <dsp:txXfrm>
        <a:off x="56201" y="3942925"/>
        <a:ext cx="6141319" cy="1038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7300A-2448-4D41-8B57-A67FAC9B2261}">
      <dsp:nvSpPr>
        <dsp:cNvPr id="0" name=""/>
        <dsp:cNvSpPr/>
      </dsp:nvSpPr>
      <dsp:spPr>
        <a:xfrm>
          <a:off x="0" y="2124"/>
          <a:ext cx="43194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8D55E-0C6C-4192-B4A4-84544DB181AB}">
      <dsp:nvSpPr>
        <dsp:cNvPr id="0" name=""/>
        <dsp:cNvSpPr/>
      </dsp:nvSpPr>
      <dsp:spPr>
        <a:xfrm>
          <a:off x="0" y="2124"/>
          <a:ext cx="4319484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Receives information from Arduino via serial port</a:t>
          </a:r>
        </a:p>
      </dsp:txBody>
      <dsp:txXfrm>
        <a:off x="0" y="2124"/>
        <a:ext cx="4319484" cy="1449029"/>
      </dsp:txXfrm>
    </dsp:sp>
    <dsp:sp modelId="{A5BDCA26-99DA-4BAD-AE7B-88AA1F0718F6}">
      <dsp:nvSpPr>
        <dsp:cNvPr id="0" name=""/>
        <dsp:cNvSpPr/>
      </dsp:nvSpPr>
      <dsp:spPr>
        <a:xfrm>
          <a:off x="0" y="1451154"/>
          <a:ext cx="43194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589CE-5F0F-4D42-9768-432EEDEA9A49}">
      <dsp:nvSpPr>
        <dsp:cNvPr id="0" name=""/>
        <dsp:cNvSpPr/>
      </dsp:nvSpPr>
      <dsp:spPr>
        <a:xfrm>
          <a:off x="0" y="1451154"/>
          <a:ext cx="4319484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Displays current information using LiveCharts</a:t>
          </a:r>
        </a:p>
      </dsp:txBody>
      <dsp:txXfrm>
        <a:off x="0" y="1451154"/>
        <a:ext cx="4319484" cy="1449029"/>
      </dsp:txXfrm>
    </dsp:sp>
    <dsp:sp modelId="{608519C6-A270-45CA-A848-666D48C8A9EC}">
      <dsp:nvSpPr>
        <dsp:cNvPr id="0" name=""/>
        <dsp:cNvSpPr/>
      </dsp:nvSpPr>
      <dsp:spPr>
        <a:xfrm>
          <a:off x="0" y="2900183"/>
          <a:ext cx="43194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1B9F9-913D-4B38-AD58-8D175DCAB41F}">
      <dsp:nvSpPr>
        <dsp:cNvPr id="0" name=""/>
        <dsp:cNvSpPr/>
      </dsp:nvSpPr>
      <dsp:spPr>
        <a:xfrm>
          <a:off x="0" y="2900183"/>
          <a:ext cx="4319484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Long-term data stored in MySql server</a:t>
          </a:r>
        </a:p>
      </dsp:txBody>
      <dsp:txXfrm>
        <a:off x="0" y="2900183"/>
        <a:ext cx="4319484" cy="1449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62A81-4F04-47C9-9645-69B834E70064}">
      <dsp:nvSpPr>
        <dsp:cNvPr id="0" name=""/>
        <dsp:cNvSpPr/>
      </dsp:nvSpPr>
      <dsp:spPr>
        <a:xfrm>
          <a:off x="0" y="0"/>
          <a:ext cx="4785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EA490-0DB9-4C25-B9E5-17FFD2C95DFF}">
      <dsp:nvSpPr>
        <dsp:cNvPr id="0" name=""/>
        <dsp:cNvSpPr/>
      </dsp:nvSpPr>
      <dsp:spPr>
        <a:xfrm>
          <a:off x="0" y="0"/>
          <a:ext cx="957030" cy="2815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Scalability</a:t>
          </a:r>
        </a:p>
      </dsp:txBody>
      <dsp:txXfrm>
        <a:off x="0" y="0"/>
        <a:ext cx="957030" cy="2815449"/>
      </dsp:txXfrm>
    </dsp:sp>
    <dsp:sp modelId="{6652EC2F-B9E9-4A96-A709-2519E71B5E66}">
      <dsp:nvSpPr>
        <dsp:cNvPr id="0" name=""/>
        <dsp:cNvSpPr/>
      </dsp:nvSpPr>
      <dsp:spPr>
        <a:xfrm>
          <a:off x="1028807" y="22167"/>
          <a:ext cx="3756344" cy="443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Flow sensors</a:t>
          </a:r>
        </a:p>
      </dsp:txBody>
      <dsp:txXfrm>
        <a:off x="1028807" y="22167"/>
        <a:ext cx="3756344" cy="443350"/>
      </dsp:txXfrm>
    </dsp:sp>
    <dsp:sp modelId="{C732064E-40EF-40CD-817F-289978C03C72}">
      <dsp:nvSpPr>
        <dsp:cNvPr id="0" name=""/>
        <dsp:cNvSpPr/>
      </dsp:nvSpPr>
      <dsp:spPr>
        <a:xfrm>
          <a:off x="957030" y="465518"/>
          <a:ext cx="38281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1787E-D3E6-4519-9F21-6DA14E35058C}">
      <dsp:nvSpPr>
        <dsp:cNvPr id="0" name=""/>
        <dsp:cNvSpPr/>
      </dsp:nvSpPr>
      <dsp:spPr>
        <a:xfrm>
          <a:off x="1028807" y="487685"/>
          <a:ext cx="3756344" cy="443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Design Antennae in compliance with US902-928</a:t>
          </a:r>
        </a:p>
      </dsp:txBody>
      <dsp:txXfrm>
        <a:off x="1028807" y="487685"/>
        <a:ext cx="3756344" cy="443350"/>
      </dsp:txXfrm>
    </dsp:sp>
    <dsp:sp modelId="{DB97002D-60FD-459F-B22F-F559C9B25E47}">
      <dsp:nvSpPr>
        <dsp:cNvPr id="0" name=""/>
        <dsp:cNvSpPr/>
      </dsp:nvSpPr>
      <dsp:spPr>
        <a:xfrm>
          <a:off x="957030" y="931036"/>
          <a:ext cx="38281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CD748-030D-4304-BC75-13C08AF2E9CA}">
      <dsp:nvSpPr>
        <dsp:cNvPr id="0" name=""/>
        <dsp:cNvSpPr/>
      </dsp:nvSpPr>
      <dsp:spPr>
        <a:xfrm>
          <a:off x="1028807" y="953204"/>
          <a:ext cx="3756344" cy="443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Connecting with large-scale pipes in buildings</a:t>
          </a:r>
        </a:p>
      </dsp:txBody>
      <dsp:txXfrm>
        <a:off x="1028807" y="953204"/>
        <a:ext cx="3756344" cy="443350"/>
      </dsp:txXfrm>
    </dsp:sp>
    <dsp:sp modelId="{FCC8617D-0B32-4935-AC58-64783FC0FEBD}">
      <dsp:nvSpPr>
        <dsp:cNvPr id="0" name=""/>
        <dsp:cNvSpPr/>
      </dsp:nvSpPr>
      <dsp:spPr>
        <a:xfrm>
          <a:off x="957030" y="1396555"/>
          <a:ext cx="38281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ED0F4-9F1B-45F9-B40A-CE4E8C406768}">
      <dsp:nvSpPr>
        <dsp:cNvPr id="0" name=""/>
        <dsp:cNvSpPr/>
      </dsp:nvSpPr>
      <dsp:spPr>
        <a:xfrm>
          <a:off x="1028807" y="1418722"/>
          <a:ext cx="3756344" cy="443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Provide constant power to nodes with redundant supply</a:t>
          </a:r>
        </a:p>
      </dsp:txBody>
      <dsp:txXfrm>
        <a:off x="1028807" y="1418722"/>
        <a:ext cx="3756344" cy="443350"/>
      </dsp:txXfrm>
    </dsp:sp>
    <dsp:sp modelId="{2407B803-D5AC-4C3F-BD30-F18E17A68F00}">
      <dsp:nvSpPr>
        <dsp:cNvPr id="0" name=""/>
        <dsp:cNvSpPr/>
      </dsp:nvSpPr>
      <dsp:spPr>
        <a:xfrm>
          <a:off x="957030" y="1862073"/>
          <a:ext cx="38281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B439B-6BF9-488B-ADC0-D5A5A63CCCE6}">
      <dsp:nvSpPr>
        <dsp:cNvPr id="0" name=""/>
        <dsp:cNvSpPr/>
      </dsp:nvSpPr>
      <dsp:spPr>
        <a:xfrm>
          <a:off x="1028807" y="1884240"/>
          <a:ext cx="3756344" cy="443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Enlarge physical size for all design components</a:t>
          </a:r>
        </a:p>
      </dsp:txBody>
      <dsp:txXfrm>
        <a:off x="1028807" y="1884240"/>
        <a:ext cx="3756344" cy="443350"/>
      </dsp:txXfrm>
    </dsp:sp>
    <dsp:sp modelId="{B7B77605-5B58-4967-A9DF-5D23B5D519EA}">
      <dsp:nvSpPr>
        <dsp:cNvPr id="0" name=""/>
        <dsp:cNvSpPr/>
      </dsp:nvSpPr>
      <dsp:spPr>
        <a:xfrm>
          <a:off x="957030" y="2327591"/>
          <a:ext cx="38281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06DA9-6F6C-4527-B87D-85AF9B24CA63}">
      <dsp:nvSpPr>
        <dsp:cNvPr id="0" name=""/>
        <dsp:cNvSpPr/>
      </dsp:nvSpPr>
      <dsp:spPr>
        <a:xfrm>
          <a:off x="1028807" y="2349759"/>
          <a:ext cx="3756344" cy="443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General improvements such as code optimization, adaptive data rates, and UI and case beautification</a:t>
          </a:r>
        </a:p>
      </dsp:txBody>
      <dsp:txXfrm>
        <a:off x="1028807" y="2349759"/>
        <a:ext cx="3756344" cy="443350"/>
      </dsp:txXfrm>
    </dsp:sp>
    <dsp:sp modelId="{DE428353-211A-4961-9292-A143F9A222E5}">
      <dsp:nvSpPr>
        <dsp:cNvPr id="0" name=""/>
        <dsp:cNvSpPr/>
      </dsp:nvSpPr>
      <dsp:spPr>
        <a:xfrm>
          <a:off x="957030" y="2793110"/>
          <a:ext cx="38281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4BFD3-024F-47F9-AC18-1C06F1649310}">
      <dsp:nvSpPr>
        <dsp:cNvPr id="0" name=""/>
        <dsp:cNvSpPr/>
      </dsp:nvSpPr>
      <dsp:spPr>
        <a:xfrm>
          <a:off x="0" y="2815449"/>
          <a:ext cx="47851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26F83-CDD1-42FD-9FE5-B049D01617CF}">
      <dsp:nvSpPr>
        <dsp:cNvPr id="0" name=""/>
        <dsp:cNvSpPr/>
      </dsp:nvSpPr>
      <dsp:spPr>
        <a:xfrm>
          <a:off x="0" y="2815449"/>
          <a:ext cx="957030" cy="2815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Integrating with LoRaWan Server</a:t>
          </a:r>
        </a:p>
      </dsp:txBody>
      <dsp:txXfrm>
        <a:off x="0" y="2815449"/>
        <a:ext cx="957030" cy="2815449"/>
      </dsp:txXfrm>
    </dsp:sp>
    <dsp:sp modelId="{41B7DD74-FDBF-4E66-971E-3F287FDA1AB9}">
      <dsp:nvSpPr>
        <dsp:cNvPr id="0" name=""/>
        <dsp:cNvSpPr/>
      </dsp:nvSpPr>
      <dsp:spPr>
        <a:xfrm>
          <a:off x="1028807" y="2880886"/>
          <a:ext cx="3756344" cy="130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existing Gateways and Network servers for OTAA activation.</a:t>
          </a:r>
        </a:p>
      </dsp:txBody>
      <dsp:txXfrm>
        <a:off x="1028807" y="2880886"/>
        <a:ext cx="3756344" cy="1308744"/>
      </dsp:txXfrm>
    </dsp:sp>
    <dsp:sp modelId="{E7D155F8-6F28-46E9-A1ED-A769915488AF}">
      <dsp:nvSpPr>
        <dsp:cNvPr id="0" name=""/>
        <dsp:cNvSpPr/>
      </dsp:nvSpPr>
      <dsp:spPr>
        <a:xfrm>
          <a:off x="957030" y="4189630"/>
          <a:ext cx="38281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6D61D-06DE-4182-9576-39B5CE231218}">
      <dsp:nvSpPr>
        <dsp:cNvPr id="0" name=""/>
        <dsp:cNvSpPr/>
      </dsp:nvSpPr>
      <dsp:spPr>
        <a:xfrm>
          <a:off x="1028807" y="4255068"/>
          <a:ext cx="3756344" cy="1308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All nodes will be visible and managed in the ChirpStack</a:t>
          </a:r>
        </a:p>
      </dsp:txBody>
      <dsp:txXfrm>
        <a:off x="1028807" y="4255068"/>
        <a:ext cx="3756344" cy="1308744"/>
      </dsp:txXfrm>
    </dsp:sp>
    <dsp:sp modelId="{B21F03AC-FABC-4650-95EF-65C6BEAE91BB}">
      <dsp:nvSpPr>
        <dsp:cNvPr id="0" name=""/>
        <dsp:cNvSpPr/>
      </dsp:nvSpPr>
      <dsp:spPr>
        <a:xfrm>
          <a:off x="957030" y="5563812"/>
          <a:ext cx="38281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F4770-5014-41C5-AC8B-39635B4E9DDE}">
      <dsp:nvSpPr>
        <dsp:cNvPr id="0" name=""/>
        <dsp:cNvSpPr/>
      </dsp:nvSpPr>
      <dsp:spPr>
        <a:xfrm>
          <a:off x="0" y="1237147"/>
          <a:ext cx="6253721" cy="152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354076" rIns="48535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Add email notification service to users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Connect to the existing LoRaWan network in the John Bardo Center (JBC)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Refine the processing and display of sensor data via MQTT</a:t>
          </a:r>
        </a:p>
      </dsp:txBody>
      <dsp:txXfrm>
        <a:off x="0" y="1237147"/>
        <a:ext cx="6253721" cy="1526175"/>
      </dsp:txXfrm>
    </dsp:sp>
    <dsp:sp modelId="{8A14F0E7-DE5A-4566-8F6D-B2E371FDEB3D}">
      <dsp:nvSpPr>
        <dsp:cNvPr id="0" name=""/>
        <dsp:cNvSpPr/>
      </dsp:nvSpPr>
      <dsp:spPr>
        <a:xfrm>
          <a:off x="312686" y="986227"/>
          <a:ext cx="4377605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Software</a:t>
          </a:r>
        </a:p>
      </dsp:txBody>
      <dsp:txXfrm>
        <a:off x="337184" y="1010725"/>
        <a:ext cx="4328609" cy="452844"/>
      </dsp:txXfrm>
    </dsp:sp>
    <dsp:sp modelId="{602B4E76-520F-49BE-8B63-49314F1E9F92}">
      <dsp:nvSpPr>
        <dsp:cNvPr id="0" name=""/>
        <dsp:cNvSpPr/>
      </dsp:nvSpPr>
      <dsp:spPr>
        <a:xfrm>
          <a:off x="0" y="3106042"/>
          <a:ext cx="6253721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354076" rIns="48535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Depending on its feasibility, we want to implement a pipe shutdown mechanism if conditions trend towards failure.</a:t>
          </a:r>
        </a:p>
      </dsp:txBody>
      <dsp:txXfrm>
        <a:off x="0" y="3106042"/>
        <a:ext cx="6253721" cy="963900"/>
      </dsp:txXfrm>
    </dsp:sp>
    <dsp:sp modelId="{49C01C0F-6A0B-4BBB-9393-24545FC78902}">
      <dsp:nvSpPr>
        <dsp:cNvPr id="0" name=""/>
        <dsp:cNvSpPr/>
      </dsp:nvSpPr>
      <dsp:spPr>
        <a:xfrm>
          <a:off x="312686" y="2855122"/>
          <a:ext cx="4377605" cy="501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Possibility of adding pipe shutdown feature </a:t>
          </a:r>
        </a:p>
      </dsp:txBody>
      <dsp:txXfrm>
        <a:off x="337184" y="2879620"/>
        <a:ext cx="4328609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29T01:31:49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17544 7572 16383 0 0,'0'-5'0'0'0,"0"-6"0"0"0,0-2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7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9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5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6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167m6KGQHU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customXml" Target="../ink/ink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26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err="1">
                <a:solidFill>
                  <a:schemeClr val="bg1"/>
                </a:solidFill>
                <a:highlight>
                  <a:srgbClr val="000080"/>
                </a:highlight>
                <a:latin typeface="Courier New"/>
                <a:cs typeface="Courier New"/>
              </a:rPr>
              <a:t>PipeWan</a:t>
            </a:r>
            <a:endParaRPr lang="en-US" sz="6000" err="1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641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6" y="5940561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B0926C-BD50-452B-A0F6-CCEDAD94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Moving Forward</a:t>
            </a:r>
            <a:endParaRPr lang="en-US" sz="48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C85917F-7148-4475-A3CE-7E4C2088D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58041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787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FB89-F1FA-4D6A-8106-CC56DC91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203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  <a:hlinkClick r:id="rId2"/>
              </a:rPr>
              <a:t>https://youtu.be/v167m6KGQHU</a:t>
            </a: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https://teams.microsoft.com/l/team/19%3amoMaahQ2VrS1Lo3A0hLzwMOlwJud9x0QL_ByEuXYBeY1%40thread.tacv2/conversations?groupId=38b325c3-f215-41b6-a9b9-5c90610e0da9&amp;tenantId=e05b6b3f-1980-4b24-8637-580771f44dee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6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6" y="5940561"/>
            <a:ext cx="1285875" cy="549007"/>
            <a:chOff x="7029447" y="3514725"/>
            <a:chExt cx="1285875" cy="54900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65C4FD-684D-4F03-95A4-1A66ACB9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Group Members</a:t>
            </a:r>
            <a:endParaRPr lang="en-US" sz="480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FE8A6D2-222E-4AE5-8F03-9103DDB31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073981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99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Manometer beer equipment">
            <a:extLst>
              <a:ext uri="{FF2B5EF4-FFF2-40B4-BE49-F238E27FC236}">
                <a16:creationId xmlns:a16="http://schemas.microsoft.com/office/drawing/2014/main" id="{A03CE9B2-0AFC-4EC8-A708-14F39142E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334" b="87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2FE14-3741-43D4-A0B4-9157D80D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Project Overview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A933-CC5E-4564-8B27-0C11CC146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Monitor</a:t>
            </a:r>
            <a:endParaRPr lang="en-US" sz="2000">
              <a:solidFill>
                <a:srgbClr val="FFFFFF"/>
              </a:solidFill>
            </a:endParaRP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Our goal is to monitor the temperature and flow rate of water inside pipes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Warn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Give building owners an early warning for errors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Action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Stop pipes from freezing</a:t>
            </a:r>
          </a:p>
        </p:txBody>
      </p:sp>
    </p:spTree>
    <p:extLst>
      <p:ext uri="{BB962C8B-B14F-4D97-AF65-F5344CB8AC3E}">
        <p14:creationId xmlns:p14="http://schemas.microsoft.com/office/powerpoint/2010/main" val="1701828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AA4F-41FD-4EFF-84D2-FD5D0ECD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702952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Hardware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A picture containing gauge, device&#10;&#10;Description automatically generated">
            <a:extLst>
              <a:ext uri="{FF2B5EF4-FFF2-40B4-BE49-F238E27FC236}">
                <a16:creationId xmlns:a16="http://schemas.microsoft.com/office/drawing/2014/main" id="{51396856-A4CE-4D46-BD06-FAA2FFCD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39" y="810881"/>
            <a:ext cx="2945339" cy="294533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52F04450-5C4A-42ED-8818-E6C374B52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74" r="-2" b="16853"/>
          <a:stretch/>
        </p:blipFill>
        <p:spPr>
          <a:xfrm>
            <a:off x="4323497" y="848456"/>
            <a:ext cx="2434338" cy="173742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B58FF6E-DDBA-42C4-B4CD-D48CC3C02E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23" r="8587" b="6"/>
          <a:stretch/>
        </p:blipFill>
        <p:spPr>
          <a:xfrm>
            <a:off x="1323553" y="4279769"/>
            <a:ext cx="1994511" cy="176203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138DF33-7495-44E3-9312-2CE384DE6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399" y="3096468"/>
            <a:ext cx="1012533" cy="29563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9E31-0239-4597-8349-D6CEF466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623457"/>
            <a:ext cx="3732245" cy="35896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cs typeface="Calibri"/>
              </a:rPr>
              <a:t>SparkFun Pro RF</a:t>
            </a:r>
          </a:p>
          <a:p>
            <a:pPr lvl="1"/>
            <a:r>
              <a:rPr lang="en-US" sz="1800">
                <a:cs typeface="Calibri"/>
              </a:rPr>
              <a:t>A LoRaWan ready Arduino module</a:t>
            </a:r>
          </a:p>
          <a:p>
            <a:r>
              <a:rPr lang="en-US" sz="1800">
                <a:cs typeface="Calibri"/>
              </a:rPr>
              <a:t>Temperature Sensor</a:t>
            </a:r>
          </a:p>
          <a:p>
            <a:pPr lvl="1"/>
            <a:r>
              <a:rPr lang="en-US" sz="1800"/>
              <a:t>Gikfun DS18B20</a:t>
            </a:r>
            <a:endParaRPr lang="en-US" sz="1800">
              <a:cs typeface="Calibri"/>
            </a:endParaRPr>
          </a:p>
          <a:p>
            <a:r>
              <a:rPr lang="en-US" sz="1800">
                <a:cs typeface="Calibri"/>
              </a:rPr>
              <a:t>Flow sensor</a:t>
            </a:r>
          </a:p>
          <a:p>
            <a:pPr lvl="1"/>
            <a:r>
              <a:rPr lang="en-US" sz="1800"/>
              <a:t>DIGITEN G3/4" </a:t>
            </a:r>
            <a:endParaRPr lang="en-US" sz="1800">
              <a:cs typeface="Calibri"/>
            </a:endParaRPr>
          </a:p>
          <a:p>
            <a:r>
              <a:rPr lang="en-US" sz="1800">
                <a:cs typeface="Calibri"/>
              </a:rPr>
              <a:t>Antenna</a:t>
            </a:r>
          </a:p>
          <a:p>
            <a:pPr lvl="1"/>
            <a:r>
              <a:rPr lang="en-US" sz="1800">
                <a:cs typeface="Calibri"/>
              </a:rPr>
              <a:t>8 cm omnidirectional antenna</a:t>
            </a:r>
          </a:p>
        </p:txBody>
      </p:sp>
    </p:spTree>
    <p:extLst>
      <p:ext uri="{BB962C8B-B14F-4D97-AF65-F5344CB8AC3E}">
        <p14:creationId xmlns:p14="http://schemas.microsoft.com/office/powerpoint/2010/main" val="343319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2C9AC-3839-4AD5-97BB-50660D11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66" y="780655"/>
            <a:ext cx="3751662" cy="32611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LoRaWan Network</a:t>
            </a:r>
            <a:endParaRPr lang="en-US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6" y="458922"/>
            <a:ext cx="2138070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7" y="2469002"/>
            <a:ext cx="2146028" cy="1898903"/>
          </a:xfrm>
          <a:prstGeom prst="rect">
            <a:avLst/>
          </a:prstGeom>
          <a:solidFill>
            <a:srgbClr val="46C2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4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2D170B6-B14E-4689-AE69-92BA02C3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80" y="4512569"/>
            <a:ext cx="6236398" cy="1886509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7326C7A5-2676-4B4A-AD70-6C6B1458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639" y="900442"/>
            <a:ext cx="3514088" cy="5048417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2400">
                <a:cs typeface="Calibri"/>
              </a:rPr>
              <a:t>LoRa is used to set up communications between LoRa devices</a:t>
            </a:r>
          </a:p>
          <a:p>
            <a:r>
              <a:rPr lang="en-US" sz="2400">
                <a:cs typeface="Calibri"/>
              </a:rPr>
              <a:t>A gateway serves as a bridge to connect LoRa to any other network becoming </a:t>
            </a:r>
            <a:r>
              <a:rPr lang="en-US" sz="2400" err="1">
                <a:cs typeface="Calibri"/>
              </a:rPr>
              <a:t>LoRaWAN</a:t>
            </a:r>
          </a:p>
          <a:p>
            <a:r>
              <a:rPr lang="en-US" sz="2400">
                <a:cs typeface="Calibri"/>
              </a:rPr>
              <a:t>The network server </a:t>
            </a:r>
            <a:r>
              <a:rPr lang="en-US" sz="2400" err="1">
                <a:cs typeface="Calibri"/>
              </a:rPr>
              <a:t>recieves</a:t>
            </a:r>
            <a:r>
              <a:rPr lang="en-US" sz="2400">
                <a:cs typeface="Calibri"/>
              </a:rPr>
              <a:t> traffic from the gateway and manages the entire network.</a:t>
            </a:r>
          </a:p>
          <a:p>
            <a:r>
              <a:rPr lang="en-US" sz="2400">
                <a:cs typeface="Calibri"/>
              </a:rPr>
              <a:t>The application will process and display the information received from nodes, and initiates downlink messages towards the end-devices 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458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ADF4-200F-4D80-8861-C074D5CE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Computer Program</a:t>
            </a:r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8F38278-604E-43DF-8A60-C03C59CCC8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3194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D928A7-4DF4-4E82-93CB-2D3B56856BF2}"/>
                  </a:ext>
                </a:extLst>
              </p14:cNvPr>
              <p14:cNvContentPartPr/>
              <p14:nvPr/>
            </p14:nvContentPartPr>
            <p14:xfrm>
              <a:off x="7450376" y="3933873"/>
              <a:ext cx="19049" cy="19049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D928A7-4DF4-4E82-93CB-2D3B56856B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97926" y="3902125"/>
                <a:ext cx="1904900" cy="81911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BEE6C1E-F38A-4DB9-BB33-938E884475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1601" y="1880029"/>
            <a:ext cx="6287330" cy="35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6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B006B-C04E-488A-91D5-E849CC76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Arduino Program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32EE-66D5-4E94-B7CB-7E4A0C158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Collects data from sensors</a:t>
            </a:r>
          </a:p>
          <a:p>
            <a:r>
              <a:rPr lang="en-US" sz="2000">
                <a:cs typeface="Calibri"/>
              </a:rPr>
              <a:t>Collection rate varies depending on readings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9DDD8AF4-1CE3-460E-8210-955AA2D4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230" y="90589"/>
            <a:ext cx="5991386" cy="66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3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43706-AAAC-4A93-988A-6B1C0CFA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Moving Forward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BFC9D3D-3C38-4CCD-B3ED-4BB1C57FB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15151"/>
              </p:ext>
            </p:extLst>
          </p:nvPr>
        </p:nvGraphicFramePr>
        <p:xfrm>
          <a:off x="930684" y="804741"/>
          <a:ext cx="4785152" cy="563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629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8FEB2EDFF3E04D81A9685E21726433" ma:contentTypeVersion="7" ma:contentTypeDescription="Create a new document." ma:contentTypeScope="" ma:versionID="0b4d2ae9fd7ce26e9f2886f1c45d6d9a">
  <xsd:schema xmlns:xsd="http://www.w3.org/2001/XMLSchema" xmlns:xs="http://www.w3.org/2001/XMLSchema" xmlns:p="http://schemas.microsoft.com/office/2006/metadata/properties" xmlns:ns2="a1b4b18a-9523-479e-b888-4c20239050f0" targetNamespace="http://schemas.microsoft.com/office/2006/metadata/properties" ma:root="true" ma:fieldsID="b1548c341f4534c7c688be9dabb3c11e" ns2:_="">
    <xsd:import namespace="a1b4b18a-9523-479e-b888-4c20239050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4b18a-9523-479e-b888-4c2023905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7BC8E6-4792-43C7-A144-2F377B570A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6F12FE-673F-4F03-AD9E-54C30903DCD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D6E37D-4E54-4371-A544-84D2448134E0}">
  <ds:schemaRefs>
    <ds:schemaRef ds:uri="a1b4b18a-9523-479e-b888-4c20239050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PipeWan</vt:lpstr>
      <vt:lpstr>https://youtu.be/v167m6KGQHU  https://teams.microsoft.com/l/team/19%3amoMaahQ2VrS1Lo3A0hLzwMOlwJud9x0QL_ByEuXYBeY1%40thread.tacv2/conversations?groupId=38b325c3-f215-41b6-a9b9-5c90610e0da9&amp;tenantId=e05b6b3f-1980-4b24-8637-580771f44dee</vt:lpstr>
      <vt:lpstr>Group Members</vt:lpstr>
      <vt:lpstr>Project Overview</vt:lpstr>
      <vt:lpstr>Hardware</vt:lpstr>
      <vt:lpstr>The LoRaWan Network</vt:lpstr>
      <vt:lpstr>Computer Program</vt:lpstr>
      <vt:lpstr>Arduino Program</vt:lpstr>
      <vt:lpstr>Moving Forward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2021-11-29T00:08:48Z</dcterms:created>
  <dcterms:modified xsi:type="dcterms:W3CDTF">2021-12-03T00:43:16Z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0x010100668FEB2EDFF3E04D81A9685E21726433</vt:lpwstr>
  </property>
</Properties>
</file>