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61" r:id="rId4"/>
    <p:sldId id="262" r:id="rId5"/>
    <p:sldId id="272" r:id="rId6"/>
    <p:sldId id="275" r:id="rId7"/>
    <p:sldId id="270" r:id="rId8"/>
    <p:sldId id="273" r:id="rId9"/>
    <p:sldId id="276" r:id="rId10"/>
    <p:sldId id="274" r:id="rId11"/>
    <p:sldId id="277" r:id="rId12"/>
    <p:sldId id="263" r:id="rId13"/>
    <p:sldId id="278" r:id="rId14"/>
    <p:sldId id="265" r:id="rId15"/>
    <p:sldId id="279" r:id="rId16"/>
    <p:sldId id="266" r:id="rId17"/>
    <p:sldId id="280" r:id="rId18"/>
    <p:sldId id="267" r:id="rId19"/>
    <p:sldId id="281" r:id="rId20"/>
    <p:sldId id="268" r:id="rId21"/>
    <p:sldId id="282" r:id="rId22"/>
    <p:sldId id="34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5AAA-91A3-C26D-A0BF-BFC88B55D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88DE3-9D31-1952-7B2F-D2E920180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1481-CED8-580D-BA4F-A30573A7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041F-C5DB-22E5-3D89-A33FFD06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603C-D97A-726F-3F08-A2AB6C98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1982-CDE9-D633-E55B-A511CA8B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0A3D4-8670-025A-40B6-5D5996CD1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5B0F-3BED-EFEB-7F4B-4CC39225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4EE0-62DF-B230-8E25-06E2F9FC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7C06-4C78-5116-EE3F-A20A39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B54D9-CCD0-052C-BF0E-95AC8CC54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4982D-B7FE-0FE8-D4EC-EC7A36314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2AC1-238D-517F-8641-811A83D7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A29A4-4F04-1D59-47C0-D49C08AD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5BBB-E9CF-00AD-E0EE-3943429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6615-DB55-F920-8089-DFDF4568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001E-CC6A-CB7E-6A7D-D180BC65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E425-0B7C-A80C-D133-5488CAE4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90E6-6390-2B25-DA6E-6404ECD9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07AB-C720-611F-C9A3-81F76E9E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A9B8-0D52-58F5-54E0-E69D77DD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8E23-D628-1E43-1C98-E215647C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5439-CF16-B03A-A314-23041DA2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22BE5-30E8-AE20-1438-19D42157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60A6-7FA6-0869-A3A0-8025F6E2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B25F-DAD4-0578-4A85-C046BF3B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B149-6F2A-8C68-2A6C-ABA2E2FDD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8A2B0-BAD0-28F3-9AE2-01DD15FA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9153B-98B2-B6A3-E5DD-B33D6D36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4FA9-3190-05F6-3133-0DC119AC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6738A-E49B-8016-6E9A-59CC2462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5E52-162D-D371-4845-2A778F59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C93FD-F6FA-65DE-1D3E-6CB01917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4B414-8457-0284-7682-ED788ED6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A451E-C546-C7D0-9726-F77C15D8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B5686-5875-CFD4-625E-670AA556F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0AFDF-41E8-50FE-6E57-52FFEB44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F4C54-B853-868A-E22B-A9571B05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BB433-3118-D4F2-4300-B5016AC8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3595-0AEB-338A-CF7C-8D084A9A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BE349-8C04-D0BE-E614-D0EB97DB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44C1E-91D7-D6E7-827E-63541FEA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8F120-CCC6-DF55-D53E-BA6F7B6E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C7BD0-6F4A-DB6E-8E97-72EB1B72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CA610-E477-C720-4C6D-7D3C7970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CC05-E99E-0CAD-423C-B25218C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8D95-4008-D80F-D96B-0472987E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828D-63C9-5B04-643F-9193A03B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0CA8C-62FB-E322-CBBF-2E8C5CB3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E1D1C-278A-46C7-1698-DBF9CF5B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4D6DD-725E-8EDB-B7BD-880FC8B6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3030-8BE6-0D11-313B-CEFDAA98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ECDF-CA81-17C9-4CC0-066AF6DA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C5EC1-C896-D0CC-77A3-ADEEFDA0C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1255A-344E-FF8A-2C2A-874F9868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B4385-833E-E809-8498-5E2DFF6C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6B20-EDEB-7E49-3BFA-648EDB6B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F20B6-21F7-7EEF-F9DC-7A85BFC6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185F1-9C5E-C17D-22B0-4D909115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EF58C-D802-3E46-1053-2F4ECE9D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7A9C-529C-6267-A77B-FCAB0CCFA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C0DAC-AFD6-994F-BB74-2215D53BAAC4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E652-1A50-EFFB-721D-0C2B207C2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985C-5CE3-C67E-D33D-4CC2BC549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793F3-7EAB-BE45-B1B8-C242D380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F8C9E-91E4-600C-61EA-BD9E75ED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Coin flips</a:t>
            </a:r>
          </a:p>
        </p:txBody>
      </p:sp>
      <p:pic>
        <p:nvPicPr>
          <p:cNvPr id="6" name="Graphic 5" descr="Coins">
            <a:extLst>
              <a:ext uri="{FF2B5EF4-FFF2-40B4-BE49-F238E27FC236}">
                <a16:creationId xmlns:a16="http://schemas.microsoft.com/office/drawing/2014/main" id="{458C465B-7B06-5E28-09B5-499BBBF4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485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168C-3FD2-9DA0-7212-3FB5556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B: In this bet, the following rules apply.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22F5-A022-A36F-222B-219134FA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63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If it is Heads, you win 2 pence</a:t>
            </a:r>
            <a:r>
              <a:rPr lang="en-GB" sz="3600" dirty="0"/>
              <a:t>. 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>
                <a:solidFill>
                  <a:srgbClr val="C00000"/>
                </a:solidFill>
              </a:rPr>
              <a:t>If it is Tails, you lose 1 pence</a:t>
            </a:r>
            <a:r>
              <a:rPr lang="en-GB" sz="3600" dirty="0"/>
              <a:t>. </a:t>
            </a:r>
          </a:p>
        </p:txBody>
      </p:sp>
      <p:pic>
        <p:nvPicPr>
          <p:cNvPr id="4" name="Picture 2" descr="All 26 Quintessentially British A-Z 10p Coins | The Royal Mint">
            <a:extLst>
              <a:ext uri="{FF2B5EF4-FFF2-40B4-BE49-F238E27FC236}">
                <a16:creationId xmlns:a16="http://schemas.microsoft.com/office/drawing/2014/main" id="{890CBA3B-336C-A560-9B39-CA01A402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523" y="19972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1976 Crowned Lion Passant New Pence 10p Proof Coin">
            <a:extLst>
              <a:ext uri="{FF2B5EF4-FFF2-40B4-BE49-F238E27FC236}">
                <a16:creationId xmlns:a16="http://schemas.microsoft.com/office/drawing/2014/main" id="{2580DA7E-80E4-E349-A43A-53A3C27D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523" y="4387850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8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EBFF-87E5-D6AF-1D91-0986B5FC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Everyone stand up.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5361-5DC5-0FB7-A1EA-B4047CC5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If you want to have a go at the bet, please remain standing</a:t>
            </a:r>
          </a:p>
        </p:txBody>
      </p:sp>
    </p:spTree>
    <p:extLst>
      <p:ext uri="{BB962C8B-B14F-4D97-AF65-F5344CB8AC3E}">
        <p14:creationId xmlns:p14="http://schemas.microsoft.com/office/powerpoint/2010/main" val="4030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5FF7D-469A-1509-0370-C56483A9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Heads or tails? </a:t>
            </a:r>
          </a:p>
        </p:txBody>
      </p:sp>
      <p:pic>
        <p:nvPicPr>
          <p:cNvPr id="1026" name="Picture 2" descr="All 26 Quintessentially British A-Z 10p Coins | The Royal Mint">
            <a:extLst>
              <a:ext uri="{FF2B5EF4-FFF2-40B4-BE49-F238E27FC236}">
                <a16:creationId xmlns:a16="http://schemas.microsoft.com/office/drawing/2014/main" id="{9FC7AE06-2B1F-94D5-8AE2-CFA541DB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72" y="27367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76 Crowned Lion Passant New Pence 10p Proof Coin">
            <a:extLst>
              <a:ext uri="{FF2B5EF4-FFF2-40B4-BE49-F238E27FC236}">
                <a16:creationId xmlns:a16="http://schemas.microsoft.com/office/drawing/2014/main" id="{98E41481-0E25-AF0C-AE10-F477C1A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85" y="275575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46E074-CA8F-6FEB-9782-99EFBFDA5CCB}"/>
              </a:ext>
            </a:extLst>
          </p:cNvPr>
          <p:cNvSpPr/>
          <p:nvPr/>
        </p:nvSpPr>
        <p:spPr>
          <a:xfrm>
            <a:off x="4834497" y="2736707"/>
            <a:ext cx="2185988" cy="216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6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EBFF-87E5-D6AF-1D91-0986B5FC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now going to do the same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5361-5DC5-0FB7-A1EA-B4047CC5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you want to have a go at the bet, please remain standing.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you don’t want to continue in the game, sit down. </a:t>
            </a:r>
          </a:p>
        </p:txBody>
      </p:sp>
    </p:spTree>
    <p:extLst>
      <p:ext uri="{BB962C8B-B14F-4D97-AF65-F5344CB8AC3E}">
        <p14:creationId xmlns:p14="http://schemas.microsoft.com/office/powerpoint/2010/main" val="193511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5FF7D-469A-1509-0370-C56483A9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Heads or tails? </a:t>
            </a:r>
          </a:p>
        </p:txBody>
      </p:sp>
      <p:pic>
        <p:nvPicPr>
          <p:cNvPr id="1026" name="Picture 2" descr="All 26 Quintessentially British A-Z 10p Coins | The Royal Mint">
            <a:extLst>
              <a:ext uri="{FF2B5EF4-FFF2-40B4-BE49-F238E27FC236}">
                <a16:creationId xmlns:a16="http://schemas.microsoft.com/office/drawing/2014/main" id="{9FC7AE06-2B1F-94D5-8AE2-CFA541DB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72" y="27367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76 Crowned Lion Passant New Pence 10p Proof Coin">
            <a:extLst>
              <a:ext uri="{FF2B5EF4-FFF2-40B4-BE49-F238E27FC236}">
                <a16:creationId xmlns:a16="http://schemas.microsoft.com/office/drawing/2014/main" id="{98E41481-0E25-AF0C-AE10-F477C1A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85" y="275575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46E074-CA8F-6FEB-9782-99EFBFDA5CCB}"/>
              </a:ext>
            </a:extLst>
          </p:cNvPr>
          <p:cNvSpPr/>
          <p:nvPr/>
        </p:nvSpPr>
        <p:spPr>
          <a:xfrm>
            <a:off x="4834497" y="2736707"/>
            <a:ext cx="2185988" cy="216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77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EBFF-87E5-D6AF-1D91-0986B5FC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now going to do the same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5361-5DC5-0FB7-A1EA-B4047CC5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If you want to have a go at the bet, please remain standing.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If you don’t want to continue in the game, sit down. </a:t>
            </a:r>
          </a:p>
        </p:txBody>
      </p:sp>
    </p:spTree>
    <p:extLst>
      <p:ext uri="{BB962C8B-B14F-4D97-AF65-F5344CB8AC3E}">
        <p14:creationId xmlns:p14="http://schemas.microsoft.com/office/powerpoint/2010/main" val="262348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5FF7D-469A-1509-0370-C56483A9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Heads or tails? </a:t>
            </a:r>
          </a:p>
        </p:txBody>
      </p:sp>
      <p:pic>
        <p:nvPicPr>
          <p:cNvPr id="1026" name="Picture 2" descr="All 26 Quintessentially British A-Z 10p Coins | The Royal Mint">
            <a:extLst>
              <a:ext uri="{FF2B5EF4-FFF2-40B4-BE49-F238E27FC236}">
                <a16:creationId xmlns:a16="http://schemas.microsoft.com/office/drawing/2014/main" id="{9FC7AE06-2B1F-94D5-8AE2-CFA541DB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72" y="27367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76 Crowned Lion Passant New Pence 10p Proof Coin">
            <a:extLst>
              <a:ext uri="{FF2B5EF4-FFF2-40B4-BE49-F238E27FC236}">
                <a16:creationId xmlns:a16="http://schemas.microsoft.com/office/drawing/2014/main" id="{98E41481-0E25-AF0C-AE10-F477C1A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85" y="275575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46E074-CA8F-6FEB-9782-99EFBFDA5CCB}"/>
              </a:ext>
            </a:extLst>
          </p:cNvPr>
          <p:cNvSpPr/>
          <p:nvPr/>
        </p:nvSpPr>
        <p:spPr>
          <a:xfrm>
            <a:off x="4834497" y="2736707"/>
            <a:ext cx="2185988" cy="216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EBFF-87E5-D6AF-1D91-0986B5FC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now going to do the same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5361-5DC5-0FB7-A1EA-B4047CC5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If you want to have a go at the bet, please remain standing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If you don’t want to continue in the game, sit down. </a:t>
            </a:r>
          </a:p>
        </p:txBody>
      </p:sp>
    </p:spTree>
    <p:extLst>
      <p:ext uri="{BB962C8B-B14F-4D97-AF65-F5344CB8AC3E}">
        <p14:creationId xmlns:p14="http://schemas.microsoft.com/office/powerpoint/2010/main" val="417023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5FF7D-469A-1509-0370-C56483A9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Heads or tails? </a:t>
            </a:r>
          </a:p>
        </p:txBody>
      </p:sp>
      <p:pic>
        <p:nvPicPr>
          <p:cNvPr id="1026" name="Picture 2" descr="All 26 Quintessentially British A-Z 10p Coins | The Royal Mint">
            <a:extLst>
              <a:ext uri="{FF2B5EF4-FFF2-40B4-BE49-F238E27FC236}">
                <a16:creationId xmlns:a16="http://schemas.microsoft.com/office/drawing/2014/main" id="{9FC7AE06-2B1F-94D5-8AE2-CFA541DB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72" y="27367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76 Crowned Lion Passant New Pence 10p Proof Coin">
            <a:extLst>
              <a:ext uri="{FF2B5EF4-FFF2-40B4-BE49-F238E27FC236}">
                <a16:creationId xmlns:a16="http://schemas.microsoft.com/office/drawing/2014/main" id="{98E41481-0E25-AF0C-AE10-F477C1A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85" y="275575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46E074-CA8F-6FEB-9782-99EFBFDA5CCB}"/>
              </a:ext>
            </a:extLst>
          </p:cNvPr>
          <p:cNvSpPr/>
          <p:nvPr/>
        </p:nvSpPr>
        <p:spPr>
          <a:xfrm>
            <a:off x="4834497" y="2736707"/>
            <a:ext cx="2185988" cy="216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7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EBFF-87E5-D6AF-1D91-0986B5FC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now going to do the same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5361-5DC5-0FB7-A1EA-B4047CC5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If you want to have a go at the bet, please remain standing.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If you don’t want to continue in the game, sit down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491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9EAA-F441-837C-89B1-1E3E0CA4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I’m going to start by dividing you into 2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268A-F50B-9A85-11D8-9BE87200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Half will be Group A, half Group 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715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l 26 Quintessentially British A-Z 10p Coins | The Royal Mint">
            <a:extLst>
              <a:ext uri="{FF2B5EF4-FFF2-40B4-BE49-F238E27FC236}">
                <a16:creationId xmlns:a16="http://schemas.microsoft.com/office/drawing/2014/main" id="{9FC7AE06-2B1F-94D5-8AE2-CFA541DB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72" y="27367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76 Crowned Lion Passant New Pence 10p Proof Coin">
            <a:extLst>
              <a:ext uri="{FF2B5EF4-FFF2-40B4-BE49-F238E27FC236}">
                <a16:creationId xmlns:a16="http://schemas.microsoft.com/office/drawing/2014/main" id="{98E41481-0E25-AF0C-AE10-F477C1A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85" y="275575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46E074-CA8F-6FEB-9782-99EFBFDA5CCB}"/>
              </a:ext>
            </a:extLst>
          </p:cNvPr>
          <p:cNvSpPr/>
          <p:nvPr/>
        </p:nvSpPr>
        <p:spPr>
          <a:xfrm>
            <a:off x="4834497" y="2736707"/>
            <a:ext cx="2185988" cy="216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25FF7D-469A-1509-0370-C56483A9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Heads or tails? </a:t>
            </a:r>
          </a:p>
        </p:txBody>
      </p:sp>
    </p:spTree>
    <p:extLst>
      <p:ext uri="{BB962C8B-B14F-4D97-AF65-F5344CB8AC3E}">
        <p14:creationId xmlns:p14="http://schemas.microsoft.com/office/powerpoint/2010/main" val="26526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EBFF-87E5-D6AF-1D91-0986B5FC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now going to do the same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5361-5DC5-0FB7-A1EA-B4047CC5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If you want to have a go at the bet, please remain standing.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If you don’t want to continue in the game, sit down. </a:t>
            </a:r>
          </a:p>
        </p:txBody>
      </p:sp>
    </p:spTree>
    <p:extLst>
      <p:ext uri="{BB962C8B-B14F-4D97-AF65-F5344CB8AC3E}">
        <p14:creationId xmlns:p14="http://schemas.microsoft.com/office/powerpoint/2010/main" val="193567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l 26 Quintessentially British A-Z 10p Coins | The Royal Mint">
            <a:extLst>
              <a:ext uri="{FF2B5EF4-FFF2-40B4-BE49-F238E27FC236}">
                <a16:creationId xmlns:a16="http://schemas.microsoft.com/office/drawing/2014/main" id="{9FC7AE06-2B1F-94D5-8AE2-CFA541DB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72" y="27367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76 Crowned Lion Passant New Pence 10p Proof Coin">
            <a:extLst>
              <a:ext uri="{FF2B5EF4-FFF2-40B4-BE49-F238E27FC236}">
                <a16:creationId xmlns:a16="http://schemas.microsoft.com/office/drawing/2014/main" id="{98E41481-0E25-AF0C-AE10-F477C1A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85" y="275575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46E074-CA8F-6FEB-9782-99EFBFDA5CCB}"/>
              </a:ext>
            </a:extLst>
          </p:cNvPr>
          <p:cNvSpPr/>
          <p:nvPr/>
        </p:nvSpPr>
        <p:spPr>
          <a:xfrm>
            <a:off x="4834497" y="2736707"/>
            <a:ext cx="2185988" cy="2162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25FF7D-469A-1509-0370-C56483A9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Heads or tails? </a:t>
            </a:r>
          </a:p>
        </p:txBody>
      </p:sp>
    </p:spTree>
    <p:extLst>
      <p:ext uri="{BB962C8B-B14F-4D97-AF65-F5344CB8AC3E}">
        <p14:creationId xmlns:p14="http://schemas.microsoft.com/office/powerpoint/2010/main" val="115267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98A4-7F7F-EF31-AE7E-E83DA1D5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want you to take part in a betting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1608-9553-F9BE-EAD3-6687D37F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But the rules will be slightly different for Group A and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I’ll show you the rules on the next slides, so in a moment I’ll ask you all to close your eyes, and then open them to read your set of rules. </a:t>
            </a:r>
          </a:p>
        </p:txBody>
      </p:sp>
    </p:spTree>
    <p:extLst>
      <p:ext uri="{BB962C8B-B14F-4D97-AF65-F5344CB8AC3E}">
        <p14:creationId xmlns:p14="http://schemas.microsoft.com/office/powerpoint/2010/main" val="20000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5FF7D-469A-1509-0370-C56483A9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betting game is whether the coin will be Heads or Tails? </a:t>
            </a:r>
          </a:p>
        </p:txBody>
      </p:sp>
      <p:pic>
        <p:nvPicPr>
          <p:cNvPr id="1026" name="Picture 2" descr="All 26 Quintessentially British A-Z 10p Coins | The Royal Mint">
            <a:extLst>
              <a:ext uri="{FF2B5EF4-FFF2-40B4-BE49-F238E27FC236}">
                <a16:creationId xmlns:a16="http://schemas.microsoft.com/office/drawing/2014/main" id="{9FC7AE06-2B1F-94D5-8AE2-CFA541DB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27176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76 Crowned Lion Passant New Pence 10p Proof Coin">
            <a:extLst>
              <a:ext uri="{FF2B5EF4-FFF2-40B4-BE49-F238E27FC236}">
                <a16:creationId xmlns:a16="http://schemas.microsoft.com/office/drawing/2014/main" id="{98E41481-0E25-AF0C-AE10-F477C1A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23" y="2717657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9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1865-E341-7743-B03B-9EC516D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Everyone close your eyes</a:t>
            </a:r>
          </a:p>
        </p:txBody>
      </p:sp>
    </p:spTree>
    <p:extLst>
      <p:ext uri="{BB962C8B-B14F-4D97-AF65-F5344CB8AC3E}">
        <p14:creationId xmlns:p14="http://schemas.microsoft.com/office/powerpoint/2010/main" val="343533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DAA0-B0C8-212E-3668-163323C9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A open your eyes</a:t>
            </a:r>
          </a:p>
        </p:txBody>
      </p:sp>
    </p:spTree>
    <p:extLst>
      <p:ext uri="{BB962C8B-B14F-4D97-AF65-F5344CB8AC3E}">
        <p14:creationId xmlns:p14="http://schemas.microsoft.com/office/powerpoint/2010/main" val="289775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168C-3FD2-9DA0-7212-3FB5556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A: In this bet, the following rules apply.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22F5-A022-A36F-222B-219134FA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63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If it is Heads, you win £2</a:t>
            </a:r>
            <a:r>
              <a:rPr lang="en-GB" sz="3600" dirty="0"/>
              <a:t>. 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>
                <a:solidFill>
                  <a:srgbClr val="C00000"/>
                </a:solidFill>
              </a:rPr>
              <a:t>If it is Tails, you lose £1</a:t>
            </a:r>
            <a:r>
              <a:rPr lang="en-GB" sz="3600" dirty="0"/>
              <a:t>. </a:t>
            </a:r>
          </a:p>
        </p:txBody>
      </p:sp>
      <p:pic>
        <p:nvPicPr>
          <p:cNvPr id="4" name="Picture 2" descr="All 26 Quintessentially British A-Z 10p Coins | The Royal Mint">
            <a:extLst>
              <a:ext uri="{FF2B5EF4-FFF2-40B4-BE49-F238E27FC236}">
                <a16:creationId xmlns:a16="http://schemas.microsoft.com/office/drawing/2014/main" id="{890CBA3B-336C-A560-9B39-CA01A402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523" y="19972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1976 Crowned Lion Passant New Pence 10p Proof Coin">
            <a:extLst>
              <a:ext uri="{FF2B5EF4-FFF2-40B4-BE49-F238E27FC236}">
                <a16:creationId xmlns:a16="http://schemas.microsoft.com/office/drawing/2014/main" id="{2580DA7E-80E4-E349-A43A-53A3C27D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523" y="4387850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33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1865-E341-7743-B03B-9EC516D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Everyone close your eyes</a:t>
            </a:r>
          </a:p>
        </p:txBody>
      </p:sp>
    </p:spTree>
    <p:extLst>
      <p:ext uri="{BB962C8B-B14F-4D97-AF65-F5344CB8AC3E}">
        <p14:creationId xmlns:p14="http://schemas.microsoft.com/office/powerpoint/2010/main" val="403688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DAA0-B0C8-212E-3668-163323C9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 open your eyes</a:t>
            </a:r>
          </a:p>
        </p:txBody>
      </p:sp>
    </p:spTree>
    <p:extLst>
      <p:ext uri="{BB962C8B-B14F-4D97-AF65-F5344CB8AC3E}">
        <p14:creationId xmlns:p14="http://schemas.microsoft.com/office/powerpoint/2010/main" val="238726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396</Words>
  <Application>Microsoft Macintosh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Coin flips</vt:lpstr>
      <vt:lpstr>I’m going to start by dividing you into 2 groups</vt:lpstr>
      <vt:lpstr>I want you to take part in a betting game…</vt:lpstr>
      <vt:lpstr>The betting game is whether the coin will be Heads or Tails? </vt:lpstr>
      <vt:lpstr>Everyone close your eyes</vt:lpstr>
      <vt:lpstr>Group A open your eyes</vt:lpstr>
      <vt:lpstr>Group A: In this bet, the following rules apply.</vt:lpstr>
      <vt:lpstr>Everyone close your eyes</vt:lpstr>
      <vt:lpstr>Group B open your eyes</vt:lpstr>
      <vt:lpstr>Group B: In this bet, the following rules apply.</vt:lpstr>
      <vt:lpstr>Everyone stand up. </vt:lpstr>
      <vt:lpstr>Heads or tails? </vt:lpstr>
      <vt:lpstr>We’re now going to do the same again</vt:lpstr>
      <vt:lpstr>Heads or tails? </vt:lpstr>
      <vt:lpstr>We’re now going to do the same again</vt:lpstr>
      <vt:lpstr>Heads or tails? </vt:lpstr>
      <vt:lpstr>We’re now going to do the same again</vt:lpstr>
      <vt:lpstr>Heads or tails? </vt:lpstr>
      <vt:lpstr>We’re now going to do the same again</vt:lpstr>
      <vt:lpstr>Heads or tails? </vt:lpstr>
      <vt:lpstr>We’re now going to do the same again</vt:lpstr>
      <vt:lpstr>Heads or tails?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flips</dc:title>
  <dc:creator>Andy Wills</dc:creator>
  <cp:lastModifiedBy>Andy Wills</cp:lastModifiedBy>
  <cp:revision>2</cp:revision>
  <dcterms:created xsi:type="dcterms:W3CDTF">2024-02-10T14:35:28Z</dcterms:created>
  <dcterms:modified xsi:type="dcterms:W3CDTF">2024-02-10T14:38:36Z</dcterms:modified>
</cp:coreProperties>
</file>