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CD520-E611-46D2-AC42-2227A0EB3578}" v="2" dt="2023-03-12T23:22:57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660"/>
  </p:normalViewPr>
  <p:slideViewPr>
    <p:cSldViewPr snapToGrid="0">
      <p:cViewPr varScale="1">
        <p:scale>
          <a:sx n="41" d="100"/>
          <a:sy n="41" d="100"/>
        </p:scale>
        <p:origin x="15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8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9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63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0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32F30B-8521-361D-94F4-5001A2241A22}"/>
              </a:ext>
            </a:extLst>
          </p:cNvPr>
          <p:cNvSpPr/>
          <p:nvPr/>
        </p:nvSpPr>
        <p:spPr>
          <a:xfrm>
            <a:off x="108666" y="3557670"/>
            <a:ext cx="9192038" cy="174495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rIns="360000" rtlCol="0" anchor="t" anchorCtr="0">
            <a:norm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Around 100-200 words here, including review of 2-3 previous papers. 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xxxxxxxxxxxxxxxxxxxxxxxxxxxxxxxxxxxxxxxxxxxxxxxxxxxxxxxxxxxxxxxxxxxxxxxxxxxxxxxxxxxxxxxxxxxxxxxxxxxxxxxxxxxxxxxxxxxxxxxxxxxxxxxxxxxxxxxxxxxxxxxxxxxxxxxxxxxxxxxxxxxxxxxxxxxxxxxxxxxxxx. 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</a:t>
            </a:r>
          </a:p>
          <a:p>
            <a:pPr>
              <a:lnSpc>
                <a:spcPct val="120000"/>
              </a:lnSpc>
              <a:spcAft>
                <a:spcPts val="1987"/>
              </a:spcAf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9AA64-EE75-2C9E-B9D1-B7F96EFE7768}"/>
              </a:ext>
            </a:extLst>
          </p:cNvPr>
          <p:cNvSpPr/>
          <p:nvPr/>
        </p:nvSpPr>
        <p:spPr>
          <a:xfrm>
            <a:off x="108666" y="241237"/>
            <a:ext cx="30044858" cy="18535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goes here</a:t>
            </a:r>
          </a:p>
          <a:p>
            <a:pPr algn="ctr"/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Names of authors go here</a:t>
            </a:r>
            <a:endParaRPr lang="en-GB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C9D83-F4EE-812A-E8D9-160FAF993593}"/>
              </a:ext>
            </a:extLst>
          </p:cNvPr>
          <p:cNvSpPr/>
          <p:nvPr/>
        </p:nvSpPr>
        <p:spPr>
          <a:xfrm>
            <a:off x="20961486" y="3557669"/>
            <a:ext cx="9192038" cy="174495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rIns="360000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9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100-200 words here. 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xxxxxxxxxxxxxxxxxxxxxxxxxxxxxxxxxxxxxxxxxxxxxxxxxxxxxxxxxxxxxxxxxxxxxxxxxxxxxxxxxxxxxxxxxxxxxxxxxxxxxxxxxxxxxxxxxxxxxxxxxxxxxxxxxxxxxxxxxxxxxxxxxxxxxxxxxxxxxxxxxxxxxxxxxxxxxxxxxxxxxx. 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</a:t>
            </a:r>
          </a:p>
          <a:p>
            <a:pPr>
              <a:lnSpc>
                <a:spcPct val="120000"/>
              </a:lnSpc>
              <a:spcAft>
                <a:spcPts val="1987"/>
              </a:spcAf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B9BA4-72A4-B3DE-7933-96ADE0C04875}"/>
              </a:ext>
            </a:extLst>
          </p:cNvPr>
          <p:cNvSpPr/>
          <p:nvPr/>
        </p:nvSpPr>
        <p:spPr>
          <a:xfrm>
            <a:off x="9619340" y="3566159"/>
            <a:ext cx="11082873" cy="79581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rIns="360000" rtlCol="0" anchor="t" anchorCtr="0"/>
          <a:lstStyle/>
          <a:p>
            <a:pPr algn="ctr"/>
            <a:endParaRPr lang="en-GB" sz="3973" dirty="0"/>
          </a:p>
          <a:p>
            <a:r>
              <a:rPr lang="en-GB" sz="3200" b="1" i="1" dirty="0"/>
              <a:t>Text and figures go in this box.</a:t>
            </a:r>
          </a:p>
          <a:p>
            <a:endParaRPr lang="en-GB" sz="3200" b="1" i="1" dirty="0"/>
          </a:p>
          <a:p>
            <a:r>
              <a:rPr lang="en-GB" sz="3200" b="1" i="1" dirty="0"/>
              <a:t>You can make this box larger / smaller. </a:t>
            </a:r>
            <a:endParaRPr lang="en-GB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07A6D-BF04-2DF3-A0FA-C47937AB047F}"/>
              </a:ext>
            </a:extLst>
          </p:cNvPr>
          <p:cNvSpPr/>
          <p:nvPr/>
        </p:nvSpPr>
        <p:spPr>
          <a:xfrm>
            <a:off x="9619338" y="13004034"/>
            <a:ext cx="11082873" cy="8003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rIns="360000" rtlCol="0" anchor="t" anchorCtr="0"/>
          <a:lstStyle/>
          <a:p>
            <a:endParaRPr lang="en-GB" sz="3200" b="1" i="1" dirty="0"/>
          </a:p>
          <a:p>
            <a:r>
              <a:rPr lang="en-GB" sz="3200" b="1" i="1" dirty="0"/>
              <a:t>Text and figures go in this box.</a:t>
            </a:r>
          </a:p>
          <a:p>
            <a:endParaRPr lang="en-GB" sz="3200" b="1" i="1" dirty="0"/>
          </a:p>
          <a:p>
            <a:r>
              <a:rPr lang="en-GB" sz="3200" b="1" i="1" dirty="0"/>
              <a:t>You can make this box larger / smaller. </a:t>
            </a:r>
            <a:endParaRPr lang="en-GB" sz="3200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pPr algn="ctr"/>
            <a:endParaRPr lang="en-GB" sz="12120" dirty="0"/>
          </a:p>
          <a:p>
            <a:pPr algn="ctr"/>
            <a:endParaRPr lang="en-GB" sz="1212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18A8E2-307D-A18F-25F8-38E8491F95C2}"/>
              </a:ext>
            </a:extLst>
          </p:cNvPr>
          <p:cNvSpPr/>
          <p:nvPr/>
        </p:nvSpPr>
        <p:spPr>
          <a:xfrm>
            <a:off x="108666" y="2337032"/>
            <a:ext cx="9192038" cy="1226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F45B8-BD35-06DF-B5C0-9337E0E8E785}"/>
              </a:ext>
            </a:extLst>
          </p:cNvPr>
          <p:cNvSpPr/>
          <p:nvPr/>
        </p:nvSpPr>
        <p:spPr>
          <a:xfrm>
            <a:off x="20961486" y="2330912"/>
            <a:ext cx="9192038" cy="122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Discussion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E9D639-17CF-3CB9-D3B2-C16BB839F3F7}"/>
              </a:ext>
            </a:extLst>
          </p:cNvPr>
          <p:cNvSpPr/>
          <p:nvPr/>
        </p:nvSpPr>
        <p:spPr>
          <a:xfrm>
            <a:off x="9619340" y="2362327"/>
            <a:ext cx="11082873" cy="1203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740CC-CBE0-D649-5E87-499A62E0806F}"/>
              </a:ext>
            </a:extLst>
          </p:cNvPr>
          <p:cNvSpPr/>
          <p:nvPr/>
        </p:nvSpPr>
        <p:spPr>
          <a:xfrm>
            <a:off x="9619339" y="11775550"/>
            <a:ext cx="11082873" cy="1222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27274-AAAF-B37D-14D3-CF9EE561C12A}"/>
              </a:ext>
            </a:extLst>
          </p:cNvPr>
          <p:cNvSpPr/>
          <p:nvPr/>
        </p:nvSpPr>
        <p:spPr>
          <a:xfrm>
            <a:off x="409332" y="16974524"/>
            <a:ext cx="8590705" cy="312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20000"/>
              </a:lnSpc>
              <a:spcAft>
                <a:spcPts val="1987"/>
              </a:spcAft>
            </a:pPr>
            <a:r>
              <a:rPr lang="en-GB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56C04-7AF9-EA3F-A0D4-1ADB05A8CFF8}"/>
              </a:ext>
            </a:extLst>
          </p:cNvPr>
          <p:cNvSpPr/>
          <p:nvPr/>
        </p:nvSpPr>
        <p:spPr>
          <a:xfrm>
            <a:off x="21262152" y="17042193"/>
            <a:ext cx="8590705" cy="312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GB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xxxxxxxxxxxxxxxxxxxxxxxxxxxxxxxxxxxxxxxxxxxxxxxxxxxxxxxxxxxxxxxxxxxxxxxxxxxxxxxxxxxxxxxxxxxxxxxxxxxxxxxxxxxxxxxxxxxxxxxxxxxxxxxxxxxxxxx. </a:t>
            </a:r>
          </a:p>
        </p:txBody>
      </p:sp>
    </p:spTree>
    <p:extLst>
      <p:ext uri="{BB962C8B-B14F-4D97-AF65-F5344CB8AC3E}">
        <p14:creationId xmlns:p14="http://schemas.microsoft.com/office/powerpoint/2010/main" val="248531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c8a05f-379f-4a3f-aa4a-81ea9db359b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5" ma:contentTypeDescription="Create a new document." ma:contentTypeScope="" ma:versionID="5baddc0002e3273f1e4e289bc872db4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946453e4cefdbc27f911b6463b1faf5a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B3827D-8229-40C0-BBCF-AD8DF665AB7C}">
  <ds:schemaRefs>
    <ds:schemaRef ds:uri="http://schemas.microsoft.com/office/2006/documentManagement/types"/>
    <ds:schemaRef ds:uri="21c8a05f-379f-4a3f-aa4a-81ea9db359bc"/>
    <ds:schemaRef ds:uri="http://schemas.openxmlformats.org/package/2006/metadata/core-properties"/>
    <ds:schemaRef ds:uri="http://purl.org/dc/elements/1.1/"/>
    <ds:schemaRef ds:uri="0322879f-8624-447d-a89c-1c2bd66f8e04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3F5638-1FAA-4B88-A593-537702D4C4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67FE6B-C77D-4BC7-AD58-2CEE4640DE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76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Hollins</dc:creator>
  <cp:lastModifiedBy>Andy Wills</cp:lastModifiedBy>
  <cp:revision>9</cp:revision>
  <dcterms:created xsi:type="dcterms:W3CDTF">2023-03-12T17:06:23Z</dcterms:created>
  <dcterms:modified xsi:type="dcterms:W3CDTF">2024-02-20T07:16:59Z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