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67" r:id="rId4"/>
    <p:sldId id="257" r:id="rId5"/>
    <p:sldId id="291" r:id="rId6"/>
    <p:sldId id="289" r:id="rId7"/>
    <p:sldId id="292" r:id="rId8"/>
    <p:sldId id="268" r:id="rId9"/>
    <p:sldId id="272" r:id="rId10"/>
    <p:sldId id="294" r:id="rId11"/>
    <p:sldId id="295" r:id="rId12"/>
    <p:sldId id="293" r:id="rId13"/>
    <p:sldId id="271" r:id="rId14"/>
    <p:sldId id="269" r:id="rId15"/>
    <p:sldId id="273" r:id="rId16"/>
    <p:sldId id="298" r:id="rId17"/>
    <p:sldId id="297" r:id="rId18"/>
    <p:sldId id="270" r:id="rId19"/>
    <p:sldId id="296" r:id="rId20"/>
    <p:sldId id="299" r:id="rId21"/>
    <p:sldId id="285" r:id="rId22"/>
    <p:sldId id="286" r:id="rId23"/>
    <p:sldId id="300" r:id="rId24"/>
    <p:sldId id="301" r:id="rId25"/>
    <p:sldId id="311" r:id="rId26"/>
    <p:sldId id="314" r:id="rId27"/>
    <p:sldId id="313" r:id="rId28"/>
    <p:sldId id="315" r:id="rId29"/>
    <p:sldId id="312" r:id="rId30"/>
    <p:sldId id="282" r:id="rId31"/>
    <p:sldId id="278" r:id="rId32"/>
    <p:sldId id="264" r:id="rId33"/>
    <p:sldId id="281" r:id="rId34"/>
    <p:sldId id="283" r:id="rId35"/>
    <p:sldId id="287" r:id="rId36"/>
    <p:sldId id="302" r:id="rId37"/>
    <p:sldId id="309" r:id="rId38"/>
    <p:sldId id="306" r:id="rId39"/>
    <p:sldId id="303" r:id="rId40"/>
    <p:sldId id="310" r:id="rId41"/>
    <p:sldId id="305" r:id="rId42"/>
    <p:sldId id="304" r:id="rId43"/>
    <p:sldId id="30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3B667-9611-4EA7-AA56-339A1E0B097A}" v="3845" dt="2019-07-17T18:39:18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. Willshire" userId="b7b9d5b5-6e87-44af-86aa-2f3066a6a44d" providerId="ADAL" clId="{B393B667-9611-4EA7-AA56-339A1E0B097A}"/>
    <pc:docChg chg="undo custSel addSld delSld modSld sldOrd">
      <pc:chgData name="Andrew J. Willshire" userId="b7b9d5b5-6e87-44af-86aa-2f3066a6a44d" providerId="ADAL" clId="{B393B667-9611-4EA7-AA56-339A1E0B097A}" dt="2019-07-17T18:41:03.743" v="14601" actId="20577"/>
      <pc:docMkLst>
        <pc:docMk/>
      </pc:docMkLst>
      <pc:sldChg chg="addSp delSp modSp">
        <pc:chgData name="Andrew J. Willshire" userId="b7b9d5b5-6e87-44af-86aa-2f3066a6a44d" providerId="ADAL" clId="{B393B667-9611-4EA7-AA56-339A1E0B097A}" dt="2019-07-17T17:28:29.935" v="14326" actId="6549"/>
        <pc:sldMkLst>
          <pc:docMk/>
          <pc:sldMk cId="1971708654" sldId="257"/>
        </pc:sldMkLst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2" creationId="{851377DB-BA40-48F4-8EA4-80B21E723377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3" creationId="{B5436FE8-FC4A-4C14-AC17-39F9458A1097}"/>
          </ac:spMkLst>
        </pc:spChg>
        <pc:spChg chg="mod">
          <ac:chgData name="Andrew J. Willshire" userId="b7b9d5b5-6e87-44af-86aa-2f3066a6a44d" providerId="ADAL" clId="{B393B667-9611-4EA7-AA56-339A1E0B097A}" dt="2019-06-16T15:38:42.131" v="1162" actId="20577"/>
          <ac:spMkLst>
            <pc:docMk/>
            <pc:sldMk cId="1971708654" sldId="257"/>
            <ac:spMk id="4" creationId="{A24DD932-9A33-4C20-B638-21ECCDC6327C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5" creationId="{EDE38036-3779-4B77-BA2C-3CB082D5EF7C}"/>
          </ac:spMkLst>
        </pc:spChg>
        <pc:spChg chg="del">
          <ac:chgData name="Andrew J. Willshire" userId="b7b9d5b5-6e87-44af-86aa-2f3066a6a44d" providerId="ADAL" clId="{B393B667-9611-4EA7-AA56-339A1E0B097A}" dt="2019-06-16T15:38:22.133" v="1135"/>
          <ac:spMkLst>
            <pc:docMk/>
            <pc:sldMk cId="1971708654" sldId="257"/>
            <ac:spMk id="6" creationId="{3758D631-3A9A-4233-B07F-C8D756F32819}"/>
          </ac:spMkLst>
        </pc:spChg>
        <pc:spChg chg="add del mod">
          <ac:chgData name="Andrew J. Willshire" userId="b7b9d5b5-6e87-44af-86aa-2f3066a6a44d" providerId="ADAL" clId="{B393B667-9611-4EA7-AA56-339A1E0B097A}" dt="2019-06-16T15:38:33.444" v="1161"/>
          <ac:spMkLst>
            <pc:docMk/>
            <pc:sldMk cId="1971708654" sldId="257"/>
            <ac:spMk id="7" creationId="{F337A228-45AD-49DD-BD9B-EBD1345A77F1}"/>
          </ac:spMkLst>
        </pc:spChg>
        <pc:spChg chg="add mod">
          <ac:chgData name="Andrew J. Willshire" userId="b7b9d5b5-6e87-44af-86aa-2f3066a6a44d" providerId="ADAL" clId="{B393B667-9611-4EA7-AA56-339A1E0B097A}" dt="2019-07-17T17:28:29.935" v="14326" actId="6549"/>
          <ac:spMkLst>
            <pc:docMk/>
            <pc:sldMk cId="1971708654" sldId="257"/>
            <ac:spMk id="8" creationId="{F355BA47-0F5A-4228-8AAC-6583C964DB23}"/>
          </ac:spMkLst>
        </pc:spChg>
        <pc:spChg chg="del">
          <ac:chgData name="Andrew J. Willshire" userId="b7b9d5b5-6e87-44af-86aa-2f3066a6a44d" providerId="ADAL" clId="{B393B667-9611-4EA7-AA56-339A1E0B097A}" dt="2019-06-16T15:38:22.133" v="1135"/>
          <ac:spMkLst>
            <pc:docMk/>
            <pc:sldMk cId="1971708654" sldId="257"/>
            <ac:spMk id="9" creationId="{2FAC3CBA-96B6-4EAC-8E1C-EBE5C5204790}"/>
          </ac:spMkLst>
        </pc:spChg>
      </pc:sldChg>
      <pc:sldChg chg="addSp delSp modSp del">
        <pc:chgData name="Andrew J. Willshire" userId="b7b9d5b5-6e87-44af-86aa-2f3066a6a44d" providerId="ADAL" clId="{B393B667-9611-4EA7-AA56-339A1E0B097A}" dt="2019-07-17T16:43:21.518" v="12535" actId="2696"/>
        <pc:sldMkLst>
          <pc:docMk/>
          <pc:sldMk cId="3237344229" sldId="263"/>
        </pc:sldMkLst>
        <pc:spChg chg="mod">
          <ac:chgData name="Andrew J. Willshire" userId="b7b9d5b5-6e87-44af-86aa-2f3066a6a44d" providerId="ADAL" clId="{B393B667-9611-4EA7-AA56-339A1E0B097A}" dt="2019-06-16T17:00:44.745" v="3835" actId="20577"/>
          <ac:spMkLst>
            <pc:docMk/>
            <pc:sldMk cId="3237344229" sldId="263"/>
            <ac:spMk id="2" creationId="{46EFE13D-ADBD-41EA-AAB1-4BA49D28C07B}"/>
          </ac:spMkLst>
        </pc:spChg>
        <pc:spChg chg="mod">
          <ac:chgData name="Andrew J. Willshire" userId="b7b9d5b5-6e87-44af-86aa-2f3066a6a44d" providerId="ADAL" clId="{B393B667-9611-4EA7-AA56-339A1E0B097A}" dt="2019-06-16T16:20:14.305" v="2552" actId="113"/>
          <ac:spMkLst>
            <pc:docMk/>
            <pc:sldMk cId="3237344229" sldId="263"/>
            <ac:spMk id="3" creationId="{4F0ACE89-E2B5-485D-B041-BA224AF92208}"/>
          </ac:spMkLst>
        </pc:spChg>
        <pc:spChg chg="del mod">
          <ac:chgData name="Andrew J. Willshire" userId="b7b9d5b5-6e87-44af-86aa-2f3066a6a44d" providerId="ADAL" clId="{B393B667-9611-4EA7-AA56-339A1E0B097A}" dt="2019-06-16T16:02:42.464" v="2254"/>
          <ac:spMkLst>
            <pc:docMk/>
            <pc:sldMk cId="3237344229" sldId="263"/>
            <ac:spMk id="4" creationId="{8F460275-9901-431C-95E1-1530A8350AD2}"/>
          </ac:spMkLst>
        </pc:spChg>
        <pc:spChg chg="add del mod">
          <ac:chgData name="Andrew J. Willshire" userId="b7b9d5b5-6e87-44af-86aa-2f3066a6a44d" providerId="ADAL" clId="{B393B667-9611-4EA7-AA56-339A1E0B097A}" dt="2019-06-16T16:07:04.487" v="2380"/>
          <ac:spMkLst>
            <pc:docMk/>
            <pc:sldMk cId="3237344229" sldId="263"/>
            <ac:spMk id="6" creationId="{296DFEB9-8CD4-4A12-8BF1-046C5A4BA373}"/>
          </ac:spMkLst>
        </pc:spChg>
        <pc:spChg chg="add mod">
          <ac:chgData name="Andrew J. Willshire" userId="b7b9d5b5-6e87-44af-86aa-2f3066a6a44d" providerId="ADAL" clId="{B393B667-9611-4EA7-AA56-339A1E0B097A}" dt="2019-06-16T16:19:45.976" v="2550" actId="1076"/>
          <ac:spMkLst>
            <pc:docMk/>
            <pc:sldMk cId="3237344229" sldId="263"/>
            <ac:spMk id="7" creationId="{F8E72075-0979-478E-B5C2-B5A02058DC49}"/>
          </ac:spMkLst>
        </pc:spChg>
        <pc:picChg chg="add del mod">
          <ac:chgData name="Andrew J. Willshire" userId="b7b9d5b5-6e87-44af-86aa-2f3066a6a44d" providerId="ADAL" clId="{B393B667-9611-4EA7-AA56-339A1E0B097A}" dt="2019-06-16T16:07:00.360" v="2379"/>
          <ac:picMkLst>
            <pc:docMk/>
            <pc:sldMk cId="3237344229" sldId="263"/>
            <ac:picMk id="5" creationId="{DCC77DB2-6BD1-4AAE-AE77-5082D67019FC}"/>
          </ac:picMkLst>
        </pc:picChg>
      </pc:sldChg>
      <pc:sldChg chg="add del">
        <pc:chgData name="Andrew J. Willshire" userId="b7b9d5b5-6e87-44af-86aa-2f3066a6a44d" providerId="ADAL" clId="{B393B667-9611-4EA7-AA56-339A1E0B097A}" dt="2019-07-17T16:43:51.330" v="12537" actId="2696"/>
        <pc:sldMkLst>
          <pc:docMk/>
          <pc:sldMk cId="3914202986" sldId="263"/>
        </pc:sldMkLst>
      </pc:sldChg>
      <pc:sldChg chg="modSp ord">
        <pc:chgData name="Andrew J. Willshire" userId="b7b9d5b5-6e87-44af-86aa-2f3066a6a44d" providerId="ADAL" clId="{B393B667-9611-4EA7-AA56-339A1E0B097A}" dt="2019-06-16T22:47:19.183" v="4912"/>
        <pc:sldMkLst>
          <pc:docMk/>
          <pc:sldMk cId="749114812" sldId="264"/>
        </pc:sldMkLst>
        <pc:spChg chg="mod">
          <ac:chgData name="Andrew J. Willshire" userId="b7b9d5b5-6e87-44af-86aa-2f3066a6a44d" providerId="ADAL" clId="{B393B667-9611-4EA7-AA56-339A1E0B097A}" dt="2019-06-16T22:47:10.508" v="4911" actId="20577"/>
          <ac:spMkLst>
            <pc:docMk/>
            <pc:sldMk cId="749114812" sldId="264"/>
            <ac:spMk id="4" creationId="{17D27CAF-061A-486F-BF34-773DE20972C6}"/>
          </ac:spMkLst>
        </pc:spChg>
      </pc:sldChg>
      <pc:sldChg chg="modSp add">
        <pc:chgData name="Andrew J. Willshire" userId="b7b9d5b5-6e87-44af-86aa-2f3066a6a44d" providerId="ADAL" clId="{B393B667-9611-4EA7-AA56-339A1E0B097A}" dt="2019-07-14T17:52:42.878" v="6296" actId="14100"/>
        <pc:sldMkLst>
          <pc:docMk/>
          <pc:sldMk cId="4199905872" sldId="266"/>
        </pc:sldMkLst>
        <pc:spChg chg="mod">
          <ac:chgData name="Andrew J. Willshire" userId="b7b9d5b5-6e87-44af-86aa-2f3066a6a44d" providerId="ADAL" clId="{B393B667-9611-4EA7-AA56-339A1E0B097A}" dt="2019-06-16T15:20:18.847" v="14" actId="20577"/>
          <ac:spMkLst>
            <pc:docMk/>
            <pc:sldMk cId="4199905872" sldId="266"/>
            <ac:spMk id="2" creationId="{5170E8E3-D70A-46B3-9BEA-0EA6B648B799}"/>
          </ac:spMkLst>
        </pc:spChg>
        <pc:spChg chg="mod">
          <ac:chgData name="Andrew J. Willshire" userId="b7b9d5b5-6e87-44af-86aa-2f3066a6a44d" providerId="ADAL" clId="{B393B667-9611-4EA7-AA56-339A1E0B097A}" dt="2019-07-14T17:52:42.878" v="6296" actId="14100"/>
          <ac:spMkLst>
            <pc:docMk/>
            <pc:sldMk cId="4199905872" sldId="266"/>
            <ac:spMk id="3" creationId="{C865C5AF-967F-4673-9493-7C4285949D01}"/>
          </ac:spMkLst>
        </pc:spChg>
      </pc:sldChg>
      <pc:sldChg chg="addSp modSp add">
        <pc:chgData name="Andrew J. Willshire" userId="b7b9d5b5-6e87-44af-86aa-2f3066a6a44d" providerId="ADAL" clId="{B393B667-9611-4EA7-AA56-339A1E0B097A}" dt="2019-07-14T18:09:29.996" v="6797" actId="20577"/>
        <pc:sldMkLst>
          <pc:docMk/>
          <pc:sldMk cId="3432590977" sldId="267"/>
        </pc:sldMkLst>
        <pc:spChg chg="mod">
          <ac:chgData name="Andrew J. Willshire" userId="b7b9d5b5-6e87-44af-86aa-2f3066a6a44d" providerId="ADAL" clId="{B393B667-9611-4EA7-AA56-339A1E0B097A}" dt="2019-06-16T15:26:38.824" v="596" actId="20577"/>
          <ac:spMkLst>
            <pc:docMk/>
            <pc:sldMk cId="3432590977" sldId="267"/>
            <ac:spMk id="2" creationId="{8A09D843-9F2C-4B2F-8A68-B5A3BCD98034}"/>
          </ac:spMkLst>
        </pc:spChg>
        <pc:spChg chg="mod">
          <ac:chgData name="Andrew J. Willshire" userId="b7b9d5b5-6e87-44af-86aa-2f3066a6a44d" providerId="ADAL" clId="{B393B667-9611-4EA7-AA56-339A1E0B097A}" dt="2019-07-14T18:09:29.996" v="6797" actId="20577"/>
          <ac:spMkLst>
            <pc:docMk/>
            <pc:sldMk cId="3432590977" sldId="267"/>
            <ac:spMk id="3" creationId="{13C3140C-8BEC-469D-AF16-65F2348D1819}"/>
          </ac:spMkLst>
        </pc:spChg>
        <pc:picChg chg="add mod">
          <ac:chgData name="Andrew J. Willshire" userId="b7b9d5b5-6e87-44af-86aa-2f3066a6a44d" providerId="ADAL" clId="{B393B667-9611-4EA7-AA56-339A1E0B097A}" dt="2019-06-16T15:29:04.204" v="764" actId="1076"/>
          <ac:picMkLst>
            <pc:docMk/>
            <pc:sldMk cId="3432590977" sldId="267"/>
            <ac:picMk id="4" creationId="{4DECA0D0-A728-445E-ADFF-F245B6A544F2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17:23.099" v="10584" actId="20577"/>
        <pc:sldMkLst>
          <pc:docMk/>
          <pc:sldMk cId="1099432283" sldId="268"/>
        </pc:sldMkLst>
        <pc:spChg chg="mod">
          <ac:chgData name="Andrew J. Willshire" userId="b7b9d5b5-6e87-44af-86aa-2f3066a6a44d" providerId="ADAL" clId="{B393B667-9611-4EA7-AA56-339A1E0B097A}" dt="2019-07-17T09:17:23.099" v="10584" actId="20577"/>
          <ac:spMkLst>
            <pc:docMk/>
            <pc:sldMk cId="1099432283" sldId="268"/>
            <ac:spMk id="2" creationId="{47E8B22A-56E5-40D9-B0C3-B8FF1183F299}"/>
          </ac:spMkLst>
        </pc:spChg>
        <pc:spChg chg="del">
          <ac:chgData name="Andrew J. Willshire" userId="b7b9d5b5-6e87-44af-86aa-2f3066a6a44d" providerId="ADAL" clId="{B393B667-9611-4EA7-AA56-339A1E0B097A}" dt="2019-06-16T15:47:22.226" v="1631"/>
          <ac:spMkLst>
            <pc:docMk/>
            <pc:sldMk cId="1099432283" sldId="268"/>
            <ac:spMk id="3" creationId="{6D802501-D8D4-4769-B612-33FDE1207A05}"/>
          </ac:spMkLst>
        </pc:spChg>
        <pc:spChg chg="add mod">
          <ac:chgData name="Andrew J. Willshire" userId="b7b9d5b5-6e87-44af-86aa-2f3066a6a44d" providerId="ADAL" clId="{B393B667-9611-4EA7-AA56-339A1E0B097A}" dt="2019-06-16T20:26:55.521" v="4182" actId="6549"/>
          <ac:spMkLst>
            <pc:docMk/>
            <pc:sldMk cId="1099432283" sldId="268"/>
            <ac:spMk id="4" creationId="{94DBA60F-7957-48B7-B73C-92D827981FEC}"/>
          </ac:spMkLst>
        </pc:spChg>
        <pc:spChg chg="add del mod">
          <ac:chgData name="Andrew J. Willshire" userId="b7b9d5b5-6e87-44af-86aa-2f3066a6a44d" providerId="ADAL" clId="{B393B667-9611-4EA7-AA56-339A1E0B097A}" dt="2019-06-16T15:49:31.182" v="1832"/>
          <ac:spMkLst>
            <pc:docMk/>
            <pc:sldMk cId="1099432283" sldId="268"/>
            <ac:spMk id="5" creationId="{228BBC9F-A469-430D-BD30-4F152513A75E}"/>
          </ac:spMkLst>
        </pc:spChg>
        <pc:spChg chg="add del mod">
          <ac:chgData name="Andrew J. Willshire" userId="b7b9d5b5-6e87-44af-86aa-2f3066a6a44d" providerId="ADAL" clId="{B393B667-9611-4EA7-AA56-339A1E0B097A}" dt="2019-06-16T15:56:27.432" v="1862"/>
          <ac:spMkLst>
            <pc:docMk/>
            <pc:sldMk cId="1099432283" sldId="268"/>
            <ac:spMk id="9" creationId="{148E4031-5D4C-4FED-9589-4515B1F75D90}"/>
          </ac:spMkLst>
        </pc:spChg>
        <pc:picChg chg="add del mod">
          <ac:chgData name="Andrew J. Willshire" userId="b7b9d5b5-6e87-44af-86aa-2f3066a6a44d" providerId="ADAL" clId="{B393B667-9611-4EA7-AA56-339A1E0B097A}" dt="2019-06-16T15:56:20.064" v="1860" actId="478"/>
          <ac:picMkLst>
            <pc:docMk/>
            <pc:sldMk cId="1099432283" sldId="268"/>
            <ac:picMk id="6" creationId="{4B60F401-5A6A-4A9C-9DB9-AF82AC204FD8}"/>
          </ac:picMkLst>
        </pc:picChg>
        <pc:picChg chg="add del mod">
          <ac:chgData name="Andrew J. Willshire" userId="b7b9d5b5-6e87-44af-86aa-2f3066a6a44d" providerId="ADAL" clId="{B393B667-9611-4EA7-AA56-339A1E0B097A}" dt="2019-06-16T15:56:25.855" v="1861"/>
          <ac:picMkLst>
            <pc:docMk/>
            <pc:sldMk cId="1099432283" sldId="268"/>
            <ac:picMk id="7" creationId="{59C8A326-EB2D-4A73-BAA5-20C628B3486F}"/>
          </ac:picMkLst>
        </pc:picChg>
        <pc:picChg chg="add mod">
          <ac:chgData name="Andrew J. Willshire" userId="b7b9d5b5-6e87-44af-86aa-2f3066a6a44d" providerId="ADAL" clId="{B393B667-9611-4EA7-AA56-339A1E0B097A}" dt="2019-06-16T16:53:14.008" v="3352" actId="1076"/>
          <ac:picMkLst>
            <pc:docMk/>
            <pc:sldMk cId="1099432283" sldId="268"/>
            <ac:picMk id="10" creationId="{D9EBC497-F8F9-4D52-9A77-A2EEBE719663}"/>
          </ac:picMkLst>
        </pc:picChg>
        <pc:picChg chg="add mod modCrop">
          <ac:chgData name="Andrew J. Willshire" userId="b7b9d5b5-6e87-44af-86aa-2f3066a6a44d" providerId="ADAL" clId="{B393B667-9611-4EA7-AA56-339A1E0B097A}" dt="2019-06-16T16:52:54.639" v="3348" actId="1076"/>
          <ac:picMkLst>
            <pc:docMk/>
            <pc:sldMk cId="1099432283" sldId="268"/>
            <ac:picMk id="11" creationId="{47FFC5DC-7C7E-40E8-89F8-1425E6744A53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16:15:36.173" v="11765" actId="20577"/>
        <pc:sldMkLst>
          <pc:docMk/>
          <pc:sldMk cId="1942081772" sldId="269"/>
        </pc:sldMkLst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2" creationId="{F2CD2E3C-F678-435C-9727-B6599793E9D6}"/>
          </ac:spMkLst>
        </pc:spChg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3" creationId="{3AC18EC7-3B8E-4450-8F1D-62648601F0DA}"/>
          </ac:spMkLst>
        </pc:spChg>
        <pc:spChg chg="del">
          <ac:chgData name="Andrew J. Willshire" userId="b7b9d5b5-6e87-44af-86aa-2f3066a6a44d" providerId="ADAL" clId="{B393B667-9611-4EA7-AA56-339A1E0B097A}" dt="2019-06-16T16:04:25.193" v="2261"/>
          <ac:spMkLst>
            <pc:docMk/>
            <pc:sldMk cId="1942081772" sldId="269"/>
            <ac:spMk id="4" creationId="{954CC4E5-1BD4-44AF-9AF0-1C2308CF2686}"/>
          </ac:spMkLst>
        </pc:spChg>
        <pc:spChg chg="add mod">
          <ac:chgData name="Andrew J. Willshire" userId="b7b9d5b5-6e87-44af-86aa-2f3066a6a44d" providerId="ADAL" clId="{B393B667-9611-4EA7-AA56-339A1E0B097A}" dt="2019-06-16T16:24:01.431" v="2628" actId="20577"/>
          <ac:spMkLst>
            <pc:docMk/>
            <pc:sldMk cId="1942081772" sldId="269"/>
            <ac:spMk id="5" creationId="{D6EFD909-D71C-4968-9EAA-5575F0BA3AB0}"/>
          </ac:spMkLst>
        </pc:spChg>
        <pc:spChg chg="add mod">
          <ac:chgData name="Andrew J. Willshire" userId="b7b9d5b5-6e87-44af-86aa-2f3066a6a44d" providerId="ADAL" clId="{B393B667-9611-4EA7-AA56-339A1E0B097A}" dt="2019-07-17T16:15:36.173" v="11765" actId="20577"/>
          <ac:spMkLst>
            <pc:docMk/>
            <pc:sldMk cId="1942081772" sldId="269"/>
            <ac:spMk id="6" creationId="{E598DE12-C411-4593-9E29-969FC8EA26FB}"/>
          </ac:spMkLst>
        </pc:spChg>
        <pc:picChg chg="add del">
          <ac:chgData name="Andrew J. Willshire" userId="b7b9d5b5-6e87-44af-86aa-2f3066a6a44d" providerId="ADAL" clId="{B393B667-9611-4EA7-AA56-339A1E0B097A}" dt="2019-06-16T16:23:40.951" v="2616" actId="478"/>
          <ac:picMkLst>
            <pc:docMk/>
            <pc:sldMk cId="1942081772" sldId="269"/>
            <ac:picMk id="7" creationId="{88FC9F83-9379-4C65-8807-8B401F53CC07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14:10.510" v="10459"/>
        <pc:sldMkLst>
          <pc:docMk/>
          <pc:sldMk cId="2355468203" sldId="270"/>
        </pc:sldMkLst>
        <pc:spChg chg="del">
          <ac:chgData name="Andrew J. Willshire" userId="b7b9d5b5-6e87-44af-86aa-2f3066a6a44d" providerId="ADAL" clId="{B393B667-9611-4EA7-AA56-339A1E0B097A}" dt="2019-06-16T16:14:20.441" v="2493"/>
          <ac:spMkLst>
            <pc:docMk/>
            <pc:sldMk cId="2355468203" sldId="270"/>
            <ac:spMk id="2" creationId="{EC1C0C96-9C10-48FC-ADC3-209571712420}"/>
          </ac:spMkLst>
        </pc:spChg>
        <pc:spChg chg="del">
          <ac:chgData name="Andrew J. Willshire" userId="b7b9d5b5-6e87-44af-86aa-2f3066a6a44d" providerId="ADAL" clId="{B393B667-9611-4EA7-AA56-339A1E0B097A}" dt="2019-06-16T16:14:20.441" v="2493"/>
          <ac:spMkLst>
            <pc:docMk/>
            <pc:sldMk cId="2355468203" sldId="270"/>
            <ac:spMk id="3" creationId="{8BF079AC-576D-4972-805D-4F480D8A0D96}"/>
          </ac:spMkLst>
        </pc:spChg>
        <pc:spChg chg="add mod">
          <ac:chgData name="Andrew J. Willshire" userId="b7b9d5b5-6e87-44af-86aa-2f3066a6a44d" providerId="ADAL" clId="{B393B667-9611-4EA7-AA56-339A1E0B097A}" dt="2019-06-16T16:21:25.489" v="2578" actId="20577"/>
          <ac:spMkLst>
            <pc:docMk/>
            <pc:sldMk cId="2355468203" sldId="270"/>
            <ac:spMk id="4" creationId="{ED5E095E-7380-4B48-810F-6C280C341FDE}"/>
          </ac:spMkLst>
        </pc:spChg>
        <pc:spChg chg="add del mod">
          <ac:chgData name="Andrew J. Willshire" userId="b7b9d5b5-6e87-44af-86aa-2f3066a6a44d" providerId="ADAL" clId="{B393B667-9611-4EA7-AA56-339A1E0B097A}" dt="2019-06-16T16:14:22.197" v="2494"/>
          <ac:spMkLst>
            <pc:docMk/>
            <pc:sldMk cId="2355468203" sldId="270"/>
            <ac:spMk id="5" creationId="{886617DA-C632-4D1C-AA48-4E1FA94BF927}"/>
          </ac:spMkLst>
        </pc:spChg>
        <pc:spChg chg="add del mod">
          <ac:chgData name="Andrew J. Willshire" userId="b7b9d5b5-6e87-44af-86aa-2f3066a6a44d" providerId="ADAL" clId="{B393B667-9611-4EA7-AA56-339A1E0B097A}" dt="2019-06-16T16:14:30.577" v="2497"/>
          <ac:spMkLst>
            <pc:docMk/>
            <pc:sldMk cId="2355468203" sldId="270"/>
            <ac:spMk id="6" creationId="{E3CBAED4-06A8-4669-873C-52DEE998A491}"/>
          </ac:spMkLst>
        </pc:spChg>
        <pc:spChg chg="add mod">
          <ac:chgData name="Andrew J. Willshire" userId="b7b9d5b5-6e87-44af-86aa-2f3066a6a44d" providerId="ADAL" clId="{B393B667-9611-4EA7-AA56-339A1E0B097A}" dt="2019-06-16T16:14:42.983" v="2501" actId="1076"/>
          <ac:spMkLst>
            <pc:docMk/>
            <pc:sldMk cId="2355468203" sldId="270"/>
            <ac:spMk id="11" creationId="{40B9B25A-A24B-4CFD-82BC-5B943145B1DC}"/>
          </ac:spMkLst>
        </pc:spChg>
        <pc:spChg chg="add mod">
          <ac:chgData name="Andrew J. Willshire" userId="b7b9d5b5-6e87-44af-86aa-2f3066a6a44d" providerId="ADAL" clId="{B393B667-9611-4EA7-AA56-339A1E0B097A}" dt="2019-06-16T16:55:49.906" v="3464" actId="20577"/>
          <ac:spMkLst>
            <pc:docMk/>
            <pc:sldMk cId="2355468203" sldId="270"/>
            <ac:spMk id="12" creationId="{A97C9A5A-EEDD-49F6-BD8A-4CF0FC71E440}"/>
          </ac:spMkLst>
        </pc:spChg>
        <pc:picChg chg="add mod">
          <ac:chgData name="Andrew J. Willshire" userId="b7b9d5b5-6e87-44af-86aa-2f3066a6a44d" providerId="ADAL" clId="{B393B667-9611-4EA7-AA56-339A1E0B097A}" dt="2019-06-16T16:56:01.855" v="3465" actId="1076"/>
          <ac:picMkLst>
            <pc:docMk/>
            <pc:sldMk cId="2355468203" sldId="270"/>
            <ac:picMk id="8" creationId="{040F4950-240B-4B8A-A3E9-E8219D8BAFE5}"/>
          </ac:picMkLst>
        </pc:picChg>
        <pc:picChg chg="add mod">
          <ac:chgData name="Andrew J. Willshire" userId="b7b9d5b5-6e87-44af-86aa-2f3066a6a44d" providerId="ADAL" clId="{B393B667-9611-4EA7-AA56-339A1E0B097A}" dt="2019-06-16T16:56:01.855" v="3465" actId="1076"/>
          <ac:picMkLst>
            <pc:docMk/>
            <pc:sldMk cId="2355468203" sldId="270"/>
            <ac:picMk id="10" creationId="{52B47B51-0944-4238-9FB7-B9D14605A327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21:11.175" v="10615" actId="1076"/>
        <pc:sldMkLst>
          <pc:docMk/>
          <pc:sldMk cId="1965393893" sldId="271"/>
        </pc:sldMkLst>
        <pc:spChg chg="mod">
          <ac:chgData name="Andrew J. Willshire" userId="b7b9d5b5-6e87-44af-86aa-2f3066a6a44d" providerId="ADAL" clId="{B393B667-9611-4EA7-AA56-339A1E0B097A}" dt="2019-06-16T16:22:09.362" v="2591" actId="20577"/>
          <ac:spMkLst>
            <pc:docMk/>
            <pc:sldMk cId="1965393893" sldId="271"/>
            <ac:spMk id="2" creationId="{4ECAA4F7-5778-4CD7-A15B-42ECCD93B526}"/>
          </ac:spMkLst>
        </pc:spChg>
        <pc:spChg chg="del">
          <ac:chgData name="Andrew J. Willshire" userId="b7b9d5b5-6e87-44af-86aa-2f3066a6a44d" providerId="ADAL" clId="{B393B667-9611-4EA7-AA56-339A1E0B097A}" dt="2019-06-16T16:22:48.743" v="2592"/>
          <ac:spMkLst>
            <pc:docMk/>
            <pc:sldMk cId="1965393893" sldId="271"/>
            <ac:spMk id="3" creationId="{7F70A5CA-F001-4ABC-B7E1-1CBC63298775}"/>
          </ac:spMkLst>
        </pc:spChg>
        <pc:spChg chg="del">
          <ac:chgData name="Andrew J. Willshire" userId="b7b9d5b5-6e87-44af-86aa-2f3066a6a44d" providerId="ADAL" clId="{B393B667-9611-4EA7-AA56-339A1E0B097A}" dt="2019-06-16T16:22:48.743" v="2592"/>
          <ac:spMkLst>
            <pc:docMk/>
            <pc:sldMk cId="1965393893" sldId="271"/>
            <ac:spMk id="4" creationId="{7BC9CAAE-4472-498E-BEE1-EDE7C2A6292B}"/>
          </ac:spMkLst>
        </pc:spChg>
        <pc:spChg chg="add mod">
          <ac:chgData name="Andrew J. Willshire" userId="b7b9d5b5-6e87-44af-86aa-2f3066a6a44d" providerId="ADAL" clId="{B393B667-9611-4EA7-AA56-339A1E0B097A}" dt="2019-07-17T09:21:07.892" v="10614" actId="14100"/>
          <ac:spMkLst>
            <pc:docMk/>
            <pc:sldMk cId="1965393893" sldId="271"/>
            <ac:spMk id="5" creationId="{F8DA62C0-7DC7-4809-993C-558281A09714}"/>
          </ac:spMkLst>
        </pc:spChg>
        <pc:picChg chg="add mod">
          <ac:chgData name="Andrew J. Willshire" userId="b7b9d5b5-6e87-44af-86aa-2f3066a6a44d" providerId="ADAL" clId="{B393B667-9611-4EA7-AA56-339A1E0B097A}" dt="2019-07-17T09:21:11.175" v="10615" actId="1076"/>
          <ac:picMkLst>
            <pc:docMk/>
            <pc:sldMk cId="1965393893" sldId="271"/>
            <ac:picMk id="3" creationId="{B4149178-CA87-45A4-9D06-4CC85169CCFA}"/>
          </ac:picMkLst>
        </pc:picChg>
        <pc:picChg chg="add del mod">
          <ac:chgData name="Andrew J. Willshire" userId="b7b9d5b5-6e87-44af-86aa-2f3066a6a44d" providerId="ADAL" clId="{B393B667-9611-4EA7-AA56-339A1E0B097A}" dt="2019-06-16T16:48:41.067" v="3197" actId="478"/>
          <ac:picMkLst>
            <pc:docMk/>
            <pc:sldMk cId="1965393893" sldId="271"/>
            <ac:picMk id="6" creationId="{9EB20641-AB12-4D62-8CE4-A86F3AD5ED2C}"/>
          </ac:picMkLst>
        </pc:picChg>
        <pc:picChg chg="add del mod">
          <ac:chgData name="Andrew J. Willshire" userId="b7b9d5b5-6e87-44af-86aa-2f3066a6a44d" providerId="ADAL" clId="{B393B667-9611-4EA7-AA56-339A1E0B097A}" dt="2019-06-16T19:36:40.057" v="4119" actId="478"/>
          <ac:picMkLst>
            <pc:docMk/>
            <pc:sldMk cId="1965393893" sldId="271"/>
            <ac:picMk id="7" creationId="{6F72F266-90E4-4323-92C4-2BFAE9F43846}"/>
          </ac:picMkLst>
        </pc:picChg>
        <pc:picChg chg="add del mod">
          <ac:chgData name="Andrew J. Willshire" userId="b7b9d5b5-6e87-44af-86aa-2f3066a6a44d" providerId="ADAL" clId="{B393B667-9611-4EA7-AA56-339A1E0B097A}" dt="2019-06-16T16:56:23.495" v="3466" actId="478"/>
          <ac:picMkLst>
            <pc:docMk/>
            <pc:sldMk cId="1965393893" sldId="271"/>
            <ac:picMk id="8" creationId="{8DE6B0FF-5888-41F4-8C72-F8402BCA0D35}"/>
          </ac:picMkLst>
        </pc:picChg>
      </pc:sldChg>
      <pc:sldChg chg="addSp delSp modSp add ord">
        <pc:chgData name="Andrew J. Willshire" userId="b7b9d5b5-6e87-44af-86aa-2f3066a6a44d" providerId="ADAL" clId="{B393B667-9611-4EA7-AA56-339A1E0B097A}" dt="2019-07-17T09:17:27.467" v="10585"/>
        <pc:sldMkLst>
          <pc:docMk/>
          <pc:sldMk cId="2747525520" sldId="272"/>
        </pc:sldMkLst>
        <pc:spChg chg="mod">
          <ac:chgData name="Andrew J. Willshire" userId="b7b9d5b5-6e87-44af-86aa-2f3066a6a44d" providerId="ADAL" clId="{B393B667-9611-4EA7-AA56-339A1E0B097A}" dt="2019-07-14T17:53:39.952" v="6328" actId="20577"/>
          <ac:spMkLst>
            <pc:docMk/>
            <pc:sldMk cId="2747525520" sldId="272"/>
            <ac:spMk id="2" creationId="{E5DBBF3D-5CDD-459A-B2F9-F459EAA0352E}"/>
          </ac:spMkLst>
        </pc:spChg>
        <pc:spChg chg="mod">
          <ac:chgData name="Andrew J. Willshire" userId="b7b9d5b5-6e87-44af-86aa-2f3066a6a44d" providerId="ADAL" clId="{B393B667-9611-4EA7-AA56-339A1E0B097A}" dt="2019-06-16T16:39:18.307" v="3030" actId="20577"/>
          <ac:spMkLst>
            <pc:docMk/>
            <pc:sldMk cId="2747525520" sldId="272"/>
            <ac:spMk id="3" creationId="{1CE37AFA-3DF0-4F7E-8E16-CA9A2A9DF4A3}"/>
          </ac:spMkLst>
        </pc:spChg>
        <pc:spChg chg="add mod">
          <ac:chgData name="Andrew J. Willshire" userId="b7b9d5b5-6e87-44af-86aa-2f3066a6a44d" providerId="ADAL" clId="{B393B667-9611-4EA7-AA56-339A1E0B097A}" dt="2019-06-16T16:28:13.206" v="2793" actId="1076"/>
          <ac:spMkLst>
            <pc:docMk/>
            <pc:sldMk cId="2747525520" sldId="272"/>
            <ac:spMk id="4" creationId="{BFAB0790-DB37-4DEB-A107-D4391BF66D61}"/>
          </ac:spMkLst>
        </pc:spChg>
        <pc:picChg chg="add del mod">
          <ac:chgData name="Andrew J. Willshire" userId="b7b9d5b5-6e87-44af-86aa-2f3066a6a44d" providerId="ADAL" clId="{B393B667-9611-4EA7-AA56-339A1E0B097A}" dt="2019-06-16T16:38:23.787" v="2911" actId="478"/>
          <ac:picMkLst>
            <pc:docMk/>
            <pc:sldMk cId="2747525520" sldId="272"/>
            <ac:picMk id="5" creationId="{B6EC62D0-3867-477A-B8C0-7CAEC69B3614}"/>
          </ac:picMkLst>
        </pc:picChg>
        <pc:picChg chg="add mod">
          <ac:chgData name="Andrew J. Willshire" userId="b7b9d5b5-6e87-44af-86aa-2f3066a6a44d" providerId="ADAL" clId="{B393B667-9611-4EA7-AA56-339A1E0B097A}" dt="2019-06-16T16:38:34.557" v="2914" actId="14100"/>
          <ac:picMkLst>
            <pc:docMk/>
            <pc:sldMk cId="2747525520" sldId="272"/>
            <ac:picMk id="6" creationId="{4EA1D175-E850-4C1E-A811-186AD2D6E453}"/>
          </ac:picMkLst>
        </pc:picChg>
      </pc:sldChg>
      <pc:sldChg chg="modSp add">
        <pc:chgData name="Andrew J. Willshire" userId="b7b9d5b5-6e87-44af-86aa-2f3066a6a44d" providerId="ADAL" clId="{B393B667-9611-4EA7-AA56-339A1E0B097A}" dt="2019-07-17T16:46:46.014" v="12577" actId="20577"/>
        <pc:sldMkLst>
          <pc:docMk/>
          <pc:sldMk cId="391222240" sldId="273"/>
        </pc:sldMkLst>
        <pc:spChg chg="mod">
          <ac:chgData name="Andrew J. Willshire" userId="b7b9d5b5-6e87-44af-86aa-2f3066a6a44d" providerId="ADAL" clId="{B393B667-9611-4EA7-AA56-339A1E0B097A}" dt="2019-07-17T16:46:46.014" v="12577" actId="20577"/>
          <ac:spMkLst>
            <pc:docMk/>
            <pc:sldMk cId="391222240" sldId="273"/>
            <ac:spMk id="3" creationId="{B527399D-7DE5-4F64-BD7B-CA15FF1332EB}"/>
          </ac:spMkLst>
        </pc:spChg>
      </pc:sldChg>
      <pc:sldChg chg="addSp delSp modSp add del">
        <pc:chgData name="Andrew J. Willshire" userId="b7b9d5b5-6e87-44af-86aa-2f3066a6a44d" providerId="ADAL" clId="{B393B667-9611-4EA7-AA56-339A1E0B097A}" dt="2019-07-17T16:44:16.289" v="12538" actId="2696"/>
        <pc:sldMkLst>
          <pc:docMk/>
          <pc:sldMk cId="1558318929" sldId="273"/>
        </pc:sldMkLst>
        <pc:spChg chg="mod">
          <ac:chgData name="Andrew J. Willshire" userId="b7b9d5b5-6e87-44af-86aa-2f3066a6a44d" providerId="ADAL" clId="{B393B667-9611-4EA7-AA56-339A1E0B097A}" dt="2019-06-16T17:03:07.960" v="4031" actId="20577"/>
          <ac:spMkLst>
            <pc:docMk/>
            <pc:sldMk cId="1558318929" sldId="273"/>
            <ac:spMk id="2" creationId="{02A8029E-B024-4961-8B76-8C18DD502290}"/>
          </ac:spMkLst>
        </pc:spChg>
        <pc:spChg chg="mod">
          <ac:chgData name="Andrew J. Willshire" userId="b7b9d5b5-6e87-44af-86aa-2f3066a6a44d" providerId="ADAL" clId="{B393B667-9611-4EA7-AA56-339A1E0B097A}" dt="2019-06-16T17:04:53.998" v="4114" actId="20577"/>
          <ac:spMkLst>
            <pc:docMk/>
            <pc:sldMk cId="1558318929" sldId="273"/>
            <ac:spMk id="3" creationId="{B527399D-7DE5-4F64-BD7B-CA15FF1332EB}"/>
          </ac:spMkLst>
        </pc:spChg>
        <pc:picChg chg="add del mod modCrop">
          <ac:chgData name="Andrew J. Willshire" userId="b7b9d5b5-6e87-44af-86aa-2f3066a6a44d" providerId="ADAL" clId="{B393B667-9611-4EA7-AA56-339A1E0B097A}" dt="2019-06-16T17:07:17.103" v="4115" actId="478"/>
          <ac:picMkLst>
            <pc:docMk/>
            <pc:sldMk cId="1558318929" sldId="273"/>
            <ac:picMk id="4" creationId="{42E2434F-3E12-4921-93ED-B185220C1C47}"/>
          </ac:picMkLst>
        </pc:picChg>
        <pc:picChg chg="add mod">
          <ac:chgData name="Andrew J. Willshire" userId="b7b9d5b5-6e87-44af-86aa-2f3066a6a44d" providerId="ADAL" clId="{B393B667-9611-4EA7-AA56-339A1E0B097A}" dt="2019-06-16T17:07:24.575" v="4118" actId="1076"/>
          <ac:picMkLst>
            <pc:docMk/>
            <pc:sldMk cId="1558318929" sldId="273"/>
            <ac:picMk id="5" creationId="{F0C17174-0F6F-4402-A711-FA3923ADAA71}"/>
          </ac:picMkLst>
        </pc:picChg>
      </pc:sldChg>
      <pc:sldChg chg="addSp delSp modSp add del">
        <pc:chgData name="Andrew J. Willshire" userId="b7b9d5b5-6e87-44af-86aa-2f3066a6a44d" providerId="ADAL" clId="{B393B667-9611-4EA7-AA56-339A1E0B097A}" dt="2019-07-17T07:44:59.041" v="8550" actId="2696"/>
        <pc:sldMkLst>
          <pc:docMk/>
          <pc:sldMk cId="3035562834" sldId="274"/>
        </pc:sldMkLst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2" creationId="{F1220571-51CC-4348-8183-523F974CE147}"/>
          </ac:spMkLst>
        </pc:spChg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3" creationId="{C37DB844-5B8F-4710-AFD3-DAC18EB9BD0F}"/>
          </ac:spMkLst>
        </pc:spChg>
        <pc:spChg chg="del">
          <ac:chgData name="Andrew J. Willshire" userId="b7b9d5b5-6e87-44af-86aa-2f3066a6a44d" providerId="ADAL" clId="{B393B667-9611-4EA7-AA56-339A1E0B097A}" dt="2019-06-16T21:57:00.142" v="4184"/>
          <ac:spMkLst>
            <pc:docMk/>
            <pc:sldMk cId="3035562834" sldId="274"/>
            <ac:spMk id="4" creationId="{5E8FF282-78F0-4CFB-957B-E1EBD619C08E}"/>
          </ac:spMkLst>
        </pc:spChg>
        <pc:spChg chg="add del mod">
          <ac:chgData name="Andrew J. Willshire" userId="b7b9d5b5-6e87-44af-86aa-2f3066a6a44d" providerId="ADAL" clId="{B393B667-9611-4EA7-AA56-339A1E0B097A}" dt="2019-06-16T21:57:05.251" v="4185"/>
          <ac:spMkLst>
            <pc:docMk/>
            <pc:sldMk cId="3035562834" sldId="274"/>
            <ac:spMk id="5" creationId="{5BE67E93-14AE-44A7-8AF9-81746B8FAB11}"/>
          </ac:spMkLst>
        </pc:spChg>
        <pc:spChg chg="add del mod">
          <ac:chgData name="Andrew J. Willshire" userId="b7b9d5b5-6e87-44af-86aa-2f3066a6a44d" providerId="ADAL" clId="{B393B667-9611-4EA7-AA56-339A1E0B097A}" dt="2019-06-16T21:57:05.251" v="4185"/>
          <ac:spMkLst>
            <pc:docMk/>
            <pc:sldMk cId="3035562834" sldId="274"/>
            <ac:spMk id="6" creationId="{66812D5A-8598-4003-80EB-E87A4D18F7AA}"/>
          </ac:spMkLst>
        </pc:spChg>
        <pc:spChg chg="add mod">
          <ac:chgData name="Andrew J. Willshire" userId="b7b9d5b5-6e87-44af-86aa-2f3066a6a44d" providerId="ADAL" clId="{B393B667-9611-4EA7-AA56-339A1E0B097A}" dt="2019-06-16T21:57:14.493" v="4204" actId="20577"/>
          <ac:spMkLst>
            <pc:docMk/>
            <pc:sldMk cId="3035562834" sldId="274"/>
            <ac:spMk id="7" creationId="{DB94BB48-BC68-4AB5-8198-6616353ACE08}"/>
          </ac:spMkLst>
        </pc:spChg>
        <pc:spChg chg="add del mod">
          <ac:chgData name="Andrew J. Willshire" userId="b7b9d5b5-6e87-44af-86aa-2f3066a6a44d" providerId="ADAL" clId="{B393B667-9611-4EA7-AA56-339A1E0B097A}" dt="2019-07-03T07:34:26.872" v="5388" actId="20577"/>
          <ac:spMkLst>
            <pc:docMk/>
            <pc:sldMk cId="3035562834" sldId="274"/>
            <ac:spMk id="8" creationId="{C723D004-762D-4F57-867D-B0940F4B8A0E}"/>
          </ac:spMkLst>
        </pc:spChg>
        <pc:spChg chg="add del mod">
          <ac:chgData name="Andrew J. Willshire" userId="b7b9d5b5-6e87-44af-86aa-2f3066a6a44d" providerId="ADAL" clId="{B393B667-9611-4EA7-AA56-339A1E0B097A}" dt="2019-06-16T22:02:45.740" v="4213"/>
          <ac:spMkLst>
            <pc:docMk/>
            <pc:sldMk cId="3035562834" sldId="274"/>
            <ac:spMk id="9" creationId="{906B5717-3778-4D70-A55A-D416166AD33C}"/>
          </ac:spMkLst>
        </pc:spChg>
        <pc:spChg chg="add mod">
          <ac:chgData name="Andrew J. Willshire" userId="b7b9d5b5-6e87-44af-86aa-2f3066a6a44d" providerId="ADAL" clId="{B393B667-9611-4EA7-AA56-339A1E0B097A}" dt="2019-06-16T22:02:26.996" v="4212" actId="1076"/>
          <ac:spMkLst>
            <pc:docMk/>
            <pc:sldMk cId="3035562834" sldId="274"/>
            <ac:spMk id="13" creationId="{2DF19FF8-F32A-4E00-9651-D249C4CD0674}"/>
          </ac:spMkLst>
        </pc:spChg>
        <pc:picChg chg="add del mod">
          <ac:chgData name="Andrew J. Willshire" userId="b7b9d5b5-6e87-44af-86aa-2f3066a6a44d" providerId="ADAL" clId="{B393B667-9611-4EA7-AA56-339A1E0B097A}" dt="2019-06-16T22:01:51.375" v="4208"/>
          <ac:picMkLst>
            <pc:docMk/>
            <pc:sldMk cId="3035562834" sldId="274"/>
            <ac:picMk id="10" creationId="{25B1B4E6-56D8-4E63-AD04-4E9B7FFB1790}"/>
          </ac:picMkLst>
        </pc:picChg>
        <pc:picChg chg="add del mod">
          <ac:chgData name="Andrew J. Willshire" userId="b7b9d5b5-6e87-44af-86aa-2f3066a6a44d" providerId="ADAL" clId="{B393B667-9611-4EA7-AA56-339A1E0B097A}" dt="2019-06-16T22:01:50.963" v="4207"/>
          <ac:picMkLst>
            <pc:docMk/>
            <pc:sldMk cId="3035562834" sldId="274"/>
            <ac:picMk id="12" creationId="{AF29141F-6F9E-4000-8DA7-C2AD716A97A7}"/>
          </ac:picMkLst>
        </pc:picChg>
        <pc:picChg chg="add mod modCrop">
          <ac:chgData name="Andrew J. Willshire" userId="b7b9d5b5-6e87-44af-86aa-2f3066a6a44d" providerId="ADAL" clId="{B393B667-9611-4EA7-AA56-339A1E0B097A}" dt="2019-06-16T22:03:13.357" v="4216" actId="14100"/>
          <ac:picMkLst>
            <pc:docMk/>
            <pc:sldMk cId="3035562834" sldId="274"/>
            <ac:picMk id="14" creationId="{DE9AEB6D-34F5-4038-9C78-A550C16114EB}"/>
          </ac:picMkLst>
        </pc:picChg>
      </pc:sldChg>
      <pc:sldChg chg="add del">
        <pc:chgData name="Andrew J. Willshire" userId="b7b9d5b5-6e87-44af-86aa-2f3066a6a44d" providerId="ADAL" clId="{B393B667-9611-4EA7-AA56-339A1E0B097A}" dt="2019-07-17T17:30:40.201" v="14346" actId="2696"/>
        <pc:sldMkLst>
          <pc:docMk/>
          <pc:sldMk cId="3665826256" sldId="274"/>
        </pc:sldMkLst>
      </pc:sldChg>
      <pc:sldChg chg="addSp delSp modSp add">
        <pc:chgData name="Andrew J. Willshire" userId="b7b9d5b5-6e87-44af-86aa-2f3066a6a44d" providerId="ADAL" clId="{B393B667-9611-4EA7-AA56-339A1E0B097A}" dt="2019-06-16T22:40:56.660" v="4712"/>
        <pc:sldMkLst>
          <pc:docMk/>
          <pc:sldMk cId="2997297541" sldId="278"/>
        </pc:sldMkLst>
        <pc:spChg chg="mod">
          <ac:chgData name="Andrew J. Willshire" userId="b7b9d5b5-6e87-44af-86aa-2f3066a6a44d" providerId="ADAL" clId="{B393B667-9611-4EA7-AA56-339A1E0B097A}" dt="2019-06-16T22:32:04.637" v="4629"/>
          <ac:spMkLst>
            <pc:docMk/>
            <pc:sldMk cId="2997297541" sldId="278"/>
            <ac:spMk id="2" creationId="{9EF08F55-D726-40B3-9654-9ACC5867B990}"/>
          </ac:spMkLst>
        </pc:spChg>
        <pc:spChg chg="del mod">
          <ac:chgData name="Andrew J. Willshire" userId="b7b9d5b5-6e87-44af-86aa-2f3066a6a44d" providerId="ADAL" clId="{B393B667-9611-4EA7-AA56-339A1E0B097A}" dt="2019-06-16T22:25:08.632" v="4367" actId="478"/>
          <ac:spMkLst>
            <pc:docMk/>
            <pc:sldMk cId="2997297541" sldId="278"/>
            <ac:spMk id="4" creationId="{2CB9155F-0770-4856-8FC4-57017E075427}"/>
          </ac:spMkLst>
        </pc:spChg>
        <pc:spChg chg="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5" creationId="{922E6B1D-42FC-44BC-A4CA-53CE8290E073}"/>
          </ac:spMkLst>
        </pc:spChg>
        <pc:spChg chg="mod">
          <ac:chgData name="Andrew J. Willshire" userId="b7b9d5b5-6e87-44af-86aa-2f3066a6a44d" providerId="ADAL" clId="{B393B667-9611-4EA7-AA56-339A1E0B097A}" dt="2019-06-16T22:36:00.253" v="4661" actId="1076"/>
          <ac:spMkLst>
            <pc:docMk/>
            <pc:sldMk cId="2997297541" sldId="278"/>
            <ac:spMk id="6" creationId="{35E4B91A-BF41-410F-A02C-35DF437F484D}"/>
          </ac:spMkLst>
        </pc:spChg>
        <pc:spChg chg="mod">
          <ac:chgData name="Andrew J. Willshire" userId="b7b9d5b5-6e87-44af-86aa-2f3066a6a44d" providerId="ADAL" clId="{B393B667-9611-4EA7-AA56-339A1E0B097A}" dt="2019-06-16T22:39:24.860" v="4692" actId="1076"/>
          <ac:spMkLst>
            <pc:docMk/>
            <pc:sldMk cId="2997297541" sldId="278"/>
            <ac:spMk id="9" creationId="{85BE71BB-C3C0-4F42-8479-78DCFDE98E3A}"/>
          </ac:spMkLst>
        </pc:spChg>
        <pc:spChg chg="mod">
          <ac:chgData name="Andrew J. Willshire" userId="b7b9d5b5-6e87-44af-86aa-2f3066a6a44d" providerId="ADAL" clId="{B393B667-9611-4EA7-AA56-339A1E0B097A}" dt="2019-06-16T22:39:38.925" v="4700" actId="1076"/>
          <ac:spMkLst>
            <pc:docMk/>
            <pc:sldMk cId="2997297541" sldId="278"/>
            <ac:spMk id="10" creationId="{2982B980-CE5E-42CB-BCD0-CB551EAE72E4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13" creationId="{097A8B16-0C17-4F07-9D6F-7FA24EED5E7E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14" creationId="{BA0118B0-04AC-4303-9C5C-6C16E8552DDC}"/>
          </ac:spMkLst>
        </pc:spChg>
        <pc:spChg chg="add mod">
          <ac:chgData name="Andrew J. Willshire" userId="b7b9d5b5-6e87-44af-86aa-2f3066a6a44d" providerId="ADAL" clId="{B393B667-9611-4EA7-AA56-339A1E0B097A}" dt="2019-06-16T22:40:20.267" v="4710" actId="1076"/>
          <ac:spMkLst>
            <pc:docMk/>
            <pc:sldMk cId="2997297541" sldId="278"/>
            <ac:spMk id="17" creationId="{3031C970-2C92-44D4-A261-6C03AA43943D}"/>
          </ac:spMkLst>
        </pc:spChg>
        <pc:spChg chg="add mod">
          <ac:chgData name="Andrew J. Willshire" userId="b7b9d5b5-6e87-44af-86aa-2f3066a6a44d" providerId="ADAL" clId="{B393B667-9611-4EA7-AA56-339A1E0B097A}" dt="2019-06-16T22:36:29.895" v="4665" actId="1076"/>
          <ac:spMkLst>
            <pc:docMk/>
            <pc:sldMk cId="2997297541" sldId="278"/>
            <ac:spMk id="19" creationId="{D429AC39-1C3A-46A7-B07D-ADA3A88253A6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0" creationId="{EB69D3C1-4F46-443E-84CC-D11E9E986F18}"/>
          </ac:spMkLst>
        </pc:spChg>
        <pc:spChg chg="add 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1" creationId="{172A4561-8923-4A6F-8FF2-662A3680A51D}"/>
          </ac:spMkLst>
        </pc:spChg>
        <pc:spChg chg="add mod">
          <ac:chgData name="Andrew J. Willshire" userId="b7b9d5b5-6e87-44af-86aa-2f3066a6a44d" providerId="ADAL" clId="{B393B667-9611-4EA7-AA56-339A1E0B097A}" dt="2019-06-16T22:32:16.715" v="4631" actId="1076"/>
          <ac:spMkLst>
            <pc:docMk/>
            <pc:sldMk cId="2997297541" sldId="278"/>
            <ac:spMk id="22" creationId="{882D4C96-2988-448C-891D-7D134106FF34}"/>
          </ac:spMkLst>
        </pc:spChg>
        <pc:spChg chg="add mod">
          <ac:chgData name="Andrew J. Willshire" userId="b7b9d5b5-6e87-44af-86aa-2f3066a6a44d" providerId="ADAL" clId="{B393B667-9611-4EA7-AA56-339A1E0B097A}" dt="2019-06-16T22:36:22.660" v="4664" actId="1076"/>
          <ac:spMkLst>
            <pc:docMk/>
            <pc:sldMk cId="2997297541" sldId="278"/>
            <ac:spMk id="23" creationId="{4A91E095-2038-4DFD-A4C5-CDE42FA40340}"/>
          </ac:spMkLst>
        </pc:spChg>
        <pc:spChg chg="mod">
          <ac:chgData name="Andrew J. Willshire" userId="b7b9d5b5-6e87-44af-86aa-2f3066a6a44d" providerId="ADAL" clId="{B393B667-9611-4EA7-AA56-339A1E0B097A}" dt="2019-06-16T22:32:25.692" v="4632" actId="1076"/>
          <ac:spMkLst>
            <pc:docMk/>
            <pc:sldMk cId="2997297541" sldId="278"/>
            <ac:spMk id="24" creationId="{6B57FDF3-BF84-4519-9C34-332BF9706E89}"/>
          </ac:spMkLst>
        </pc:spChg>
        <pc:spChg chg="add mod">
          <ac:chgData name="Andrew J. Willshire" userId="b7b9d5b5-6e87-44af-86aa-2f3066a6a44d" providerId="ADAL" clId="{B393B667-9611-4EA7-AA56-339A1E0B097A}" dt="2019-06-16T22:37:47.398" v="4676" actId="14100"/>
          <ac:spMkLst>
            <pc:docMk/>
            <pc:sldMk cId="2997297541" sldId="278"/>
            <ac:spMk id="31" creationId="{DA7B50D7-A7E1-4D0F-8392-C10860F91152}"/>
          </ac:spMkLst>
        </pc:spChg>
        <pc:spChg chg="add">
          <ac:chgData name="Andrew J. Willshire" userId="b7b9d5b5-6e87-44af-86aa-2f3066a6a44d" providerId="ADAL" clId="{B393B667-9611-4EA7-AA56-339A1E0B097A}" dt="2019-06-16T22:40:56.660" v="4712"/>
          <ac:spMkLst>
            <pc:docMk/>
            <pc:sldMk cId="2997297541" sldId="278"/>
            <ac:spMk id="35" creationId="{00755F69-E12E-4EA9-B6B9-AB5F55DDC5C2}"/>
          </ac:spMkLst>
        </pc:spChg>
        <pc:cxnChg chg="mod">
          <ac:chgData name="Andrew J. Willshire" userId="b7b9d5b5-6e87-44af-86aa-2f3066a6a44d" providerId="ADAL" clId="{B393B667-9611-4EA7-AA56-339A1E0B097A}" dt="2019-06-16T22:38:41.427" v="4682" actId="1076"/>
          <ac:cxnSpMkLst>
            <pc:docMk/>
            <pc:sldMk cId="2997297541" sldId="278"/>
            <ac:cxnSpMk id="8" creationId="{700BC72F-30A7-4581-9A7C-3D1FC9E0B09E}"/>
          </ac:cxnSpMkLst>
        </pc:cxnChg>
        <pc:cxnChg chg="add mod">
          <ac:chgData name="Andrew J. Willshire" userId="b7b9d5b5-6e87-44af-86aa-2f3066a6a44d" providerId="ADAL" clId="{B393B667-9611-4EA7-AA56-339A1E0B097A}" dt="2019-06-16T22:32:25.692" v="4632" actId="1076"/>
          <ac:cxnSpMkLst>
            <pc:docMk/>
            <pc:sldMk cId="2997297541" sldId="278"/>
            <ac:cxnSpMk id="11" creationId="{3B6C1C53-975F-4E5E-95ED-A5E281C9B44F}"/>
          </ac:cxnSpMkLst>
        </pc:cxnChg>
        <pc:cxnChg chg="add mod">
          <ac:chgData name="Andrew J. Willshire" userId="b7b9d5b5-6e87-44af-86aa-2f3066a6a44d" providerId="ADAL" clId="{B393B667-9611-4EA7-AA56-339A1E0B097A}" dt="2019-06-16T22:32:25.692" v="4632" actId="1076"/>
          <ac:cxnSpMkLst>
            <pc:docMk/>
            <pc:sldMk cId="2997297541" sldId="278"/>
            <ac:cxnSpMk id="12" creationId="{D9FDF01E-2965-4551-8302-6A2CF0C66B33}"/>
          </ac:cxnSpMkLst>
        </pc:cxnChg>
        <pc:cxnChg chg="add mod">
          <ac:chgData name="Andrew J. Willshire" userId="b7b9d5b5-6e87-44af-86aa-2f3066a6a44d" providerId="ADAL" clId="{B393B667-9611-4EA7-AA56-339A1E0B097A}" dt="2019-06-16T22:36:32.964" v="4666" actId="14100"/>
          <ac:cxnSpMkLst>
            <pc:docMk/>
            <pc:sldMk cId="2997297541" sldId="278"/>
            <ac:cxnSpMk id="15" creationId="{6A1A2758-59A4-41FB-93A6-DD824A98DEEE}"/>
          </ac:cxnSpMkLst>
        </pc:cxnChg>
        <pc:cxnChg chg="add mod">
          <ac:chgData name="Andrew J. Willshire" userId="b7b9d5b5-6e87-44af-86aa-2f3066a6a44d" providerId="ADAL" clId="{B393B667-9611-4EA7-AA56-339A1E0B097A}" dt="2019-06-16T22:36:29.895" v="4665" actId="1076"/>
          <ac:cxnSpMkLst>
            <pc:docMk/>
            <pc:sldMk cId="2997297541" sldId="278"/>
            <ac:cxnSpMk id="18" creationId="{E46DDA5B-B40B-40EB-82DE-043C3BD74A3F}"/>
          </ac:cxnSpMkLst>
        </pc:cxnChg>
        <pc:cxnChg chg="add del mod">
          <ac:chgData name="Andrew J. Willshire" userId="b7b9d5b5-6e87-44af-86aa-2f3066a6a44d" providerId="ADAL" clId="{B393B667-9611-4EA7-AA56-339A1E0B097A}" dt="2019-06-16T22:37:21.132" v="4671" actId="478"/>
          <ac:cxnSpMkLst>
            <pc:docMk/>
            <pc:sldMk cId="2997297541" sldId="278"/>
            <ac:cxnSpMk id="28" creationId="{59E7529A-ED63-4127-8B90-59B3778CF926}"/>
          </ac:cxnSpMkLst>
        </pc:cxnChg>
        <pc:cxnChg chg="add mod">
          <ac:chgData name="Andrew J. Willshire" userId="b7b9d5b5-6e87-44af-86aa-2f3066a6a44d" providerId="ADAL" clId="{B393B667-9611-4EA7-AA56-339A1E0B097A}" dt="2019-06-16T22:38:47.022" v="4683" actId="1076"/>
          <ac:cxnSpMkLst>
            <pc:docMk/>
            <pc:sldMk cId="2997297541" sldId="278"/>
            <ac:cxnSpMk id="34" creationId="{365239FC-95BB-46AB-A963-8E0D9B44853F}"/>
          </ac:cxnSpMkLst>
        </pc:cxnChg>
      </pc:sldChg>
      <pc:sldChg chg="modSp add del">
        <pc:chgData name="Andrew J. Willshire" userId="b7b9d5b5-6e87-44af-86aa-2f3066a6a44d" providerId="ADAL" clId="{B393B667-9611-4EA7-AA56-339A1E0B097A}" dt="2019-07-17T07:45:36.444" v="8552" actId="2696"/>
        <pc:sldMkLst>
          <pc:docMk/>
          <pc:sldMk cId="2037727812" sldId="279"/>
        </pc:sldMkLst>
        <pc:spChg chg="mod">
          <ac:chgData name="Andrew J. Willshire" userId="b7b9d5b5-6e87-44af-86aa-2f3066a6a44d" providerId="ADAL" clId="{B393B667-9611-4EA7-AA56-339A1E0B097A}" dt="2019-06-16T22:31:30.424" v="4625" actId="20577"/>
          <ac:spMkLst>
            <pc:docMk/>
            <pc:sldMk cId="2037727812" sldId="279"/>
            <ac:spMk id="2" creationId="{24D9F05B-90CD-4BFF-89F8-E4A8C94C3627}"/>
          </ac:spMkLst>
        </pc:spChg>
      </pc:sldChg>
      <pc:sldChg chg="modSp add del">
        <pc:chgData name="Andrew J. Willshire" userId="b7b9d5b5-6e87-44af-86aa-2f3066a6a44d" providerId="ADAL" clId="{B393B667-9611-4EA7-AA56-339A1E0B097A}" dt="2019-07-17T07:45:36.516" v="8553" actId="2696"/>
        <pc:sldMkLst>
          <pc:docMk/>
          <pc:sldMk cId="2012682761" sldId="280"/>
        </pc:sldMkLst>
        <pc:spChg chg="mod">
          <ac:chgData name="Andrew J. Willshire" userId="b7b9d5b5-6e87-44af-86aa-2f3066a6a44d" providerId="ADAL" clId="{B393B667-9611-4EA7-AA56-339A1E0B097A}" dt="2019-06-16T22:31:38.220" v="4626"/>
          <ac:spMkLst>
            <pc:docMk/>
            <pc:sldMk cId="2012682761" sldId="280"/>
            <ac:spMk id="2" creationId="{24D9F05B-90CD-4BFF-89F8-E4A8C94C3627}"/>
          </ac:spMkLst>
        </pc:spChg>
        <pc:graphicFrameChg chg="modGraphic">
          <ac:chgData name="Andrew J. Willshire" userId="b7b9d5b5-6e87-44af-86aa-2f3066a6a44d" providerId="ADAL" clId="{B393B667-9611-4EA7-AA56-339A1E0B097A}" dt="2019-06-16T22:28:26.191" v="4391" actId="339"/>
          <ac:graphicFrameMkLst>
            <pc:docMk/>
            <pc:sldMk cId="2012682761" sldId="280"/>
            <ac:graphicFrameMk id="3" creationId="{9E70408C-E30E-45B4-8B61-EFD26DFD19BD}"/>
          </ac:graphicFrameMkLst>
        </pc:graphicFrameChg>
      </pc:sldChg>
      <pc:sldChg chg="addSp modSp add">
        <pc:chgData name="Andrew J. Willshire" userId="b7b9d5b5-6e87-44af-86aa-2f3066a6a44d" providerId="ADAL" clId="{B393B667-9611-4EA7-AA56-339A1E0B097A}" dt="2019-06-16T22:53:09.248" v="4978" actId="1076"/>
        <pc:sldMkLst>
          <pc:docMk/>
          <pc:sldMk cId="1780389398" sldId="281"/>
        </pc:sldMkLst>
        <pc:spChg chg="add mod">
          <ac:chgData name="Andrew J. Willshire" userId="b7b9d5b5-6e87-44af-86aa-2f3066a6a44d" providerId="ADAL" clId="{B393B667-9611-4EA7-AA56-339A1E0B097A}" dt="2019-06-16T22:53:09.248" v="4978" actId="1076"/>
          <ac:spMkLst>
            <pc:docMk/>
            <pc:sldMk cId="1780389398" sldId="281"/>
            <ac:spMk id="25" creationId="{240C38B7-A4E5-47DC-955F-D55959F9B49B}"/>
          </ac:spMkLst>
        </pc:spChg>
        <pc:spChg chg="mod">
          <ac:chgData name="Andrew J. Willshire" userId="b7b9d5b5-6e87-44af-86aa-2f3066a6a44d" providerId="ADAL" clId="{B393B667-9611-4EA7-AA56-339A1E0B097A}" dt="2019-06-16T22:53:04.919" v="4977" actId="1076"/>
          <ac:spMkLst>
            <pc:docMk/>
            <pc:sldMk cId="1780389398" sldId="281"/>
            <ac:spMk id="35" creationId="{00755F69-E12E-4EA9-B6B9-AB5F55DDC5C2}"/>
          </ac:spMkLst>
        </pc:spChg>
      </pc:sldChg>
      <pc:sldChg chg="modSp add">
        <pc:chgData name="Andrew J. Willshire" userId="b7b9d5b5-6e87-44af-86aa-2f3066a6a44d" providerId="ADAL" clId="{B393B667-9611-4EA7-AA56-339A1E0B097A}" dt="2019-07-17T17:48:04.666" v="14510" actId="20577"/>
        <pc:sldMkLst>
          <pc:docMk/>
          <pc:sldMk cId="3650535861" sldId="282"/>
        </pc:sldMkLst>
        <pc:spChg chg="mod">
          <ac:chgData name="Andrew J. Willshire" userId="b7b9d5b5-6e87-44af-86aa-2f3066a6a44d" providerId="ADAL" clId="{B393B667-9611-4EA7-AA56-339A1E0B097A}" dt="2019-07-17T17:48:04.666" v="14510" actId="20577"/>
          <ac:spMkLst>
            <pc:docMk/>
            <pc:sldMk cId="3650535861" sldId="282"/>
            <ac:spMk id="2" creationId="{C58F7AC9-9E52-4630-9FA4-124EB7E68615}"/>
          </ac:spMkLst>
        </pc:spChg>
        <pc:spChg chg="mod">
          <ac:chgData name="Andrew J. Willshire" userId="b7b9d5b5-6e87-44af-86aa-2f3066a6a44d" providerId="ADAL" clId="{B393B667-9611-4EA7-AA56-339A1E0B097A}" dt="2019-06-16T22:48:24.145" v="4952" actId="20577"/>
          <ac:spMkLst>
            <pc:docMk/>
            <pc:sldMk cId="3650535861" sldId="282"/>
            <ac:spMk id="3" creationId="{7D1E639D-0AAE-4A5E-BEC8-30E67533646A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7T17:31:51.511" v="14350" actId="1076"/>
        <pc:sldMkLst>
          <pc:docMk/>
          <pc:sldMk cId="2022237297" sldId="283"/>
        </pc:sldMkLst>
        <pc:spChg chg="mod">
          <ac:chgData name="Andrew J. Willshire" userId="b7b9d5b5-6e87-44af-86aa-2f3066a6a44d" providerId="ADAL" clId="{B393B667-9611-4EA7-AA56-339A1E0B097A}" dt="2019-07-14T18:00:22.969" v="6355" actId="5793"/>
          <ac:spMkLst>
            <pc:docMk/>
            <pc:sldMk cId="2022237297" sldId="283"/>
            <ac:spMk id="2" creationId="{DA0AED24-B9BE-40F6-953D-07CEE02928B4}"/>
          </ac:spMkLst>
        </pc:spChg>
        <pc:spChg chg="add mod">
          <ac:chgData name="Andrew J. Willshire" userId="b7b9d5b5-6e87-44af-86aa-2f3066a6a44d" providerId="ADAL" clId="{B393B667-9611-4EA7-AA56-339A1E0B097A}" dt="2019-07-14T18:03:09.026" v="6650" actId="20577"/>
          <ac:spMkLst>
            <pc:docMk/>
            <pc:sldMk cId="2022237297" sldId="283"/>
            <ac:spMk id="5" creationId="{9716626E-F1CC-4E92-8A67-71902152FA2D}"/>
          </ac:spMkLst>
        </pc:spChg>
        <pc:picChg chg="add del mod">
          <ac:chgData name="Andrew J. Willshire" userId="b7b9d5b5-6e87-44af-86aa-2f3066a6a44d" providerId="ADAL" clId="{B393B667-9611-4EA7-AA56-339A1E0B097A}" dt="2019-07-17T17:31:41.715" v="14347" actId="478"/>
          <ac:picMkLst>
            <pc:docMk/>
            <pc:sldMk cId="2022237297" sldId="283"/>
            <ac:picMk id="3" creationId="{1AD4C9C0-D197-44D0-B59F-2F8679849271}"/>
          </ac:picMkLst>
        </pc:picChg>
        <pc:picChg chg="add mod">
          <ac:chgData name="Andrew J. Willshire" userId="b7b9d5b5-6e87-44af-86aa-2f3066a6a44d" providerId="ADAL" clId="{B393B667-9611-4EA7-AA56-339A1E0B097A}" dt="2019-07-14T18:00:19.684" v="6351" actId="1076"/>
          <ac:picMkLst>
            <pc:docMk/>
            <pc:sldMk cId="2022237297" sldId="283"/>
            <ac:picMk id="4" creationId="{BF8A106F-C5ED-4B70-BC8B-370916E033F2}"/>
          </ac:picMkLst>
        </pc:picChg>
        <pc:picChg chg="add mod">
          <ac:chgData name="Andrew J. Willshire" userId="b7b9d5b5-6e87-44af-86aa-2f3066a6a44d" providerId="ADAL" clId="{B393B667-9611-4EA7-AA56-339A1E0B097A}" dt="2019-07-17T17:31:51.511" v="14350" actId="1076"/>
          <ac:picMkLst>
            <pc:docMk/>
            <pc:sldMk cId="2022237297" sldId="283"/>
            <ac:picMk id="6" creationId="{22789841-255B-4087-83FB-D47E6BC7B005}"/>
          </ac:picMkLst>
        </pc:picChg>
      </pc:sldChg>
      <pc:sldChg chg="modSp add del">
        <pc:chgData name="Andrew J. Willshire" userId="b7b9d5b5-6e87-44af-86aa-2f3066a6a44d" providerId="ADAL" clId="{B393B667-9611-4EA7-AA56-339A1E0B097A}" dt="2019-07-17T16:43:16.571" v="12534" actId="2696"/>
        <pc:sldMkLst>
          <pc:docMk/>
          <pc:sldMk cId="3391762272" sldId="284"/>
        </pc:sldMkLst>
        <pc:spChg chg="mod">
          <ac:chgData name="Andrew J. Willshire" userId="b7b9d5b5-6e87-44af-86aa-2f3066a6a44d" providerId="ADAL" clId="{B393B667-9611-4EA7-AA56-339A1E0B097A}" dt="2019-07-03T07:30:36.276" v="5169" actId="5793"/>
          <ac:spMkLst>
            <pc:docMk/>
            <pc:sldMk cId="3391762272" sldId="284"/>
            <ac:spMk id="2" creationId="{5C0DC39E-F913-432D-A296-547C0928436C}"/>
          </ac:spMkLst>
        </pc:spChg>
        <pc:spChg chg="mod">
          <ac:chgData name="Andrew J. Willshire" userId="b7b9d5b5-6e87-44af-86aa-2f3066a6a44d" providerId="ADAL" clId="{B393B667-9611-4EA7-AA56-339A1E0B097A}" dt="2019-07-03T07:35:12.095" v="5412" actId="20577"/>
          <ac:spMkLst>
            <pc:docMk/>
            <pc:sldMk cId="3391762272" sldId="284"/>
            <ac:spMk id="3" creationId="{98C13B1C-3C0E-4D1B-9FD8-7AA7227978F7}"/>
          </ac:spMkLst>
        </pc:spChg>
      </pc:sldChg>
      <pc:sldChg chg="modSp add">
        <pc:chgData name="Andrew J. Willshire" userId="b7b9d5b5-6e87-44af-86aa-2f3066a6a44d" providerId="ADAL" clId="{B393B667-9611-4EA7-AA56-339A1E0B097A}" dt="2019-07-17T16:43:08.210" v="12533" actId="20577"/>
        <pc:sldMkLst>
          <pc:docMk/>
          <pc:sldMk cId="376726252" sldId="285"/>
        </pc:sldMkLst>
        <pc:spChg chg="mod">
          <ac:chgData name="Andrew J. Willshire" userId="b7b9d5b5-6e87-44af-86aa-2f3066a6a44d" providerId="ADAL" clId="{B393B667-9611-4EA7-AA56-339A1E0B097A}" dt="2019-07-17T16:43:08.210" v="12533" actId="20577"/>
          <ac:spMkLst>
            <pc:docMk/>
            <pc:sldMk cId="376726252" sldId="285"/>
            <ac:spMk id="11" creationId="{CFA8DAAA-C134-4E63-B3B7-A9EB99EAD2CD}"/>
          </ac:spMkLst>
        </pc:spChg>
      </pc:sldChg>
      <pc:sldChg chg="addSp modSp add del">
        <pc:chgData name="Andrew J. Willshire" userId="b7b9d5b5-6e87-44af-86aa-2f3066a6a44d" providerId="ADAL" clId="{B393B667-9611-4EA7-AA56-339A1E0B097A}" dt="2019-07-17T16:19:32.155" v="12021" actId="2696"/>
        <pc:sldMkLst>
          <pc:docMk/>
          <pc:sldMk cId="1423572950" sldId="285"/>
        </pc:sldMkLst>
        <pc:spChg chg="mod">
          <ac:chgData name="Andrew J. Willshire" userId="b7b9d5b5-6e87-44af-86aa-2f3066a6a44d" providerId="ADAL" clId="{B393B667-9611-4EA7-AA56-339A1E0B097A}" dt="2019-07-03T07:38:09.804" v="5510" actId="20577"/>
          <ac:spMkLst>
            <pc:docMk/>
            <pc:sldMk cId="1423572950" sldId="285"/>
            <ac:spMk id="2" creationId="{AB235C60-8E3C-4678-A19B-4CF0DFCD137B}"/>
          </ac:spMkLst>
        </pc:spChg>
        <pc:spChg chg="mod">
          <ac:chgData name="Andrew J. Willshire" userId="b7b9d5b5-6e87-44af-86aa-2f3066a6a44d" providerId="ADAL" clId="{B393B667-9611-4EA7-AA56-339A1E0B097A}" dt="2019-07-14T18:40:05.877" v="7767" actId="114"/>
          <ac:spMkLst>
            <pc:docMk/>
            <pc:sldMk cId="1423572950" sldId="285"/>
            <ac:spMk id="3" creationId="{AFEEDCCF-08BF-43E2-BA99-C4B95BCA5AA3}"/>
          </ac:spMkLst>
        </pc:spChg>
        <pc:spChg chg="add mod">
          <ac:chgData name="Andrew J. Willshire" userId="b7b9d5b5-6e87-44af-86aa-2f3066a6a44d" providerId="ADAL" clId="{B393B667-9611-4EA7-AA56-339A1E0B097A}" dt="2019-07-03T07:40:46.601" v="5570" actId="1076"/>
          <ac:spMkLst>
            <pc:docMk/>
            <pc:sldMk cId="1423572950" sldId="285"/>
            <ac:spMk id="4" creationId="{1BDC03A1-77EE-4497-8A5F-2CF6DB723262}"/>
          </ac:spMkLst>
        </pc:spChg>
        <pc:spChg chg="add mod">
          <ac:chgData name="Andrew J. Willshire" userId="b7b9d5b5-6e87-44af-86aa-2f3066a6a44d" providerId="ADAL" clId="{B393B667-9611-4EA7-AA56-339A1E0B097A}" dt="2019-07-03T07:42:05.877" v="5598" actId="1076"/>
          <ac:spMkLst>
            <pc:docMk/>
            <pc:sldMk cId="1423572950" sldId="285"/>
            <ac:spMk id="5" creationId="{67624B66-5C3F-4FBB-BAA2-754444AEB983}"/>
          </ac:spMkLst>
        </pc:spChg>
        <pc:spChg chg="add mod">
          <ac:chgData name="Andrew J. Willshire" userId="b7b9d5b5-6e87-44af-86aa-2f3066a6a44d" providerId="ADAL" clId="{B393B667-9611-4EA7-AA56-339A1E0B097A}" dt="2019-07-03T07:42:31.340" v="5618" actId="1076"/>
          <ac:spMkLst>
            <pc:docMk/>
            <pc:sldMk cId="1423572950" sldId="285"/>
            <ac:spMk id="8" creationId="{FD5DCC21-7068-4FA5-AF7D-2B20010CA1F0}"/>
          </ac:spMkLst>
        </pc:spChg>
        <pc:spChg chg="add mod">
          <ac:chgData name="Andrew J. Willshire" userId="b7b9d5b5-6e87-44af-86aa-2f3066a6a44d" providerId="ADAL" clId="{B393B667-9611-4EA7-AA56-339A1E0B097A}" dt="2019-07-14T18:41:00.894" v="7829" actId="14100"/>
          <ac:spMkLst>
            <pc:docMk/>
            <pc:sldMk cId="1423572950" sldId="285"/>
            <ac:spMk id="11" creationId="{CFA8DAAA-C134-4E63-B3B7-A9EB99EAD2CD}"/>
          </ac:spMkLst>
        </pc:spChg>
        <pc:cxnChg chg="add mod">
          <ac:chgData name="Andrew J. Willshire" userId="b7b9d5b5-6e87-44af-86aa-2f3066a6a44d" providerId="ADAL" clId="{B393B667-9611-4EA7-AA56-339A1E0B097A}" dt="2019-07-03T07:42:10.479" v="5599" actId="11529"/>
          <ac:cxnSpMkLst>
            <pc:docMk/>
            <pc:sldMk cId="1423572950" sldId="285"/>
            <ac:cxnSpMk id="7" creationId="{F2CC98A1-A488-41C1-8632-022ACD9E1230}"/>
          </ac:cxnSpMkLst>
        </pc:cxnChg>
        <pc:cxnChg chg="add mod">
          <ac:chgData name="Andrew J. Willshire" userId="b7b9d5b5-6e87-44af-86aa-2f3066a6a44d" providerId="ADAL" clId="{B393B667-9611-4EA7-AA56-339A1E0B097A}" dt="2019-07-03T07:42:36.641" v="5619" actId="11529"/>
          <ac:cxnSpMkLst>
            <pc:docMk/>
            <pc:sldMk cId="1423572950" sldId="285"/>
            <ac:cxnSpMk id="10" creationId="{20081E0D-A112-4BA0-A738-51FFA2D908A9}"/>
          </ac:cxnSpMkLst>
        </pc:cxnChg>
      </pc:sldChg>
      <pc:sldChg chg="modSp add ord">
        <pc:chgData name="Andrew J. Willshire" userId="b7b9d5b5-6e87-44af-86aa-2f3066a6a44d" providerId="ADAL" clId="{B393B667-9611-4EA7-AA56-339A1E0B097A}" dt="2019-07-17T07:46:29.636" v="8554"/>
        <pc:sldMkLst>
          <pc:docMk/>
          <pc:sldMk cId="3928444172" sldId="286"/>
        </pc:sldMkLst>
        <pc:spChg chg="mod">
          <ac:chgData name="Andrew J. Willshire" userId="b7b9d5b5-6e87-44af-86aa-2f3066a6a44d" providerId="ADAL" clId="{B393B667-9611-4EA7-AA56-339A1E0B097A}" dt="2019-07-03T07:46:26.345" v="5784" actId="20577"/>
          <ac:spMkLst>
            <pc:docMk/>
            <pc:sldMk cId="3928444172" sldId="286"/>
            <ac:spMk id="2" creationId="{2BB9F925-07CC-434A-BF76-24CD4F34DFF8}"/>
          </ac:spMkLst>
        </pc:spChg>
        <pc:spChg chg="mod">
          <ac:chgData name="Andrew J. Willshire" userId="b7b9d5b5-6e87-44af-86aa-2f3066a6a44d" providerId="ADAL" clId="{B393B667-9611-4EA7-AA56-339A1E0B097A}" dt="2019-07-03T08:43:14.630" v="6276" actId="20577"/>
          <ac:spMkLst>
            <pc:docMk/>
            <pc:sldMk cId="3928444172" sldId="286"/>
            <ac:spMk id="3" creationId="{899F1F1E-6148-4FBA-A8AF-CF8773B5AC44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4T18:06:41.443" v="6747" actId="20577"/>
        <pc:sldMkLst>
          <pc:docMk/>
          <pc:sldMk cId="1902269084" sldId="287"/>
        </pc:sldMkLst>
        <pc:spChg chg="add mod">
          <ac:chgData name="Andrew J. Willshire" userId="b7b9d5b5-6e87-44af-86aa-2f3066a6a44d" providerId="ADAL" clId="{B393B667-9611-4EA7-AA56-339A1E0B097A}" dt="2019-07-14T18:05:15.175" v="6737" actId="1076"/>
          <ac:spMkLst>
            <pc:docMk/>
            <pc:sldMk cId="1902269084" sldId="287"/>
            <ac:spMk id="3" creationId="{3E534894-8D4B-4AB6-B199-36F4712534BB}"/>
          </ac:spMkLst>
        </pc:spChg>
        <pc:spChg chg="del">
          <ac:chgData name="Andrew J. Willshire" userId="b7b9d5b5-6e87-44af-86aa-2f3066a6a44d" providerId="ADAL" clId="{B393B667-9611-4EA7-AA56-339A1E0B097A}" dt="2019-07-14T18:04:07.528" v="6653" actId="478"/>
          <ac:spMkLst>
            <pc:docMk/>
            <pc:sldMk cId="1902269084" sldId="287"/>
            <ac:spMk id="17" creationId="{3031C970-2C92-44D4-A261-6C03AA43943D}"/>
          </ac:spMkLst>
        </pc:spChg>
        <pc:spChg chg="mod">
          <ac:chgData name="Andrew J. Willshire" userId="b7b9d5b5-6e87-44af-86aa-2f3066a6a44d" providerId="ADAL" clId="{B393B667-9611-4EA7-AA56-339A1E0B097A}" dt="2019-07-14T18:06:41.443" v="6747" actId="20577"/>
          <ac:spMkLst>
            <pc:docMk/>
            <pc:sldMk cId="1902269084" sldId="287"/>
            <ac:spMk id="21" creationId="{172A4561-8923-4A6F-8FF2-662A3680A51D}"/>
          </ac:spMkLst>
        </pc:spChg>
        <pc:spChg chg="del">
          <ac:chgData name="Andrew J. Willshire" userId="b7b9d5b5-6e87-44af-86aa-2f3066a6a44d" providerId="ADAL" clId="{B393B667-9611-4EA7-AA56-339A1E0B097A}" dt="2019-07-14T18:04:04.009" v="6652" actId="478"/>
          <ac:spMkLst>
            <pc:docMk/>
            <pc:sldMk cId="1902269084" sldId="287"/>
            <ac:spMk id="25" creationId="{240C38B7-A4E5-47DC-955F-D55959F9B49B}"/>
          </ac:spMkLst>
        </pc:spChg>
        <pc:spChg chg="add mod">
          <ac:chgData name="Andrew J. Willshire" userId="b7b9d5b5-6e87-44af-86aa-2f3066a6a44d" providerId="ADAL" clId="{B393B667-9611-4EA7-AA56-339A1E0B097A}" dt="2019-07-14T18:06:00.213" v="6746" actId="14100"/>
          <ac:spMkLst>
            <pc:docMk/>
            <pc:sldMk cId="1902269084" sldId="287"/>
            <ac:spMk id="26" creationId="{E2748A32-1EE6-4837-8430-4B91125BA690}"/>
          </ac:spMkLst>
        </pc:spChg>
        <pc:spChg chg="add del">
          <ac:chgData name="Andrew J. Willshire" userId="b7b9d5b5-6e87-44af-86aa-2f3066a6a44d" providerId="ADAL" clId="{B393B667-9611-4EA7-AA56-339A1E0B097A}" dt="2019-07-14T18:04:53.054" v="6733"/>
          <ac:spMkLst>
            <pc:docMk/>
            <pc:sldMk cId="1902269084" sldId="287"/>
            <ac:spMk id="27" creationId="{B96C2CF2-EB38-4D10-82CE-2C0F63BCB606}"/>
          </ac:spMkLst>
        </pc:spChg>
        <pc:spChg chg="mod">
          <ac:chgData name="Andrew J. Willshire" userId="b7b9d5b5-6e87-44af-86aa-2f3066a6a44d" providerId="ADAL" clId="{B393B667-9611-4EA7-AA56-339A1E0B097A}" dt="2019-07-14T18:05:10.613" v="6735"/>
          <ac:spMkLst>
            <pc:docMk/>
            <pc:sldMk cId="1902269084" sldId="287"/>
            <ac:spMk id="35" creationId="{00755F69-E12E-4EA9-B6B9-AB5F55DDC5C2}"/>
          </ac:spMkLst>
        </pc:spChg>
      </pc:sldChg>
      <pc:sldChg chg="addSp modSp add del ord">
        <pc:chgData name="Andrew J. Willshire" userId="b7b9d5b5-6e87-44af-86aa-2f3066a6a44d" providerId="ADAL" clId="{B393B667-9611-4EA7-AA56-339A1E0B097A}" dt="2019-07-17T08:41:59.445" v="10155" actId="2696"/>
        <pc:sldMkLst>
          <pc:docMk/>
          <pc:sldMk cId="1496066787" sldId="288"/>
        </pc:sldMkLst>
        <pc:spChg chg="mod">
          <ac:chgData name="Andrew J. Willshire" userId="b7b9d5b5-6e87-44af-86aa-2f3066a6a44d" providerId="ADAL" clId="{B393B667-9611-4EA7-AA56-339A1E0B097A}" dt="2019-07-14T18:27:14.966" v="6939" actId="20577"/>
          <ac:spMkLst>
            <pc:docMk/>
            <pc:sldMk cId="1496066787" sldId="288"/>
            <ac:spMk id="2" creationId="{D705E6AB-3F36-463A-9484-098E4B0C0C8A}"/>
          </ac:spMkLst>
        </pc:spChg>
        <pc:spChg chg="mod">
          <ac:chgData name="Andrew J. Willshire" userId="b7b9d5b5-6e87-44af-86aa-2f3066a6a44d" providerId="ADAL" clId="{B393B667-9611-4EA7-AA56-339A1E0B097A}" dt="2019-07-14T18:38:27.706" v="7741"/>
          <ac:spMkLst>
            <pc:docMk/>
            <pc:sldMk cId="1496066787" sldId="288"/>
            <ac:spMk id="3" creationId="{282A2352-0C9E-405A-A661-D2D78577FE1D}"/>
          </ac:spMkLst>
        </pc:spChg>
        <pc:spChg chg="add mod">
          <ac:chgData name="Andrew J. Willshire" userId="b7b9d5b5-6e87-44af-86aa-2f3066a6a44d" providerId="ADAL" clId="{B393B667-9611-4EA7-AA56-339A1E0B097A}" dt="2019-07-14T18:39:08.876" v="7745" actId="6549"/>
          <ac:spMkLst>
            <pc:docMk/>
            <pc:sldMk cId="1496066787" sldId="288"/>
            <ac:spMk id="4" creationId="{11DF7E21-679F-4186-A862-D96AAF17E502}"/>
          </ac:spMkLst>
        </pc:spChg>
      </pc:sldChg>
      <pc:sldChg chg="addSp modSp add ord">
        <pc:chgData name="Andrew J. Willshire" userId="b7b9d5b5-6e87-44af-86aa-2f3066a6a44d" providerId="ADAL" clId="{B393B667-9611-4EA7-AA56-339A1E0B097A}" dt="2019-07-17T08:41:32.820" v="10154" actId="20577"/>
        <pc:sldMkLst>
          <pc:docMk/>
          <pc:sldMk cId="4258175097" sldId="289"/>
        </pc:sldMkLst>
        <pc:spChg chg="mod">
          <ac:chgData name="Andrew J. Willshire" userId="b7b9d5b5-6e87-44af-86aa-2f3066a6a44d" providerId="ADAL" clId="{B393B667-9611-4EA7-AA56-339A1E0B097A}" dt="2019-07-14T18:31:07.240" v="7202" actId="5793"/>
          <ac:spMkLst>
            <pc:docMk/>
            <pc:sldMk cId="4258175097" sldId="289"/>
            <ac:spMk id="2" creationId="{EE7D6F88-80AC-4E34-A4F9-F6F0FCE8D789}"/>
          </ac:spMkLst>
        </pc:spChg>
        <pc:spChg chg="mod">
          <ac:chgData name="Andrew J. Willshire" userId="b7b9d5b5-6e87-44af-86aa-2f3066a6a44d" providerId="ADAL" clId="{B393B667-9611-4EA7-AA56-339A1E0B097A}" dt="2019-07-17T08:41:32.820" v="10154" actId="20577"/>
          <ac:spMkLst>
            <pc:docMk/>
            <pc:sldMk cId="4258175097" sldId="289"/>
            <ac:spMk id="3" creationId="{94DBCF5B-79A0-45D8-8DAE-840425CF2454}"/>
          </ac:spMkLst>
        </pc:spChg>
        <pc:spChg chg="add mod">
          <ac:chgData name="Andrew J. Willshire" userId="b7b9d5b5-6e87-44af-86aa-2f3066a6a44d" providerId="ADAL" clId="{B393B667-9611-4EA7-AA56-339A1E0B097A}" dt="2019-07-14T18:39:04.432" v="7744" actId="20577"/>
          <ac:spMkLst>
            <pc:docMk/>
            <pc:sldMk cId="4258175097" sldId="289"/>
            <ac:spMk id="4" creationId="{3697FEC2-DFFD-4040-85D7-03A4FB5B2457}"/>
          </ac:spMkLst>
        </pc:spChg>
      </pc:sldChg>
      <pc:sldChg chg="modSp add del ord">
        <pc:chgData name="Andrew J. Willshire" userId="b7b9d5b5-6e87-44af-86aa-2f3066a6a44d" providerId="ADAL" clId="{B393B667-9611-4EA7-AA56-339A1E0B097A}" dt="2019-07-17T09:07:07.670" v="10327" actId="2696"/>
        <pc:sldMkLst>
          <pc:docMk/>
          <pc:sldMk cId="722968843" sldId="290"/>
        </pc:sldMkLst>
        <pc:spChg chg="mod">
          <ac:chgData name="Andrew J. Willshire" userId="b7b9d5b5-6e87-44af-86aa-2f3066a6a44d" providerId="ADAL" clId="{B393B667-9611-4EA7-AA56-339A1E0B097A}" dt="2019-07-14T18:49:16.712" v="8123" actId="20577"/>
          <ac:spMkLst>
            <pc:docMk/>
            <pc:sldMk cId="722968843" sldId="290"/>
            <ac:spMk id="2" creationId="{5509488A-0FFE-430C-BF6B-C5B639AEA85C}"/>
          </ac:spMkLst>
        </pc:spChg>
        <pc:spChg chg="mod">
          <ac:chgData name="Andrew J. Willshire" userId="b7b9d5b5-6e87-44af-86aa-2f3066a6a44d" providerId="ADAL" clId="{B393B667-9611-4EA7-AA56-339A1E0B097A}" dt="2019-07-17T09:04:08.823" v="10170"/>
          <ac:spMkLst>
            <pc:docMk/>
            <pc:sldMk cId="722968843" sldId="290"/>
            <ac:spMk id="3" creationId="{323D6CE0-0E11-40CA-84D6-748B759B30EB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7T17:20:57.341" v="14270" actId="14100"/>
        <pc:sldMkLst>
          <pc:docMk/>
          <pc:sldMk cId="964708628" sldId="291"/>
        </pc:sldMkLst>
        <pc:spChg chg="mod">
          <ac:chgData name="Andrew J. Willshire" userId="b7b9d5b5-6e87-44af-86aa-2f3066a6a44d" providerId="ADAL" clId="{B393B667-9611-4EA7-AA56-339A1E0B097A}" dt="2019-07-17T07:56:06.315" v="8807" actId="20577"/>
          <ac:spMkLst>
            <pc:docMk/>
            <pc:sldMk cId="964708628" sldId="291"/>
            <ac:spMk id="2" creationId="{2B88F309-5F3F-4328-80F7-2AA1B9D03EE6}"/>
          </ac:spMkLst>
        </pc:spChg>
        <pc:spChg chg="mod">
          <ac:chgData name="Andrew J. Willshire" userId="b7b9d5b5-6e87-44af-86aa-2f3066a6a44d" providerId="ADAL" clId="{B393B667-9611-4EA7-AA56-339A1E0B097A}" dt="2019-07-17T17:20:57.341" v="14270" actId="14100"/>
          <ac:spMkLst>
            <pc:docMk/>
            <pc:sldMk cId="964708628" sldId="291"/>
            <ac:spMk id="3" creationId="{2AFF8E72-1F6A-4D03-AFD8-537980DBBBA1}"/>
          </ac:spMkLst>
        </pc:spChg>
        <pc:spChg chg="add mod">
          <ac:chgData name="Andrew J. Willshire" userId="b7b9d5b5-6e87-44af-86aa-2f3066a6a44d" providerId="ADAL" clId="{B393B667-9611-4EA7-AA56-339A1E0B097A}" dt="2019-07-17T08:18:01.312" v="9337" actId="1076"/>
          <ac:spMkLst>
            <pc:docMk/>
            <pc:sldMk cId="964708628" sldId="291"/>
            <ac:spMk id="4" creationId="{6C1AC3B1-2F91-4C8D-AE44-F367145FEB8E}"/>
          </ac:spMkLst>
        </pc:spChg>
        <pc:spChg chg="add del mod">
          <ac:chgData name="Andrew J. Willshire" userId="b7b9d5b5-6e87-44af-86aa-2f3066a6a44d" providerId="ADAL" clId="{B393B667-9611-4EA7-AA56-339A1E0B097A}" dt="2019-07-17T08:27:19.283" v="9467" actId="478"/>
          <ac:spMkLst>
            <pc:docMk/>
            <pc:sldMk cId="964708628" sldId="291"/>
            <ac:spMk id="5" creationId="{27EDE330-9A9C-4A57-B3F0-FCEAF7128C5E}"/>
          </ac:spMkLst>
        </pc:spChg>
        <pc:spChg chg="add mod">
          <ac:chgData name="Andrew J. Willshire" userId="b7b9d5b5-6e87-44af-86aa-2f3066a6a44d" providerId="ADAL" clId="{B393B667-9611-4EA7-AA56-339A1E0B097A}" dt="2019-07-17T08:07:20.656" v="9228" actId="1076"/>
          <ac:spMkLst>
            <pc:docMk/>
            <pc:sldMk cId="964708628" sldId="291"/>
            <ac:spMk id="6" creationId="{BBAEC959-F56B-422A-A422-80FD8945A9D8}"/>
          </ac:spMkLst>
        </pc:spChg>
        <pc:spChg chg="add del mod">
          <ac:chgData name="Andrew J. Willshire" userId="b7b9d5b5-6e87-44af-86aa-2f3066a6a44d" providerId="ADAL" clId="{B393B667-9611-4EA7-AA56-339A1E0B097A}" dt="2019-07-17T08:27:35.952" v="9479"/>
          <ac:spMkLst>
            <pc:docMk/>
            <pc:sldMk cId="964708628" sldId="291"/>
            <ac:spMk id="7" creationId="{4B5E6A3D-6C22-42E0-B5EE-9049DFB05E20}"/>
          </ac:spMkLst>
        </pc:spChg>
      </pc:sldChg>
      <pc:sldChg chg="modSp add">
        <pc:chgData name="Andrew J. Willshire" userId="b7b9d5b5-6e87-44af-86aa-2f3066a6a44d" providerId="ADAL" clId="{B393B667-9611-4EA7-AA56-339A1E0B097A}" dt="2019-07-17T09:17:08.580" v="10552" actId="20577"/>
        <pc:sldMkLst>
          <pc:docMk/>
          <pc:sldMk cId="3819274530" sldId="292"/>
        </pc:sldMkLst>
        <pc:spChg chg="mod">
          <ac:chgData name="Andrew J. Willshire" userId="b7b9d5b5-6e87-44af-86aa-2f3066a6a44d" providerId="ADAL" clId="{B393B667-9611-4EA7-AA56-339A1E0B097A}" dt="2019-07-17T09:17:08.580" v="10552" actId="20577"/>
          <ac:spMkLst>
            <pc:docMk/>
            <pc:sldMk cId="3819274530" sldId="292"/>
            <ac:spMk id="2" creationId="{3030EBFD-8791-470E-B9A5-0E331C8A210D}"/>
          </ac:spMkLst>
        </pc:spChg>
        <pc:spChg chg="mod">
          <ac:chgData name="Andrew J. Willshire" userId="b7b9d5b5-6e87-44af-86aa-2f3066a6a44d" providerId="ADAL" clId="{B393B667-9611-4EA7-AA56-339A1E0B097A}" dt="2019-07-17T09:10:20.759" v="10427"/>
          <ac:spMkLst>
            <pc:docMk/>
            <pc:sldMk cId="3819274530" sldId="292"/>
            <ac:spMk id="3" creationId="{0F978941-D290-42E1-969B-92130E250235}"/>
          </ac:spMkLst>
        </pc:spChg>
      </pc:sldChg>
      <pc:sldChg chg="modSp add">
        <pc:chgData name="Andrew J. Willshire" userId="b7b9d5b5-6e87-44af-86aa-2f3066a6a44d" providerId="ADAL" clId="{B393B667-9611-4EA7-AA56-339A1E0B097A}" dt="2019-07-17T09:17:57.660" v="10602" actId="15"/>
        <pc:sldMkLst>
          <pc:docMk/>
          <pc:sldMk cId="3246970919" sldId="293"/>
        </pc:sldMkLst>
        <pc:spChg chg="mod">
          <ac:chgData name="Andrew J. Willshire" userId="b7b9d5b5-6e87-44af-86aa-2f3066a6a44d" providerId="ADAL" clId="{B393B667-9611-4EA7-AA56-339A1E0B097A}" dt="2019-07-17T09:17:48.835" v="10599" actId="20577"/>
          <ac:spMkLst>
            <pc:docMk/>
            <pc:sldMk cId="3246970919" sldId="293"/>
            <ac:spMk id="2" creationId="{B543E6FD-4BFF-427B-A318-1809039AAD5F}"/>
          </ac:spMkLst>
        </pc:spChg>
        <pc:spChg chg="mod">
          <ac:chgData name="Andrew J. Willshire" userId="b7b9d5b5-6e87-44af-86aa-2f3066a6a44d" providerId="ADAL" clId="{B393B667-9611-4EA7-AA56-339A1E0B097A}" dt="2019-07-17T09:17:57.660" v="10602" actId="15"/>
          <ac:spMkLst>
            <pc:docMk/>
            <pc:sldMk cId="3246970919" sldId="293"/>
            <ac:spMk id="3" creationId="{D034F999-641E-49F3-8765-C00B3CA9B581}"/>
          </ac:spMkLst>
        </pc:spChg>
      </pc:sldChg>
      <pc:sldChg chg="modSp add">
        <pc:chgData name="Andrew J. Willshire" userId="b7b9d5b5-6e87-44af-86aa-2f3066a6a44d" providerId="ADAL" clId="{B393B667-9611-4EA7-AA56-339A1E0B097A}" dt="2019-07-17T09:35:10.942" v="11025" actId="14100"/>
        <pc:sldMkLst>
          <pc:docMk/>
          <pc:sldMk cId="3619433563" sldId="294"/>
        </pc:sldMkLst>
        <pc:spChg chg="mod">
          <ac:chgData name="Andrew J. Willshire" userId="b7b9d5b5-6e87-44af-86aa-2f3066a6a44d" providerId="ADAL" clId="{B393B667-9611-4EA7-AA56-339A1E0B097A}" dt="2019-07-17T09:22:28.275" v="10640" actId="20577"/>
          <ac:spMkLst>
            <pc:docMk/>
            <pc:sldMk cId="3619433563" sldId="294"/>
            <ac:spMk id="2" creationId="{AED8549D-8389-4735-805E-94BA3F843D07}"/>
          </ac:spMkLst>
        </pc:spChg>
        <pc:spChg chg="mod">
          <ac:chgData name="Andrew J. Willshire" userId="b7b9d5b5-6e87-44af-86aa-2f3066a6a44d" providerId="ADAL" clId="{B393B667-9611-4EA7-AA56-339A1E0B097A}" dt="2019-07-17T09:35:10.942" v="11025" actId="14100"/>
          <ac:spMkLst>
            <pc:docMk/>
            <pc:sldMk cId="3619433563" sldId="294"/>
            <ac:spMk id="3" creationId="{E4F241AD-1989-4418-995B-DCF70D250D42}"/>
          </ac:spMkLst>
        </pc:spChg>
      </pc:sldChg>
      <pc:sldChg chg="modSp add">
        <pc:chgData name="Andrew J. Willshire" userId="b7b9d5b5-6e87-44af-86aa-2f3066a6a44d" providerId="ADAL" clId="{B393B667-9611-4EA7-AA56-339A1E0B097A}" dt="2019-07-17T09:44:50.122" v="11346" actId="20577"/>
        <pc:sldMkLst>
          <pc:docMk/>
          <pc:sldMk cId="2566353807" sldId="295"/>
        </pc:sldMkLst>
        <pc:spChg chg="mod">
          <ac:chgData name="Andrew J. Willshire" userId="b7b9d5b5-6e87-44af-86aa-2f3066a6a44d" providerId="ADAL" clId="{B393B667-9611-4EA7-AA56-339A1E0B097A}" dt="2019-07-17T09:36:24.489" v="11058" actId="20577"/>
          <ac:spMkLst>
            <pc:docMk/>
            <pc:sldMk cId="2566353807" sldId="295"/>
            <ac:spMk id="2" creationId="{00670A03-7F6D-45D0-973E-45736AE58DC1}"/>
          </ac:spMkLst>
        </pc:spChg>
        <pc:spChg chg="mod">
          <ac:chgData name="Andrew J. Willshire" userId="b7b9d5b5-6e87-44af-86aa-2f3066a6a44d" providerId="ADAL" clId="{B393B667-9611-4EA7-AA56-339A1E0B097A}" dt="2019-07-17T09:44:50.122" v="11346" actId="20577"/>
          <ac:spMkLst>
            <pc:docMk/>
            <pc:sldMk cId="2566353807" sldId="295"/>
            <ac:spMk id="3" creationId="{C9DDF97D-2CF1-4FFC-ACD9-19DC135FD3F9}"/>
          </ac:spMkLst>
        </pc:spChg>
      </pc:sldChg>
      <pc:sldChg chg="addSp delSp modSp add ord">
        <pc:chgData name="Andrew J. Willshire" userId="b7b9d5b5-6e87-44af-86aa-2f3066a6a44d" providerId="ADAL" clId="{B393B667-9611-4EA7-AA56-339A1E0B097A}" dt="2019-07-17T16:39:58.019" v="12410" actId="5793"/>
        <pc:sldMkLst>
          <pc:docMk/>
          <pc:sldMk cId="4009321278" sldId="296"/>
        </pc:sldMkLst>
        <pc:spChg chg="mod">
          <ac:chgData name="Andrew J. Willshire" userId="b7b9d5b5-6e87-44af-86aa-2f3066a6a44d" providerId="ADAL" clId="{B393B667-9611-4EA7-AA56-339A1E0B097A}" dt="2019-07-17T16:19:54.174" v="12053" actId="20577"/>
          <ac:spMkLst>
            <pc:docMk/>
            <pc:sldMk cId="4009321278" sldId="296"/>
            <ac:spMk id="2" creationId="{6F4F9859-7736-4594-B219-C8B156E5BBF0}"/>
          </ac:spMkLst>
        </pc:spChg>
        <pc:spChg chg="del">
          <ac:chgData name="Andrew J. Willshire" userId="b7b9d5b5-6e87-44af-86aa-2f3066a6a44d" providerId="ADAL" clId="{B393B667-9611-4EA7-AA56-339A1E0B097A}" dt="2019-07-17T16:20:03.693" v="12054"/>
          <ac:spMkLst>
            <pc:docMk/>
            <pc:sldMk cId="4009321278" sldId="296"/>
            <ac:spMk id="3" creationId="{8CF2F90A-3518-49F8-9597-6C5125C3572E}"/>
          </ac:spMkLst>
        </pc:spChg>
        <pc:spChg chg="del">
          <ac:chgData name="Andrew J. Willshire" userId="b7b9d5b5-6e87-44af-86aa-2f3066a6a44d" providerId="ADAL" clId="{B393B667-9611-4EA7-AA56-339A1E0B097A}" dt="2019-07-17T16:20:03.693" v="12054"/>
          <ac:spMkLst>
            <pc:docMk/>
            <pc:sldMk cId="4009321278" sldId="296"/>
            <ac:spMk id="4" creationId="{2ED591DD-B5D6-4256-A225-20817F234974}"/>
          </ac:spMkLst>
        </pc:spChg>
        <pc:spChg chg="add mod">
          <ac:chgData name="Andrew J. Willshire" userId="b7b9d5b5-6e87-44af-86aa-2f3066a6a44d" providerId="ADAL" clId="{B393B667-9611-4EA7-AA56-339A1E0B097A}" dt="2019-07-17T16:39:58.019" v="12410" actId="5793"/>
          <ac:spMkLst>
            <pc:docMk/>
            <pc:sldMk cId="4009321278" sldId="296"/>
            <ac:spMk id="5" creationId="{3DDFCC61-5BF3-47E5-91B8-CEB5A7D1B6AA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7T16:21:59.782" v="12067" actId="20577"/>
        <pc:sldMkLst>
          <pc:docMk/>
          <pc:sldMk cId="1650518511" sldId="297"/>
        </pc:sldMkLst>
        <pc:spChg chg="mod">
          <ac:chgData name="Andrew J. Willshire" userId="b7b9d5b5-6e87-44af-86aa-2f3066a6a44d" providerId="ADAL" clId="{B393B667-9611-4EA7-AA56-339A1E0B097A}" dt="2019-07-17T16:04:59.695" v="11440" actId="6549"/>
          <ac:spMkLst>
            <pc:docMk/>
            <pc:sldMk cId="1650518511" sldId="297"/>
            <ac:spMk id="2" creationId="{A8DB9A34-AC43-44CC-9141-885BD0253589}"/>
          </ac:spMkLst>
        </pc:spChg>
        <pc:spChg chg="mod">
          <ac:chgData name="Andrew J. Willshire" userId="b7b9d5b5-6e87-44af-86aa-2f3066a6a44d" providerId="ADAL" clId="{B393B667-9611-4EA7-AA56-339A1E0B097A}" dt="2019-07-17T16:21:59.782" v="12067" actId="20577"/>
          <ac:spMkLst>
            <pc:docMk/>
            <pc:sldMk cId="1650518511" sldId="297"/>
            <ac:spMk id="3" creationId="{7791C586-F15B-4EE0-8E07-A23341E924D3}"/>
          </ac:spMkLst>
        </pc:spChg>
        <pc:picChg chg="add del mod">
          <ac:chgData name="Andrew J. Willshire" userId="b7b9d5b5-6e87-44af-86aa-2f3066a6a44d" providerId="ADAL" clId="{B393B667-9611-4EA7-AA56-339A1E0B097A}" dt="2019-07-17T16:08:42.560" v="11604" actId="478"/>
          <ac:picMkLst>
            <pc:docMk/>
            <pc:sldMk cId="1650518511" sldId="297"/>
            <ac:picMk id="5" creationId="{A8F40DD9-EB90-40EF-8576-225E2864D433}"/>
          </ac:picMkLst>
        </pc:picChg>
      </pc:sldChg>
      <pc:sldChg chg="modSp add">
        <pc:chgData name="Andrew J. Willshire" userId="b7b9d5b5-6e87-44af-86aa-2f3066a6a44d" providerId="ADAL" clId="{B393B667-9611-4EA7-AA56-339A1E0B097A}" dt="2019-07-17T16:18:57.815" v="12020" actId="20577"/>
        <pc:sldMkLst>
          <pc:docMk/>
          <pc:sldMk cId="1089004358" sldId="298"/>
        </pc:sldMkLst>
        <pc:spChg chg="mod">
          <ac:chgData name="Andrew J. Willshire" userId="b7b9d5b5-6e87-44af-86aa-2f3066a6a44d" providerId="ADAL" clId="{B393B667-9611-4EA7-AA56-339A1E0B097A}" dt="2019-07-17T16:16:14.757" v="11792" actId="20577"/>
          <ac:spMkLst>
            <pc:docMk/>
            <pc:sldMk cId="1089004358" sldId="298"/>
            <ac:spMk id="2" creationId="{CEEBC845-7E70-4358-81F0-85A3B514F71A}"/>
          </ac:spMkLst>
        </pc:spChg>
        <pc:spChg chg="mod">
          <ac:chgData name="Andrew J. Willshire" userId="b7b9d5b5-6e87-44af-86aa-2f3066a6a44d" providerId="ADAL" clId="{B393B667-9611-4EA7-AA56-339A1E0B097A}" dt="2019-07-17T16:18:57.815" v="12020" actId="20577"/>
          <ac:spMkLst>
            <pc:docMk/>
            <pc:sldMk cId="1089004358" sldId="298"/>
            <ac:spMk id="3" creationId="{30C7810C-7E88-43A4-9B45-4DF26381EDE8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7T16:42:28.624" v="12526" actId="20577"/>
        <pc:sldMkLst>
          <pc:docMk/>
          <pc:sldMk cId="604585703" sldId="299"/>
        </pc:sldMkLst>
        <pc:spChg chg="del">
          <ac:chgData name="Andrew J. Willshire" userId="b7b9d5b5-6e87-44af-86aa-2f3066a6a44d" providerId="ADAL" clId="{B393B667-9611-4EA7-AA56-339A1E0B097A}" dt="2019-07-17T16:33:39.684" v="12250"/>
          <ac:spMkLst>
            <pc:docMk/>
            <pc:sldMk cId="604585703" sldId="299"/>
            <ac:spMk id="2" creationId="{ABF880CB-57FE-4DBC-A3DE-47BAA3217210}"/>
          </ac:spMkLst>
        </pc:spChg>
        <pc:spChg chg="del">
          <ac:chgData name="Andrew J. Willshire" userId="b7b9d5b5-6e87-44af-86aa-2f3066a6a44d" providerId="ADAL" clId="{B393B667-9611-4EA7-AA56-339A1E0B097A}" dt="2019-07-17T16:33:39.684" v="12250"/>
          <ac:spMkLst>
            <pc:docMk/>
            <pc:sldMk cId="604585703" sldId="299"/>
            <ac:spMk id="3" creationId="{636C0733-EE6B-4BFD-9294-B80326E9B122}"/>
          </ac:spMkLst>
        </pc:spChg>
        <pc:spChg chg="add mod">
          <ac:chgData name="Andrew J. Willshire" userId="b7b9d5b5-6e87-44af-86aa-2f3066a6a44d" providerId="ADAL" clId="{B393B667-9611-4EA7-AA56-339A1E0B097A}" dt="2019-07-17T16:34:06.685" v="12294" actId="20577"/>
          <ac:spMkLst>
            <pc:docMk/>
            <pc:sldMk cId="604585703" sldId="299"/>
            <ac:spMk id="4" creationId="{7BF58C41-5FEA-4F88-B2A2-7D8AE8208B12}"/>
          </ac:spMkLst>
        </pc:spChg>
        <pc:spChg chg="add mod">
          <ac:chgData name="Andrew J. Willshire" userId="b7b9d5b5-6e87-44af-86aa-2f3066a6a44d" providerId="ADAL" clId="{B393B667-9611-4EA7-AA56-339A1E0B097A}" dt="2019-07-17T16:42:28.624" v="12526" actId="20577"/>
          <ac:spMkLst>
            <pc:docMk/>
            <pc:sldMk cId="604585703" sldId="299"/>
            <ac:spMk id="5" creationId="{7D6CBA6B-2787-4C1C-ACFA-9B1C9881FD32}"/>
          </ac:spMkLst>
        </pc:spChg>
        <pc:spChg chg="add del mod">
          <ac:chgData name="Andrew J. Willshire" userId="b7b9d5b5-6e87-44af-86aa-2f3066a6a44d" providerId="ADAL" clId="{B393B667-9611-4EA7-AA56-339A1E0B097A}" dt="2019-07-17T16:33:41.133" v="12251"/>
          <ac:spMkLst>
            <pc:docMk/>
            <pc:sldMk cId="604585703" sldId="299"/>
            <ac:spMk id="6" creationId="{879F9A01-D647-4A88-9961-AB43E30CA2C8}"/>
          </ac:spMkLst>
        </pc:spChg>
        <pc:spChg chg="add mod">
          <ac:chgData name="Andrew J. Willshire" userId="b7b9d5b5-6e87-44af-86aa-2f3066a6a44d" providerId="ADAL" clId="{B393B667-9611-4EA7-AA56-339A1E0B097A}" dt="2019-07-17T16:33:56.632" v="12255" actId="1076"/>
          <ac:spMkLst>
            <pc:docMk/>
            <pc:sldMk cId="604585703" sldId="299"/>
            <ac:spMk id="9" creationId="{E32B6A52-62FD-4453-AA62-5276C483C193}"/>
          </ac:spMkLst>
        </pc:spChg>
        <pc:picChg chg="add mod">
          <ac:chgData name="Andrew J. Willshire" userId="b7b9d5b5-6e87-44af-86aa-2f3066a6a44d" providerId="ADAL" clId="{B393B667-9611-4EA7-AA56-339A1E0B097A}" dt="2019-07-17T16:33:41.912" v="12253" actId="962"/>
          <ac:picMkLst>
            <pc:docMk/>
            <pc:sldMk cId="604585703" sldId="299"/>
            <ac:picMk id="8" creationId="{82338F92-20F0-4DCC-A80B-017E2EF3B467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6:54:58.634" v="12964" actId="14100"/>
        <pc:sldMkLst>
          <pc:docMk/>
          <pc:sldMk cId="2098800290" sldId="300"/>
        </pc:sldMkLst>
        <pc:spChg chg="mod">
          <ac:chgData name="Andrew J. Willshire" userId="b7b9d5b5-6e87-44af-86aa-2f3066a6a44d" providerId="ADAL" clId="{B393B667-9611-4EA7-AA56-339A1E0B097A}" dt="2019-07-17T16:54:58.634" v="12964" actId="14100"/>
          <ac:spMkLst>
            <pc:docMk/>
            <pc:sldMk cId="2098800290" sldId="300"/>
            <ac:spMk id="2" creationId="{CD86A393-92EE-40B2-8774-FA10BF7E08B8}"/>
          </ac:spMkLst>
        </pc:spChg>
        <pc:spChg chg="mod">
          <ac:chgData name="Andrew J. Willshire" userId="b7b9d5b5-6e87-44af-86aa-2f3066a6a44d" providerId="ADAL" clId="{B393B667-9611-4EA7-AA56-339A1E0B097A}" dt="2019-07-17T16:52:29.090" v="12870" actId="20577"/>
          <ac:spMkLst>
            <pc:docMk/>
            <pc:sldMk cId="2098800290" sldId="300"/>
            <ac:spMk id="3" creationId="{A221943D-A459-48CA-B0CB-DBBAF08917F2}"/>
          </ac:spMkLst>
        </pc:spChg>
        <pc:picChg chg="add del mod">
          <ac:chgData name="Andrew J. Willshire" userId="b7b9d5b5-6e87-44af-86aa-2f3066a6a44d" providerId="ADAL" clId="{B393B667-9611-4EA7-AA56-339A1E0B097A}" dt="2019-07-17T16:51:50.314" v="12843" actId="478"/>
          <ac:picMkLst>
            <pc:docMk/>
            <pc:sldMk cId="2098800290" sldId="300"/>
            <ac:picMk id="4" creationId="{38C4A012-3119-4373-A3E9-59B1F81700EF}"/>
          </ac:picMkLst>
        </pc:picChg>
        <pc:picChg chg="add mod">
          <ac:chgData name="Andrew J. Willshire" userId="b7b9d5b5-6e87-44af-86aa-2f3066a6a44d" providerId="ADAL" clId="{B393B667-9611-4EA7-AA56-339A1E0B097A}" dt="2019-07-17T16:52:18.339" v="12847" actId="1076"/>
          <ac:picMkLst>
            <pc:docMk/>
            <pc:sldMk cId="2098800290" sldId="300"/>
            <ac:picMk id="5" creationId="{A15FE14E-725F-4ED6-ABBC-229F89C000F7}"/>
          </ac:picMkLst>
        </pc:picChg>
      </pc:sldChg>
      <pc:sldChg chg="addSp modSp add">
        <pc:chgData name="Andrew J. Willshire" userId="b7b9d5b5-6e87-44af-86aa-2f3066a6a44d" providerId="ADAL" clId="{B393B667-9611-4EA7-AA56-339A1E0B097A}" dt="2019-07-17T16:55:23.146" v="12970" actId="14100"/>
        <pc:sldMkLst>
          <pc:docMk/>
          <pc:sldMk cId="1454129120" sldId="301"/>
        </pc:sldMkLst>
        <pc:spChg chg="mod">
          <ac:chgData name="Andrew J. Willshire" userId="b7b9d5b5-6e87-44af-86aa-2f3066a6a44d" providerId="ADAL" clId="{B393B667-9611-4EA7-AA56-339A1E0B097A}" dt="2019-07-17T16:55:23.146" v="12970" actId="14100"/>
          <ac:spMkLst>
            <pc:docMk/>
            <pc:sldMk cId="1454129120" sldId="301"/>
            <ac:spMk id="2" creationId="{2D159F2F-5273-4711-A91F-682655870CDD}"/>
          </ac:spMkLst>
        </pc:spChg>
        <pc:spChg chg="mod">
          <ac:chgData name="Andrew J. Willshire" userId="b7b9d5b5-6e87-44af-86aa-2f3066a6a44d" providerId="ADAL" clId="{B393B667-9611-4EA7-AA56-339A1E0B097A}" dt="2019-07-17T16:54:34.371" v="12955" actId="14100"/>
          <ac:spMkLst>
            <pc:docMk/>
            <pc:sldMk cId="1454129120" sldId="301"/>
            <ac:spMk id="3" creationId="{6A009C60-4DC5-447E-BD71-4D894F95AF99}"/>
          </ac:spMkLst>
        </pc:spChg>
        <pc:picChg chg="add mod">
          <ac:chgData name="Andrew J. Willshire" userId="b7b9d5b5-6e87-44af-86aa-2f3066a6a44d" providerId="ADAL" clId="{B393B667-9611-4EA7-AA56-339A1E0B097A}" dt="2019-07-17T16:54:38.835" v="12956" actId="1076"/>
          <ac:picMkLst>
            <pc:docMk/>
            <pc:sldMk cId="1454129120" sldId="301"/>
            <ac:picMk id="4" creationId="{B9166227-23E0-43CF-8438-C0A49EE34D4D}"/>
          </ac:picMkLst>
        </pc:picChg>
      </pc:sldChg>
      <pc:sldChg chg="modSp add">
        <pc:chgData name="Andrew J. Willshire" userId="b7b9d5b5-6e87-44af-86aa-2f3066a6a44d" providerId="ADAL" clId="{B393B667-9611-4EA7-AA56-339A1E0B097A}" dt="2019-07-17T17:48:10.192" v="14511" actId="20577"/>
        <pc:sldMkLst>
          <pc:docMk/>
          <pc:sldMk cId="2454231205" sldId="302"/>
        </pc:sldMkLst>
        <pc:spChg chg="mod">
          <ac:chgData name="Andrew J. Willshire" userId="b7b9d5b5-6e87-44af-86aa-2f3066a6a44d" providerId="ADAL" clId="{B393B667-9611-4EA7-AA56-339A1E0B097A}" dt="2019-07-17T17:48:10.192" v="14511" actId="20577"/>
          <ac:spMkLst>
            <pc:docMk/>
            <pc:sldMk cId="2454231205" sldId="302"/>
            <ac:spMk id="2" creationId="{C58F7AC9-9E52-4630-9FA4-124EB7E68615}"/>
          </ac:spMkLst>
        </pc:spChg>
        <pc:spChg chg="mod">
          <ac:chgData name="Andrew J. Willshire" userId="b7b9d5b5-6e87-44af-86aa-2f3066a6a44d" providerId="ADAL" clId="{B393B667-9611-4EA7-AA56-339A1E0B097A}" dt="2019-07-17T17:03:30.670" v="13302" actId="20577"/>
          <ac:spMkLst>
            <pc:docMk/>
            <pc:sldMk cId="2454231205" sldId="302"/>
            <ac:spMk id="3" creationId="{7D1E639D-0AAE-4A5E-BEC8-30E67533646A}"/>
          </ac:spMkLst>
        </pc:spChg>
      </pc:sldChg>
      <pc:sldChg chg="addSp delSp modSp add">
        <pc:chgData name="Andrew J. Willshire" userId="b7b9d5b5-6e87-44af-86aa-2f3066a6a44d" providerId="ADAL" clId="{B393B667-9611-4EA7-AA56-339A1E0B097A}" dt="2019-07-17T17:38:14.678" v="14400" actId="1076"/>
        <pc:sldMkLst>
          <pc:docMk/>
          <pc:sldMk cId="2003870020" sldId="303"/>
        </pc:sldMkLst>
        <pc:spChg chg="del">
          <ac:chgData name="Andrew J. Willshire" userId="b7b9d5b5-6e87-44af-86aa-2f3066a6a44d" providerId="ADAL" clId="{B393B667-9611-4EA7-AA56-339A1E0B097A}" dt="2019-07-17T16:57:34.400" v="13009"/>
          <ac:spMkLst>
            <pc:docMk/>
            <pc:sldMk cId="2003870020" sldId="303"/>
            <ac:spMk id="2" creationId="{D847FBD9-C08E-4572-BB14-427B7500BDC7}"/>
          </ac:spMkLst>
        </pc:spChg>
        <pc:spChg chg="del">
          <ac:chgData name="Andrew J. Willshire" userId="b7b9d5b5-6e87-44af-86aa-2f3066a6a44d" providerId="ADAL" clId="{B393B667-9611-4EA7-AA56-339A1E0B097A}" dt="2019-07-17T16:57:34.400" v="13009"/>
          <ac:spMkLst>
            <pc:docMk/>
            <pc:sldMk cId="2003870020" sldId="303"/>
            <ac:spMk id="3" creationId="{3C3A93AB-6C36-4B3A-94AE-8D09C8EB7737}"/>
          </ac:spMkLst>
        </pc:spChg>
        <pc:spChg chg="add mod">
          <ac:chgData name="Andrew J. Willshire" userId="b7b9d5b5-6e87-44af-86aa-2f3066a6a44d" providerId="ADAL" clId="{B393B667-9611-4EA7-AA56-339A1E0B097A}" dt="2019-07-17T17:38:00.495" v="14396" actId="20577"/>
          <ac:spMkLst>
            <pc:docMk/>
            <pc:sldMk cId="2003870020" sldId="303"/>
            <ac:spMk id="4" creationId="{EB5C710B-F8A1-40BF-9498-00705B440F68}"/>
          </ac:spMkLst>
        </pc:spChg>
        <pc:spChg chg="add mod">
          <ac:chgData name="Andrew J. Willshire" userId="b7b9d5b5-6e87-44af-86aa-2f3066a6a44d" providerId="ADAL" clId="{B393B667-9611-4EA7-AA56-339A1E0B097A}" dt="2019-07-17T17:38:04.994" v="14398" actId="27636"/>
          <ac:spMkLst>
            <pc:docMk/>
            <pc:sldMk cId="2003870020" sldId="303"/>
            <ac:spMk id="5" creationId="{5A5EDF68-B409-4D94-A336-38EDF9B97A55}"/>
          </ac:spMkLst>
        </pc:spChg>
        <pc:picChg chg="add mod modCrop">
          <ac:chgData name="Andrew J. Willshire" userId="b7b9d5b5-6e87-44af-86aa-2f3066a6a44d" providerId="ADAL" clId="{B393B667-9611-4EA7-AA56-339A1E0B097A}" dt="2019-07-17T17:38:14.678" v="14400" actId="1076"/>
          <ac:picMkLst>
            <pc:docMk/>
            <pc:sldMk cId="2003870020" sldId="303"/>
            <ac:picMk id="6" creationId="{44666B1B-2085-4F0E-AFE9-CD3576B0C0F2}"/>
          </ac:picMkLst>
        </pc:picChg>
      </pc:sldChg>
      <pc:sldChg chg="modSp add">
        <pc:chgData name="Andrew J. Willshire" userId="b7b9d5b5-6e87-44af-86aa-2f3066a6a44d" providerId="ADAL" clId="{B393B667-9611-4EA7-AA56-339A1E0B097A}" dt="2019-07-17T17:29:31.551" v="14328"/>
        <pc:sldMkLst>
          <pc:docMk/>
          <pc:sldMk cId="3541677038" sldId="304"/>
        </pc:sldMkLst>
        <pc:spChg chg="mod">
          <ac:chgData name="Andrew J. Willshire" userId="b7b9d5b5-6e87-44af-86aa-2f3066a6a44d" providerId="ADAL" clId="{B393B667-9611-4EA7-AA56-339A1E0B097A}" dt="2019-07-17T17:11:31.335" v="13552" actId="20577"/>
          <ac:spMkLst>
            <pc:docMk/>
            <pc:sldMk cId="3541677038" sldId="304"/>
            <ac:spMk id="2" creationId="{709910D1-B323-488E-85B8-827D48841D1F}"/>
          </ac:spMkLst>
        </pc:spChg>
        <pc:spChg chg="mod">
          <ac:chgData name="Andrew J. Willshire" userId="b7b9d5b5-6e87-44af-86aa-2f3066a6a44d" providerId="ADAL" clId="{B393B667-9611-4EA7-AA56-339A1E0B097A}" dt="2019-07-17T17:29:31.551" v="14328"/>
          <ac:spMkLst>
            <pc:docMk/>
            <pc:sldMk cId="3541677038" sldId="304"/>
            <ac:spMk id="3" creationId="{4F0D2794-ABD8-46C4-BED4-94A89523C269}"/>
          </ac:spMkLst>
        </pc:spChg>
      </pc:sldChg>
      <pc:sldChg chg="modSp add">
        <pc:chgData name="Andrew J. Willshire" userId="b7b9d5b5-6e87-44af-86aa-2f3066a6a44d" providerId="ADAL" clId="{B393B667-9611-4EA7-AA56-339A1E0B097A}" dt="2019-07-17T18:41:03.743" v="14601" actId="20577"/>
        <pc:sldMkLst>
          <pc:docMk/>
          <pc:sldMk cId="2851475708" sldId="305"/>
        </pc:sldMkLst>
        <pc:spChg chg="mod">
          <ac:chgData name="Andrew J. Willshire" userId="b7b9d5b5-6e87-44af-86aa-2f3066a6a44d" providerId="ADAL" clId="{B393B667-9611-4EA7-AA56-339A1E0B097A}" dt="2019-07-17T17:15:18.214" v="13892" actId="20577"/>
          <ac:spMkLst>
            <pc:docMk/>
            <pc:sldMk cId="2851475708" sldId="305"/>
            <ac:spMk id="2" creationId="{B299848F-692D-4E2C-8B4B-2817103A94CA}"/>
          </ac:spMkLst>
        </pc:spChg>
        <pc:spChg chg="mod">
          <ac:chgData name="Andrew J. Willshire" userId="b7b9d5b5-6e87-44af-86aa-2f3066a6a44d" providerId="ADAL" clId="{B393B667-9611-4EA7-AA56-339A1E0B097A}" dt="2019-07-17T18:41:03.743" v="14601" actId="20577"/>
          <ac:spMkLst>
            <pc:docMk/>
            <pc:sldMk cId="2851475708" sldId="305"/>
            <ac:spMk id="3" creationId="{AECD2DD4-2341-4C81-9D49-25112D82F712}"/>
          </ac:spMkLst>
        </pc:spChg>
      </pc:sldChg>
      <pc:sldChg chg="addSp delSp modSp add ord">
        <pc:chgData name="Andrew J. Willshire" userId="b7b9d5b5-6e87-44af-86aa-2f3066a6a44d" providerId="ADAL" clId="{B393B667-9611-4EA7-AA56-339A1E0B097A}" dt="2019-07-17T17:38:39.968" v="14417"/>
        <pc:sldMkLst>
          <pc:docMk/>
          <pc:sldMk cId="1264987616" sldId="306"/>
        </pc:sldMkLst>
        <pc:spChg chg="del">
          <ac:chgData name="Andrew J. Willshire" userId="b7b9d5b5-6e87-44af-86aa-2f3066a6a44d" providerId="ADAL" clId="{B393B667-9611-4EA7-AA56-339A1E0B097A}" dt="2019-07-17T17:33:54.139" v="14353"/>
          <ac:spMkLst>
            <pc:docMk/>
            <pc:sldMk cId="1264987616" sldId="306"/>
            <ac:spMk id="2" creationId="{3FA07DD8-0A1F-4366-8640-115262C9CEF7}"/>
          </ac:spMkLst>
        </pc:spChg>
        <pc:spChg chg="del">
          <ac:chgData name="Andrew J. Willshire" userId="b7b9d5b5-6e87-44af-86aa-2f3066a6a44d" providerId="ADAL" clId="{B393B667-9611-4EA7-AA56-339A1E0B097A}" dt="2019-07-17T17:33:54.139" v="14353"/>
          <ac:spMkLst>
            <pc:docMk/>
            <pc:sldMk cId="1264987616" sldId="306"/>
            <ac:spMk id="3" creationId="{E9003434-78B7-4C5A-B749-2DA8312431CA}"/>
          </ac:spMkLst>
        </pc:spChg>
        <pc:spChg chg="add mod">
          <ac:chgData name="Andrew J. Willshire" userId="b7b9d5b5-6e87-44af-86aa-2f3066a6a44d" providerId="ADAL" clId="{B393B667-9611-4EA7-AA56-339A1E0B097A}" dt="2019-07-17T17:36:24.116" v="14383" actId="20577"/>
          <ac:spMkLst>
            <pc:docMk/>
            <pc:sldMk cId="1264987616" sldId="306"/>
            <ac:spMk id="5" creationId="{F1360187-E93C-4863-BE98-510625462740}"/>
          </ac:spMkLst>
        </pc:spChg>
        <pc:picChg chg="add del mod">
          <ac:chgData name="Andrew J. Willshire" userId="b7b9d5b5-6e87-44af-86aa-2f3066a6a44d" providerId="ADAL" clId="{B393B667-9611-4EA7-AA56-339A1E0B097A}" dt="2019-07-17T17:35:06.580" v="14358" actId="478"/>
          <ac:picMkLst>
            <pc:docMk/>
            <pc:sldMk cId="1264987616" sldId="306"/>
            <ac:picMk id="4" creationId="{898A57FD-BF15-4EE5-954D-FBD04E788074}"/>
          </ac:picMkLst>
        </pc:picChg>
        <pc:picChg chg="add del mod">
          <ac:chgData name="Andrew J. Willshire" userId="b7b9d5b5-6e87-44af-86aa-2f3066a6a44d" providerId="ADAL" clId="{B393B667-9611-4EA7-AA56-339A1E0B097A}" dt="2019-07-17T17:35:27.303" v="14363" actId="478"/>
          <ac:picMkLst>
            <pc:docMk/>
            <pc:sldMk cId="1264987616" sldId="306"/>
            <ac:picMk id="6" creationId="{64509673-7E39-4588-AD44-257494C79D8C}"/>
          </ac:picMkLst>
        </pc:picChg>
        <pc:picChg chg="add mod">
          <ac:chgData name="Andrew J. Willshire" userId="b7b9d5b5-6e87-44af-86aa-2f3066a6a44d" providerId="ADAL" clId="{B393B667-9611-4EA7-AA56-339A1E0B097A}" dt="2019-07-17T17:35:25.466" v="14362" actId="1076"/>
          <ac:picMkLst>
            <pc:docMk/>
            <pc:sldMk cId="1264987616" sldId="306"/>
            <ac:picMk id="7" creationId="{681D747C-3DD1-4249-B20F-88C403153D4D}"/>
          </ac:picMkLst>
        </pc:picChg>
        <pc:picChg chg="add mod">
          <ac:chgData name="Andrew J. Willshire" userId="b7b9d5b5-6e87-44af-86aa-2f3066a6a44d" providerId="ADAL" clId="{B393B667-9611-4EA7-AA56-339A1E0B097A}" dt="2019-07-17T17:36:06.199" v="14366" actId="1076"/>
          <ac:picMkLst>
            <pc:docMk/>
            <pc:sldMk cId="1264987616" sldId="306"/>
            <ac:picMk id="8" creationId="{E7438F29-C2AD-460D-BEDB-00D540DD30C1}"/>
          </ac:picMkLst>
        </pc:picChg>
      </pc:sldChg>
      <pc:sldChg chg="modSp add del">
        <pc:chgData name="Andrew J. Willshire" userId="b7b9d5b5-6e87-44af-86aa-2f3066a6a44d" providerId="ADAL" clId="{B393B667-9611-4EA7-AA56-339A1E0B097A}" dt="2019-07-17T17:30:14.697" v="14345" actId="2696"/>
        <pc:sldMkLst>
          <pc:docMk/>
          <pc:sldMk cId="2592795" sldId="307"/>
        </pc:sldMkLst>
        <pc:spChg chg="mod">
          <ac:chgData name="Andrew J. Willshire" userId="b7b9d5b5-6e87-44af-86aa-2f3066a6a44d" providerId="ADAL" clId="{B393B667-9611-4EA7-AA56-339A1E0B097A}" dt="2019-07-17T17:18:15.010" v="14109" actId="20577"/>
          <ac:spMkLst>
            <pc:docMk/>
            <pc:sldMk cId="2592795" sldId="307"/>
            <ac:spMk id="2" creationId="{7B552D86-DA58-41DC-975F-44B6338E2E56}"/>
          </ac:spMkLst>
        </pc:spChg>
        <pc:spChg chg="mod">
          <ac:chgData name="Andrew J. Willshire" userId="b7b9d5b5-6e87-44af-86aa-2f3066a6a44d" providerId="ADAL" clId="{B393B667-9611-4EA7-AA56-339A1E0B097A}" dt="2019-07-17T17:18:22.465" v="14125" actId="20577"/>
          <ac:spMkLst>
            <pc:docMk/>
            <pc:sldMk cId="2592795" sldId="307"/>
            <ac:spMk id="3" creationId="{ECF8CC7D-6E4E-43FA-A148-2E5A073C65DD}"/>
          </ac:spMkLst>
        </pc:spChg>
      </pc:sldChg>
      <pc:sldChg chg="modSp add">
        <pc:chgData name="Andrew J. Willshire" userId="b7b9d5b5-6e87-44af-86aa-2f3066a6a44d" providerId="ADAL" clId="{B393B667-9611-4EA7-AA56-339A1E0B097A}" dt="2019-07-17T17:29:54.621" v="14344"/>
        <pc:sldMkLst>
          <pc:docMk/>
          <pc:sldMk cId="2854795475" sldId="308"/>
        </pc:sldMkLst>
        <pc:spChg chg="mod">
          <ac:chgData name="Andrew J. Willshire" userId="b7b9d5b5-6e87-44af-86aa-2f3066a6a44d" providerId="ADAL" clId="{B393B667-9611-4EA7-AA56-339A1E0B097A}" dt="2019-07-17T17:29:42.775" v="14342" actId="20577"/>
          <ac:spMkLst>
            <pc:docMk/>
            <pc:sldMk cId="2854795475" sldId="308"/>
            <ac:spMk id="2" creationId="{1551FD3C-F904-4D69-B1EF-7842C8ADF64D}"/>
          </ac:spMkLst>
        </pc:spChg>
        <pc:spChg chg="mod">
          <ac:chgData name="Andrew J. Willshire" userId="b7b9d5b5-6e87-44af-86aa-2f3066a6a44d" providerId="ADAL" clId="{B393B667-9611-4EA7-AA56-339A1E0B097A}" dt="2019-07-17T17:29:54.621" v="14344"/>
          <ac:spMkLst>
            <pc:docMk/>
            <pc:sldMk cId="2854795475" sldId="308"/>
            <ac:spMk id="3" creationId="{D8857145-9974-48A4-B27E-1A3688A5EF93}"/>
          </ac:spMkLst>
        </pc:spChg>
      </pc:sldChg>
      <pc:sldChg chg="addSp modSp add ord">
        <pc:chgData name="Andrew J. Willshire" userId="b7b9d5b5-6e87-44af-86aa-2f3066a6a44d" providerId="ADAL" clId="{B393B667-9611-4EA7-AA56-339A1E0B097A}" dt="2019-07-17T17:38:39.968" v="14417"/>
        <pc:sldMkLst>
          <pc:docMk/>
          <pc:sldMk cId="2699930244" sldId="309"/>
        </pc:sldMkLst>
        <pc:spChg chg="mod">
          <ac:chgData name="Andrew J. Willshire" userId="b7b9d5b5-6e87-44af-86aa-2f3066a6a44d" providerId="ADAL" clId="{B393B667-9611-4EA7-AA56-339A1E0B097A}" dt="2019-07-17T17:36:56.890" v="14387" actId="6549"/>
          <ac:spMkLst>
            <pc:docMk/>
            <pc:sldMk cId="2699930244" sldId="309"/>
            <ac:spMk id="4" creationId="{EB5C710B-F8A1-40BF-9498-00705B440F68}"/>
          </ac:spMkLst>
        </pc:spChg>
        <pc:spChg chg="mod">
          <ac:chgData name="Andrew J. Willshire" userId="b7b9d5b5-6e87-44af-86aa-2f3066a6a44d" providerId="ADAL" clId="{B393B667-9611-4EA7-AA56-339A1E0B097A}" dt="2019-07-17T17:36:52.657" v="14386" actId="27636"/>
          <ac:spMkLst>
            <pc:docMk/>
            <pc:sldMk cId="2699930244" sldId="309"/>
            <ac:spMk id="5" creationId="{5A5EDF68-B409-4D94-A336-38EDF9B97A55}"/>
          </ac:spMkLst>
        </pc:spChg>
        <pc:picChg chg="mod modCrop">
          <ac:chgData name="Andrew J. Willshire" userId="b7b9d5b5-6e87-44af-86aa-2f3066a6a44d" providerId="ADAL" clId="{B393B667-9611-4EA7-AA56-339A1E0B097A}" dt="2019-07-17T17:37:15.471" v="14389" actId="1076"/>
          <ac:picMkLst>
            <pc:docMk/>
            <pc:sldMk cId="2699930244" sldId="309"/>
            <ac:picMk id="6" creationId="{44666B1B-2085-4F0E-AFE9-CD3576B0C0F2}"/>
          </ac:picMkLst>
        </pc:picChg>
        <pc:picChg chg="add mod">
          <ac:chgData name="Andrew J. Willshire" userId="b7b9d5b5-6e87-44af-86aa-2f3066a6a44d" providerId="ADAL" clId="{B393B667-9611-4EA7-AA56-339A1E0B097A}" dt="2019-07-17T17:37:36.302" v="14395" actId="1076"/>
          <ac:picMkLst>
            <pc:docMk/>
            <pc:sldMk cId="2699930244" sldId="309"/>
            <ac:picMk id="7" creationId="{BC391C00-7E32-45E6-A72D-1A02F0DCAC1A}"/>
          </ac:picMkLst>
        </pc:picChg>
        <pc:picChg chg="add mod">
          <ac:chgData name="Andrew J. Willshire" userId="b7b9d5b5-6e87-44af-86aa-2f3066a6a44d" providerId="ADAL" clId="{B393B667-9611-4EA7-AA56-339A1E0B097A}" dt="2019-07-17T17:37:33.687" v="14394" actId="14100"/>
          <ac:picMkLst>
            <pc:docMk/>
            <pc:sldMk cId="2699930244" sldId="309"/>
            <ac:picMk id="8" creationId="{C5040EF8-9EB8-4B8E-8BB0-F39FD8138630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7:45:03.864" v="14479" actId="1076"/>
        <pc:sldMkLst>
          <pc:docMk/>
          <pc:sldMk cId="246142195" sldId="310"/>
        </pc:sldMkLst>
        <pc:spChg chg="mod">
          <ac:chgData name="Andrew J. Willshire" userId="b7b9d5b5-6e87-44af-86aa-2f3066a6a44d" providerId="ADAL" clId="{B393B667-9611-4EA7-AA56-339A1E0B097A}" dt="2019-07-17T17:38:22.807" v="14416" actId="20577"/>
          <ac:spMkLst>
            <pc:docMk/>
            <pc:sldMk cId="246142195" sldId="310"/>
            <ac:spMk id="2" creationId="{6184E85F-9ABE-4F75-8ADD-81DBB1EE1A0C}"/>
          </ac:spMkLst>
        </pc:spChg>
        <pc:spChg chg="del">
          <ac:chgData name="Andrew J. Willshire" userId="b7b9d5b5-6e87-44af-86aa-2f3066a6a44d" providerId="ADAL" clId="{B393B667-9611-4EA7-AA56-339A1E0B097A}" dt="2019-07-17T17:41:59.627" v="14469"/>
          <ac:spMkLst>
            <pc:docMk/>
            <pc:sldMk cId="246142195" sldId="310"/>
            <ac:spMk id="3" creationId="{4E5DCD74-A0E8-4D93-8F63-68CC1FB10BAE}"/>
          </ac:spMkLst>
        </pc:spChg>
        <pc:picChg chg="add del mod">
          <ac:chgData name="Andrew J. Willshire" userId="b7b9d5b5-6e87-44af-86aa-2f3066a6a44d" providerId="ADAL" clId="{B393B667-9611-4EA7-AA56-339A1E0B097A}" dt="2019-07-17T17:42:19.065" v="14472" actId="478"/>
          <ac:picMkLst>
            <pc:docMk/>
            <pc:sldMk cId="246142195" sldId="310"/>
            <ac:picMk id="4" creationId="{63AA1726-46C8-4E2B-8D7D-D5662118EC5A}"/>
          </ac:picMkLst>
        </pc:picChg>
        <pc:picChg chg="add mod">
          <ac:chgData name="Andrew J. Willshire" userId="b7b9d5b5-6e87-44af-86aa-2f3066a6a44d" providerId="ADAL" clId="{B393B667-9611-4EA7-AA56-339A1E0B097A}" dt="2019-07-17T17:44:38.569" v="14476" actId="14100"/>
          <ac:picMkLst>
            <pc:docMk/>
            <pc:sldMk cId="246142195" sldId="310"/>
            <ac:picMk id="5" creationId="{AAE9B7BB-A768-4393-BC32-86F8938795C8}"/>
          </ac:picMkLst>
        </pc:picChg>
        <pc:picChg chg="add mod">
          <ac:chgData name="Andrew J. Willshire" userId="b7b9d5b5-6e87-44af-86aa-2f3066a6a44d" providerId="ADAL" clId="{B393B667-9611-4EA7-AA56-339A1E0B097A}" dt="2019-07-17T17:45:03.864" v="14479" actId="1076"/>
          <ac:picMkLst>
            <pc:docMk/>
            <pc:sldMk cId="246142195" sldId="310"/>
            <ac:picMk id="6" creationId="{27A2E6B4-FC5D-4CB5-87A9-968670847E22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7:40:20.423" v="14462" actId="1076"/>
        <pc:sldMkLst>
          <pc:docMk/>
          <pc:sldMk cId="3617228941" sldId="311"/>
        </pc:sldMkLst>
        <pc:spChg chg="mod">
          <ac:chgData name="Andrew J. Willshire" userId="b7b9d5b5-6e87-44af-86aa-2f3066a6a44d" providerId="ADAL" clId="{B393B667-9611-4EA7-AA56-339A1E0B097A}" dt="2019-07-17T17:40:20.423" v="14462" actId="1076"/>
          <ac:spMkLst>
            <pc:docMk/>
            <pc:sldMk cId="3617228941" sldId="311"/>
            <ac:spMk id="2" creationId="{94EBEC71-71F3-4ED5-972E-A09459543AFB}"/>
          </ac:spMkLst>
        </pc:spChg>
        <pc:spChg chg="del">
          <ac:chgData name="Andrew J. Willshire" userId="b7b9d5b5-6e87-44af-86aa-2f3066a6a44d" providerId="ADAL" clId="{B393B667-9611-4EA7-AA56-339A1E0B097A}" dt="2019-07-17T17:40:16.020" v="14460"/>
          <ac:spMkLst>
            <pc:docMk/>
            <pc:sldMk cId="3617228941" sldId="311"/>
            <ac:spMk id="3" creationId="{780EF966-E2A8-41A5-A6BF-4A195947C1DB}"/>
          </ac:spMkLst>
        </pc:spChg>
        <pc:picChg chg="add mod">
          <ac:chgData name="Andrew J. Willshire" userId="b7b9d5b5-6e87-44af-86aa-2f3066a6a44d" providerId="ADAL" clId="{B393B667-9611-4EA7-AA56-339A1E0B097A}" dt="2019-07-17T17:40:17.544" v="14461" actId="1076"/>
          <ac:picMkLst>
            <pc:docMk/>
            <pc:sldMk cId="3617228941" sldId="311"/>
            <ac:picMk id="4" creationId="{F036FF0A-050B-4CA8-88AB-9C1BF3B77127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8:39:30.462" v="14573" actId="20577"/>
        <pc:sldMkLst>
          <pc:docMk/>
          <pc:sldMk cId="3078753294" sldId="312"/>
        </pc:sldMkLst>
        <pc:spChg chg="add mod">
          <ac:chgData name="Andrew J. Willshire" userId="b7b9d5b5-6e87-44af-86aa-2f3066a6a44d" providerId="ADAL" clId="{B393B667-9611-4EA7-AA56-339A1E0B097A}" dt="2019-07-17T18:39:30.462" v="14573" actId="20577"/>
          <ac:spMkLst>
            <pc:docMk/>
            <pc:sldMk cId="3078753294" sldId="312"/>
            <ac:spMk id="3" creationId="{F1ED99F2-7182-43D9-B0C4-ECDB0C84637E}"/>
          </ac:spMkLst>
        </pc:spChg>
        <pc:picChg chg="add del mod">
          <ac:chgData name="Andrew J. Willshire" userId="b7b9d5b5-6e87-44af-86aa-2f3066a6a44d" providerId="ADAL" clId="{B393B667-9611-4EA7-AA56-339A1E0B097A}" dt="2019-07-17T17:41:50.987" v="14468"/>
          <ac:picMkLst>
            <pc:docMk/>
            <pc:sldMk cId="3078753294" sldId="312"/>
            <ac:picMk id="2" creationId="{49C794E2-2827-4932-BD68-C106EF15F34D}"/>
          </ac:picMkLst>
        </pc:picChg>
        <pc:picChg chg="add mod">
          <ac:chgData name="Andrew J. Willshire" userId="b7b9d5b5-6e87-44af-86aa-2f3066a6a44d" providerId="ADAL" clId="{B393B667-9611-4EA7-AA56-339A1E0B097A}" dt="2019-07-17T17:47:25.960" v="14491" actId="1076"/>
          <ac:picMkLst>
            <pc:docMk/>
            <pc:sldMk cId="3078753294" sldId="312"/>
            <ac:picMk id="4" creationId="{A7D67CED-49C6-49FE-91FA-63066CEE1A8F}"/>
          </ac:picMkLst>
        </pc:picChg>
        <pc:picChg chg="add mod">
          <ac:chgData name="Andrew J. Willshire" userId="b7b9d5b5-6e87-44af-86aa-2f3066a6a44d" providerId="ADAL" clId="{B393B667-9611-4EA7-AA56-339A1E0B097A}" dt="2019-07-17T17:47:48.512" v="14494" actId="1076"/>
          <ac:picMkLst>
            <pc:docMk/>
            <pc:sldMk cId="3078753294" sldId="312"/>
            <ac:picMk id="5" creationId="{1A2B534E-93D8-4C08-BF63-17C3D9CC4A61}"/>
          </ac:picMkLst>
        </pc:picChg>
      </pc:sldChg>
      <pc:sldChg chg="modSp add">
        <pc:chgData name="Andrew J. Willshire" userId="b7b9d5b5-6e87-44af-86aa-2f3066a6a44d" providerId="ADAL" clId="{B393B667-9611-4EA7-AA56-339A1E0B097A}" dt="2019-07-17T17:48:01.275" v="14509" actId="20577"/>
        <pc:sldMkLst>
          <pc:docMk/>
          <pc:sldMk cId="2177339036" sldId="313"/>
        </pc:sldMkLst>
        <pc:spChg chg="mod">
          <ac:chgData name="Andrew J. Willshire" userId="b7b9d5b5-6e87-44af-86aa-2f3066a6a44d" providerId="ADAL" clId="{B393B667-9611-4EA7-AA56-339A1E0B097A}" dt="2019-07-17T17:48:01.275" v="14509" actId="20577"/>
          <ac:spMkLst>
            <pc:docMk/>
            <pc:sldMk cId="2177339036" sldId="313"/>
            <ac:spMk id="3" creationId="{7D1E639D-0AAE-4A5E-BEC8-30E67533646A}"/>
          </ac:spMkLst>
        </pc:spChg>
      </pc:sldChg>
      <pc:sldChg chg="addSp modSp add">
        <pc:chgData name="Andrew J. Willshire" userId="b7b9d5b5-6e87-44af-86aa-2f3066a6a44d" providerId="ADAL" clId="{B393B667-9611-4EA7-AA56-339A1E0B097A}" dt="2019-07-17T17:50:36.354" v="14542" actId="1076"/>
        <pc:sldMkLst>
          <pc:docMk/>
          <pc:sldMk cId="3164999392" sldId="314"/>
        </pc:sldMkLst>
        <pc:spChg chg="add mod">
          <ac:chgData name="Andrew J. Willshire" userId="b7b9d5b5-6e87-44af-86aa-2f3066a6a44d" providerId="ADAL" clId="{B393B667-9611-4EA7-AA56-339A1E0B097A}" dt="2019-07-17T17:50:31.068" v="14541" actId="5793"/>
          <ac:spMkLst>
            <pc:docMk/>
            <pc:sldMk cId="3164999392" sldId="314"/>
            <ac:spMk id="2" creationId="{453B11E3-2884-431B-8BB6-339313B165F8}"/>
          </ac:spMkLst>
        </pc:spChg>
        <pc:picChg chg="add mod">
          <ac:chgData name="Andrew J. Willshire" userId="b7b9d5b5-6e87-44af-86aa-2f3066a6a44d" providerId="ADAL" clId="{B393B667-9611-4EA7-AA56-339A1E0B097A}" dt="2019-07-17T17:50:36.354" v="14542" actId="1076"/>
          <ac:picMkLst>
            <pc:docMk/>
            <pc:sldMk cId="3164999392" sldId="314"/>
            <ac:picMk id="3" creationId="{98FCC1C6-2887-45B9-8E18-D8AC6ED11282}"/>
          </ac:picMkLst>
        </pc:picChg>
      </pc:sldChg>
      <pc:sldChg chg="addSp delSp modSp add">
        <pc:chgData name="Andrew J. Willshire" userId="b7b9d5b5-6e87-44af-86aa-2f3066a6a44d" providerId="ADAL" clId="{B393B667-9611-4EA7-AA56-339A1E0B097A}" dt="2019-07-17T18:39:25.947" v="14569" actId="20577"/>
        <pc:sldMkLst>
          <pc:docMk/>
          <pc:sldMk cId="2907599518" sldId="315"/>
        </pc:sldMkLst>
        <pc:spChg chg="del">
          <ac:chgData name="Andrew J. Willshire" userId="b7b9d5b5-6e87-44af-86aa-2f3066a6a44d" providerId="ADAL" clId="{B393B667-9611-4EA7-AA56-339A1E0B097A}" dt="2019-07-17T18:34:24.186" v="14544"/>
          <ac:spMkLst>
            <pc:docMk/>
            <pc:sldMk cId="2907599518" sldId="315"/>
            <ac:spMk id="2" creationId="{31526951-68B4-42E4-848E-57F17CF1A651}"/>
          </ac:spMkLst>
        </pc:spChg>
        <pc:spChg chg="del">
          <ac:chgData name="Andrew J. Willshire" userId="b7b9d5b5-6e87-44af-86aa-2f3066a6a44d" providerId="ADAL" clId="{B393B667-9611-4EA7-AA56-339A1E0B097A}" dt="2019-07-17T18:34:24.186" v="14544"/>
          <ac:spMkLst>
            <pc:docMk/>
            <pc:sldMk cId="2907599518" sldId="315"/>
            <ac:spMk id="3" creationId="{BB0A5092-124C-4A83-B8ED-6E2A3D708465}"/>
          </ac:spMkLst>
        </pc:spChg>
        <pc:spChg chg="add del mod">
          <ac:chgData name="Andrew J. Willshire" userId="b7b9d5b5-6e87-44af-86aa-2f3066a6a44d" providerId="ADAL" clId="{B393B667-9611-4EA7-AA56-339A1E0B097A}" dt="2019-07-17T18:37:20.708" v="14552"/>
          <ac:spMkLst>
            <pc:docMk/>
            <pc:sldMk cId="2907599518" sldId="315"/>
            <ac:spMk id="4" creationId="{45F8B677-25A9-4C3E-B25D-B6E7A7E90EAB}"/>
          </ac:spMkLst>
        </pc:spChg>
        <pc:spChg chg="add mod">
          <ac:chgData name="Andrew J. Willshire" userId="b7b9d5b5-6e87-44af-86aa-2f3066a6a44d" providerId="ADAL" clId="{B393B667-9611-4EA7-AA56-339A1E0B097A}" dt="2019-07-17T18:39:25.947" v="14569" actId="20577"/>
          <ac:spMkLst>
            <pc:docMk/>
            <pc:sldMk cId="2907599518" sldId="315"/>
            <ac:spMk id="7" creationId="{C78DBFB5-6EBF-4CF4-8D08-DB5EE4129B8F}"/>
          </ac:spMkLst>
        </pc:spChg>
        <pc:picChg chg="add mod">
          <ac:chgData name="Andrew J. Willshire" userId="b7b9d5b5-6e87-44af-86aa-2f3066a6a44d" providerId="ADAL" clId="{B393B667-9611-4EA7-AA56-339A1E0B097A}" dt="2019-07-17T18:35:08.285" v="14551" actId="1076"/>
          <ac:picMkLst>
            <pc:docMk/>
            <pc:sldMk cId="2907599518" sldId="315"/>
            <ac:picMk id="5" creationId="{32E9C0D2-0C71-4B06-B72C-8EE02D59B2C4}"/>
          </ac:picMkLst>
        </pc:picChg>
        <pc:picChg chg="add mod">
          <ac:chgData name="Andrew J. Willshire" userId="b7b9d5b5-6e87-44af-86aa-2f3066a6a44d" providerId="ADAL" clId="{B393B667-9611-4EA7-AA56-339A1E0B097A}" dt="2019-07-17T18:35:03.910" v="14550" actId="1076"/>
          <ac:picMkLst>
            <pc:docMk/>
            <pc:sldMk cId="2907599518" sldId="315"/>
            <ac:picMk id="6" creationId="{3FE89EC8-A74F-4277-9679-126C99CE56E8}"/>
          </ac:picMkLst>
        </pc:picChg>
      </pc:sldChg>
    </pc:docChg>
  </pc:docChgLst>
  <pc:docChgLst>
    <pc:chgData name="Andrew J. Willshire" userId="b7b9d5b5-6e87-44af-86aa-2f3066a6a44d" providerId="ADAL" clId="{65FA39C2-41FF-49CF-A444-048BD030A9C1}"/>
    <pc:docChg chg="undo custSel addSld delSld modSld">
      <pc:chgData name="Andrew J. Willshire" userId="b7b9d5b5-6e87-44af-86aa-2f3066a6a44d" providerId="ADAL" clId="{65FA39C2-41FF-49CF-A444-048BD030A9C1}" dt="2019-05-29T11:52:04.686" v="797" actId="20577"/>
      <pc:docMkLst>
        <pc:docMk/>
      </pc:docMkLst>
      <pc:sldChg chg="addSp delSp modSp add">
        <pc:chgData name="Andrew J. Willshire" userId="b7b9d5b5-6e87-44af-86aa-2f3066a6a44d" providerId="ADAL" clId="{65FA39C2-41FF-49CF-A444-048BD030A9C1}" dt="2019-05-29T11:52:04.686" v="797" actId="20577"/>
        <pc:sldMkLst>
          <pc:docMk/>
          <pc:sldMk cId="749114812" sldId="264"/>
        </pc:sldMkLst>
        <pc:spChg chg="del">
          <ac:chgData name="Andrew J. Willshire" userId="b7b9d5b5-6e87-44af-86aa-2f3066a6a44d" providerId="ADAL" clId="{65FA39C2-41FF-49CF-A444-048BD030A9C1}" dt="2019-05-28T15:37:44.726" v="361"/>
          <ac:spMkLst>
            <pc:docMk/>
            <pc:sldMk cId="749114812" sldId="264"/>
            <ac:spMk id="2" creationId="{49CE67DA-1B37-46E5-A00B-4AF129358F4B}"/>
          </ac:spMkLst>
        </pc:spChg>
        <pc:spChg chg="add mod">
          <ac:chgData name="Andrew J. Willshire" userId="b7b9d5b5-6e87-44af-86aa-2f3066a6a44d" providerId="ADAL" clId="{65FA39C2-41FF-49CF-A444-048BD030A9C1}" dt="2019-05-29T11:47:34.852" v="601" actId="20577"/>
          <ac:spMkLst>
            <pc:docMk/>
            <pc:sldMk cId="749114812" sldId="264"/>
            <ac:spMk id="3" creationId="{F1B3F7B1-3E5E-4540-9D60-5E3B27E728B8}"/>
          </ac:spMkLst>
        </pc:spChg>
        <pc:spChg chg="add mod">
          <ac:chgData name="Andrew J. Willshire" userId="b7b9d5b5-6e87-44af-86aa-2f3066a6a44d" providerId="ADAL" clId="{65FA39C2-41FF-49CF-A444-048BD030A9C1}" dt="2019-05-29T11:52:04.686" v="797" actId="20577"/>
          <ac:spMkLst>
            <pc:docMk/>
            <pc:sldMk cId="749114812" sldId="264"/>
            <ac:spMk id="4" creationId="{17D27CAF-061A-486F-BF34-773DE2097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39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1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15D7-D113-4DEC-852C-408B0BAD548A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killsmatter.com/skillscasts/10772-geometric-algebra-in-haskel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9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3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34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marctenbosch.com/quaternion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willshire/FSharpG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BA6-743C-4AEB-A72C-C7ADC311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Geometric Algebra in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3F5F-C143-40DF-815F-F522063E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J. Willshire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7C12147-EF0B-4B90-81EC-36A525E12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51" y="5128054"/>
            <a:ext cx="1729249" cy="17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549D-8389-4735-805E-94BA3F84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Bivectors and </a:t>
            </a:r>
            <a:r>
              <a:rPr lang="en-GB" dirty="0" err="1"/>
              <a:t>Trivectors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41AD-1989-4418-995B-DCF70D25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438650"/>
              </a:xfrm>
            </p:spPr>
            <p:txBody>
              <a:bodyPr/>
              <a:lstStyle/>
              <a:p>
                <a:r>
                  <a:rPr lang="en-GB" dirty="0"/>
                  <a:t>As part of describing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we define the following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be an orthonormal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Define the bivectors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and the </a:t>
                </a:r>
                <a:r>
                  <a:rPr lang="en-GB" dirty="0" err="1"/>
                  <a:t>trivector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Enforce orthogonality with the rule that they </a:t>
                </a:r>
                <a:r>
                  <a:rPr lang="en-GB" dirty="0" err="1"/>
                  <a:t>anticommute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This implies that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241AD-1989-4418-995B-DCF70D25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438650"/>
              </a:xfrm>
              <a:blipFill>
                <a:blip r:embed="rId2"/>
                <a:stretch>
                  <a:fillRect l="-479" t="-6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4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0A03-7F6D-45D0-973E-45736AE5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Incidentally, we just discovered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DF97D-2CF1-4FFC-ACD9-19DC135FD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Imaginary numbers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We use the </a:t>
                </a:r>
                <a:r>
                  <a:rPr lang="en-GB" dirty="0" err="1"/>
                  <a:t>trivector</a:t>
                </a:r>
                <a:r>
                  <a:rPr lang="en-GB" dirty="0"/>
                  <a:t> because it commutes with all other elements</a:t>
                </a:r>
              </a:p>
              <a:p>
                <a:pPr lvl="1"/>
                <a:r>
                  <a:rPr lang="en-GB" dirty="0"/>
                  <a:t>In electrical engineering, we define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Quaternions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Identical to Hamilton’s famous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DF97D-2CF1-4FFC-ACD9-19DC135FD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5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E6FD-4BFF-427B-A318-1809039A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4F999-641E-49F3-8765-C00B3CA9B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k-blade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any object that can be expressed as the </a:t>
                </a:r>
                <a:r>
                  <a:rPr lang="en-GB" b="1" i="1" dirty="0"/>
                  <a:t>exterior product</a:t>
                </a:r>
                <a:r>
                  <a:rPr lang="en-GB" dirty="0"/>
                  <a:t> of k linearly independent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 scalar is a 0-blade</a:t>
                </a:r>
              </a:p>
              <a:p>
                <a:pPr lvl="1"/>
                <a:r>
                  <a:rPr lang="en-GB" dirty="0"/>
                  <a:t>A vector is a 1-blade</a:t>
                </a:r>
              </a:p>
              <a:p>
                <a:pPr lvl="1"/>
                <a:r>
                  <a:rPr lang="en-GB" dirty="0"/>
                  <a:t>A “bivector” or “oriented area” is a 2-blade</a:t>
                </a:r>
              </a:p>
              <a:p>
                <a:pPr lvl="1"/>
                <a:r>
                  <a:rPr lang="en-GB" dirty="0"/>
                  <a:t>A “</a:t>
                </a:r>
                <a:r>
                  <a:rPr lang="en-GB" dirty="0" err="1"/>
                  <a:t>trivector</a:t>
                </a:r>
                <a:r>
                  <a:rPr lang="en-GB" dirty="0"/>
                  <a:t>” or “oriented volume” is a 3-blade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4F999-641E-49F3-8765-C00B3CA9B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97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A4F7-5778-4CD7-A15B-42ECCD9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Blades in F#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A62C0-7DC7-4809-993C-558281A0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40589"/>
          </a:xfrm>
        </p:spPr>
        <p:txBody>
          <a:bodyPr/>
          <a:lstStyle/>
          <a:p>
            <a:r>
              <a:rPr lang="en-GB" dirty="0"/>
              <a:t>Let’s define a “Blade” type as a magnitude on a particular Basis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49178-CA87-45A4-9D06-4CC85169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37" y="2695489"/>
            <a:ext cx="10197041" cy="3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EFD909-D71C-4968-9EAA-5575F0BA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Multivectors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98DE12-C411-4593-9E29-969FC8EA2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are called </a:t>
                </a:r>
                <a:r>
                  <a:rPr lang="en-GB" i="1" dirty="0" err="1">
                    <a:solidFill>
                      <a:schemeClr val="tx1"/>
                    </a:solidFill>
                  </a:rPr>
                  <a:t>multivectors</a:t>
                </a:r>
                <a:endParaRPr lang="en-GB" i="1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include scalars, vectors, bivectors and </a:t>
                </a:r>
                <a:r>
                  <a:rPr lang="en-GB" dirty="0" err="1">
                    <a:solidFill>
                      <a:schemeClr val="tx1"/>
                    </a:solidFill>
                  </a:rPr>
                  <a:t>trivectors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>
                    <a:solidFill>
                      <a:schemeClr val="accent2"/>
                    </a:solidFill>
                  </a:rPr>
                  <a:t>[1;2;3] </a:t>
                </a:r>
                <a:r>
                  <a:rPr lang="en-GB" dirty="0"/>
                  <a:t>is not a vector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+2∙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+3∙</m:t>
                    </m:r>
                    <m:r>
                      <a:rPr lang="en-GB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>
                    <a:solidFill>
                      <a:schemeClr val="accent2"/>
                    </a:solidFill>
                  </a:rPr>
                  <a:t> </a:t>
                </a:r>
                <a:r>
                  <a:rPr lang="en-GB" dirty="0"/>
                  <a:t>is a vector</a:t>
                </a:r>
              </a:p>
              <a:p>
                <a:r>
                  <a:rPr lang="en-GB" dirty="0"/>
                  <a:t>And is the sum of 3 separate “1-blades”</a:t>
                </a:r>
              </a:p>
              <a:p>
                <a:r>
                  <a:rPr lang="en-GB" dirty="0"/>
                  <a:t>A </a:t>
                </a:r>
                <a:r>
                  <a:rPr lang="en-GB" dirty="0" err="1"/>
                  <a:t>multivector</a:t>
                </a:r>
                <a:r>
                  <a:rPr lang="en-GB" dirty="0"/>
                  <a:t> is a unique sum of k-blades</a:t>
                </a:r>
              </a:p>
              <a:p>
                <a:r>
                  <a:rPr lang="en-GB" dirty="0" err="1"/>
                  <a:t>Multivectors</a:t>
                </a:r>
                <a:r>
                  <a:rPr lang="en-GB" dirty="0"/>
                  <a:t> can contain multiple blades of different grades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98DE12-C411-4593-9E29-969FC8EA2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8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029E-B024-4961-8B76-8C18DD50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Multivectors</a:t>
            </a:r>
            <a:r>
              <a:rPr lang="en-GB" dirty="0"/>
              <a:t>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399D-7DE5-4F64-BD7B-CA15FF13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430780"/>
          </a:xfrm>
        </p:spPr>
        <p:txBody>
          <a:bodyPr/>
          <a:lstStyle/>
          <a:p>
            <a:r>
              <a:rPr lang="en-GB" dirty="0"/>
              <a:t>We can define a </a:t>
            </a:r>
            <a:r>
              <a:rPr lang="en-GB" dirty="0" err="1"/>
              <a:t>MultiVector</a:t>
            </a:r>
            <a:r>
              <a:rPr lang="en-GB" dirty="0"/>
              <a:t> as a Set of Blades</a:t>
            </a:r>
          </a:p>
          <a:p>
            <a:pPr lvl="1"/>
            <a:r>
              <a:rPr lang="en-GB" dirty="0"/>
              <a:t>Any collection type would probably do</a:t>
            </a:r>
          </a:p>
          <a:p>
            <a:pPr lvl="1"/>
            <a:r>
              <a:rPr lang="en-GB" dirty="0"/>
              <a:t>We don’t want repeated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7174-0F6F-4402-A711-FA3923AD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4425056"/>
            <a:ext cx="10553700" cy="18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C845-7E70-4358-81F0-85A3B51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7810C-7E88-43A4-9B45-4DF26381E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cannot multiply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We often encounter the </a:t>
                </a:r>
                <a:r>
                  <a:rPr lang="en-GB" i="1" dirty="0"/>
                  <a:t>dot product </a:t>
                </a:r>
                <a:r>
                  <a:rPr lang="en-GB" dirty="0"/>
                  <a:t>and the </a:t>
                </a:r>
                <a:r>
                  <a:rPr lang="en-GB" i="1" dirty="0"/>
                  <a:t>cross product </a:t>
                </a:r>
              </a:p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we define multiplication with the </a:t>
                </a:r>
                <a:r>
                  <a:rPr lang="en-GB" i="1" dirty="0"/>
                  <a:t>geometric product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7810C-7E88-43A4-9B45-4DF26381E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0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9A34-AC43-44CC-9141-885BD025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1C586-F15B-4EE0-8E07-A23341E92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inner product is a scalar quantity produced from two vectors</a:t>
                </a:r>
              </a:p>
              <a:p>
                <a:r>
                  <a:rPr lang="en-GB" dirty="0"/>
                  <a:t>Usually referred to as the dot product in physics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Note that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=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1C586-F15B-4EE0-8E07-A23341E92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51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E095E-7380-4B48-810F-6C280C341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Exterior (Wedge) Product –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E095E-7380-4B48-810F-6C280C341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040F4950-240B-4B8A-A3E9-E8219D8BAF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72" y="2261641"/>
            <a:ext cx="3284319" cy="3778250"/>
          </a:xfrm>
        </p:spPr>
      </p:pic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52B47B51-0944-4238-9FB7-B9D14605A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17" y="2253704"/>
            <a:ext cx="3202754" cy="377825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B9B25A-A24B-4CFD-82BC-5B943145B1DC}"/>
              </a:ext>
            </a:extLst>
          </p:cNvPr>
          <p:cNvSpPr/>
          <p:nvPr/>
        </p:nvSpPr>
        <p:spPr>
          <a:xfrm>
            <a:off x="6712496" y="6304775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https://en.wikipedia.org/wiki/Exterior_algebra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7C9A5A-EEDD-49F6-BD8A-4CF0FC71E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9212" y="1540189"/>
                <a:ext cx="8444548" cy="448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exterior product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is the area or volume bounded by vectors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7C9A5A-EEDD-49F6-BD8A-4CF0FC71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540189"/>
                <a:ext cx="8444548" cy="448631"/>
              </a:xfrm>
              <a:prstGeom prst="rect">
                <a:avLst/>
              </a:prstGeom>
              <a:blipFill>
                <a:blip r:embed="rId5"/>
                <a:stretch>
                  <a:fillRect l="-505" t="-8219" b="-41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6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9859-7736-4594-B219-C8B156E5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Exterior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FCC61-5BF3-47E5-91B8-CEB5A7D1B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Rules of the Exterior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ea typeface="Cambria Math" panose="02040503050406030204" pitchFamily="18" charset="0"/>
                  </a:rPr>
                  <a:t>Assuming</a:t>
                </a:r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:r>
                  <a:rPr lang="en-GB" dirty="0">
                    <a:ea typeface="Cambria Math" panose="02040503050406030204" pitchFamily="18" charset="0"/>
                  </a:rPr>
                  <a:t>as the basis for a plane,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vectors on that plane then</a:t>
                </a:r>
              </a:p>
              <a:p>
                <a:pPr marL="457200" lvl="1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DDFCC61-5BF3-47E5-91B8-CEB5A7D1B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32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E8E3-D70A-46B3-9BEA-0EA6B648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5AF-967F-4673-9493-7C42859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1190" cy="3777622"/>
          </a:xfrm>
        </p:spPr>
        <p:txBody>
          <a:bodyPr/>
          <a:lstStyle/>
          <a:p>
            <a:r>
              <a:rPr lang="en-GB" dirty="0"/>
              <a:t>I am primarily an engineer / analyst (studied electrical engineering)</a:t>
            </a:r>
          </a:p>
          <a:p>
            <a:pPr lvl="1"/>
            <a:r>
              <a:rPr lang="en-GB" dirty="0"/>
              <a:t>And then an applied mathematician (to a small extent within certain fields)</a:t>
            </a:r>
          </a:p>
          <a:p>
            <a:pPr lvl="2"/>
            <a:r>
              <a:rPr lang="en-GB" dirty="0"/>
              <a:t>And then a programmer (for certain applications)</a:t>
            </a:r>
          </a:p>
          <a:p>
            <a:pPr lvl="3"/>
            <a:r>
              <a:rPr lang="en-GB" dirty="0"/>
              <a:t>And then a physicist (I’m really, really not a physicist)</a:t>
            </a:r>
          </a:p>
          <a:p>
            <a:r>
              <a:rPr lang="en-GB" dirty="0"/>
              <a:t>The way I have chosen to program this implementation reflects this</a:t>
            </a:r>
          </a:p>
          <a:p>
            <a:pPr lvl="1"/>
            <a:r>
              <a:rPr lang="en-GB" dirty="0"/>
              <a:t>As does my ability to answer any particular questions</a:t>
            </a:r>
          </a:p>
          <a:p>
            <a:r>
              <a:rPr lang="en-GB" dirty="0"/>
              <a:t>The implementation is designed for (my) understanding rather than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990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58C41-5FEA-4F88-B2A2-7D8AE820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to the Cross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6CBA6B-2787-4C1C-ACFA-9B1C9881FD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the cross product is the dual of the exterior product</a:t>
                </a:r>
              </a:p>
              <a:p>
                <a:r>
                  <a:rPr lang="en-GB" dirty="0"/>
                  <a:t>We don’t have to enforce an external right-handedness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 requires a “right hand”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 requires just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6CBA6B-2787-4C1C-ACFA-9B1C9881F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90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screen shot of a clock&#10;&#10;Description automatically generated">
            <a:extLst>
              <a:ext uri="{FF2B5EF4-FFF2-40B4-BE49-F238E27FC236}">
                <a16:creationId xmlns:a16="http://schemas.microsoft.com/office/drawing/2014/main" id="{82338F92-20F0-4DCC-A80B-017E2EF3B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74" y="2125663"/>
            <a:ext cx="4098440" cy="37782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2B6A52-62FD-4453-AA62-5276C483C193}"/>
              </a:ext>
            </a:extLst>
          </p:cNvPr>
          <p:cNvSpPr/>
          <p:nvPr/>
        </p:nvSpPr>
        <p:spPr>
          <a:xfrm>
            <a:off x="6921005" y="6437807"/>
            <a:ext cx="5270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https://en.wikipedia.org/wiki/Exterior_algebra</a:t>
            </a:r>
          </a:p>
        </p:txBody>
      </p:sp>
    </p:spTree>
    <p:extLst>
      <p:ext uri="{BB962C8B-B14F-4D97-AF65-F5344CB8AC3E}">
        <p14:creationId xmlns:p14="http://schemas.microsoft.com/office/powerpoint/2010/main" val="604585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5C60-8E3C-4678-A19B-4CF0DFCD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DCCF-08BF-43E2-BA99-C4B95BCA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98607"/>
          </a:xfrm>
        </p:spPr>
        <p:txBody>
          <a:bodyPr/>
          <a:lstStyle/>
          <a:p>
            <a:r>
              <a:rPr lang="en-GB" dirty="0"/>
              <a:t>This is the </a:t>
            </a:r>
            <a:r>
              <a:rPr lang="en-GB" i="1" dirty="0"/>
              <a:t>fundamental identity</a:t>
            </a:r>
            <a:r>
              <a:rPr lang="en-GB" dirty="0"/>
              <a:t> of 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C03A1-77EE-4497-8A5F-2CF6DB723262}"/>
                  </a:ext>
                </a:extLst>
              </p:cNvPr>
              <p:cNvSpPr txBox="1"/>
              <p:nvPr/>
            </p:nvSpPr>
            <p:spPr>
              <a:xfrm>
                <a:off x="4202450" y="3956083"/>
                <a:ext cx="2627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C03A1-77EE-4497-8A5F-2CF6DB72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50" y="3956083"/>
                <a:ext cx="26271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624B66-5C3F-4FBB-BAA2-754444AEB983}"/>
              </a:ext>
            </a:extLst>
          </p:cNvPr>
          <p:cNvSpPr txBox="1"/>
          <p:nvPr/>
        </p:nvSpPr>
        <p:spPr>
          <a:xfrm>
            <a:off x="3340166" y="3124813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Dot product (scalar)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C98A1-A488-41C1-8632-022ACD9E1230}"/>
              </a:ext>
            </a:extLst>
          </p:cNvPr>
          <p:cNvCxnSpPr/>
          <p:nvPr/>
        </p:nvCxnSpPr>
        <p:spPr>
          <a:xfrm>
            <a:off x="4628854" y="3572319"/>
            <a:ext cx="677509" cy="51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5DCC21-7068-4FA5-AF7D-2B20010CA1F0}"/>
              </a:ext>
            </a:extLst>
          </p:cNvPr>
          <p:cNvSpPr txBox="1"/>
          <p:nvPr/>
        </p:nvSpPr>
        <p:spPr>
          <a:xfrm>
            <a:off x="6036778" y="3124813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Exterior product (bivector)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81E0D-A112-4BA0-A738-51FFA2D908A9}"/>
              </a:ext>
            </a:extLst>
          </p:cNvPr>
          <p:cNvCxnSpPr/>
          <p:nvPr/>
        </p:nvCxnSpPr>
        <p:spPr>
          <a:xfrm flipH="1">
            <a:off x="6713496" y="3579535"/>
            <a:ext cx="819644" cy="41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FA8DAAA-C134-4E63-B3B7-A9EB99EAD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9212" y="5012618"/>
                <a:ext cx="8915400" cy="1407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The product is the sum of two objects of different types</a:t>
                </a:r>
              </a:p>
              <a:p>
                <a:pPr lvl="1"/>
                <a:r>
                  <a:rPr lang="en-GB" dirty="0"/>
                  <a:t>Similar in principle to complex numbers: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can now multiply </a:t>
                </a:r>
                <a:r>
                  <a:rPr lang="en-GB" dirty="0" err="1"/>
                  <a:t>multivectors</a:t>
                </a:r>
                <a:r>
                  <a:rPr lang="en-GB" dirty="0"/>
                  <a:t>!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FA8DAAA-C134-4E63-B3B7-A9EB99EAD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5012618"/>
                <a:ext cx="8915400" cy="1407133"/>
              </a:xfrm>
              <a:prstGeom prst="rect">
                <a:avLst/>
              </a:prstGeom>
              <a:blipFill>
                <a:blip r:embed="rId3"/>
                <a:stretch>
                  <a:fillRect l="-479" t="-2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F925-07CC-434A-BF76-24CD4F34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the Geometric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F1F1E-6148-4FBA-A8AF-CF8773B5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9455" y="2133600"/>
                <a:ext cx="9560927" cy="3777622"/>
              </a:xfrm>
            </p:spPr>
            <p:txBody>
              <a:bodyPr/>
              <a:lstStyle/>
              <a:p>
                <a:r>
                  <a:rPr lang="en-GB" dirty="0"/>
                  <a:t>The Geometric Product: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Associative: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Distributive: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Orthogonal vectors are anti-commutative: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⇔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Parallel vectors are commutative: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square of any vector is a scalar (dot product):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We can define the dot product as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We can define the exterior product as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F1F1E-6148-4FBA-A8AF-CF8773B5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9455" y="2133600"/>
                <a:ext cx="9560927" cy="3777622"/>
              </a:xfrm>
              <a:blipFill>
                <a:blip r:embed="rId2"/>
                <a:stretch>
                  <a:fillRect l="-446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44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A393-92EE-40B2-8774-FA10BF7E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783" y="624110"/>
            <a:ext cx="10037618" cy="1280890"/>
          </a:xfrm>
        </p:spPr>
        <p:txBody>
          <a:bodyPr/>
          <a:lstStyle/>
          <a:p>
            <a:r>
              <a:rPr lang="en-GB" dirty="0"/>
              <a:t>Calculating the Geometric Product in F#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943D-A459-48CA-B0CB-DBBAF089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204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Multiplying blades together is the key operation</a:t>
            </a:r>
          </a:p>
          <a:p>
            <a:r>
              <a:rPr lang="en-GB" dirty="0"/>
              <a:t>We also want to simplify the output of multiple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FE14E-725F-4ED6-ABBC-229F89C0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7" y="3116242"/>
            <a:ext cx="10834254" cy="3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0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9F2F-5273-4711-A91F-68265587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45" y="624110"/>
            <a:ext cx="10023764" cy="1280890"/>
          </a:xfrm>
        </p:spPr>
        <p:txBody>
          <a:bodyPr/>
          <a:lstStyle/>
          <a:p>
            <a:r>
              <a:rPr lang="en-GB" dirty="0"/>
              <a:t>Calculating the Geometric Product in F#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C60-4DC5-447E-BD71-4D894F95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533400"/>
          </a:xfrm>
        </p:spPr>
        <p:txBody>
          <a:bodyPr/>
          <a:lstStyle/>
          <a:p>
            <a:r>
              <a:rPr lang="en-GB" dirty="0"/>
              <a:t>We can then add the multiplication operator to the </a:t>
            </a:r>
            <a:r>
              <a:rPr lang="en-GB" dirty="0" err="1"/>
              <a:t>MultiVector</a:t>
            </a:r>
            <a:r>
              <a:rPr lang="en-GB" dirty="0"/>
              <a:t>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66227-23E0-43CF-8438-C0A49EE3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2667001"/>
            <a:ext cx="9781309" cy="19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EC71-71F3-4ED5-972E-A09459543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4139" y="630815"/>
            <a:ext cx="9128125" cy="1281112"/>
          </a:xfrm>
        </p:spPr>
        <p:txBody>
          <a:bodyPr/>
          <a:lstStyle/>
          <a:p>
            <a:r>
              <a:rPr lang="en-GB" dirty="0"/>
              <a:t>Other member functions of </a:t>
            </a:r>
            <a:r>
              <a:rPr lang="en-GB" dirty="0" err="1"/>
              <a:t>Multivectors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6FF0A-050B-4CA8-88AB-9C1BF3B7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69" y="1470897"/>
            <a:ext cx="8198467" cy="51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2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11E3-2884-431B-8BB6-339313B1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interesting bits…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CC1C6-2887-45B9-8E18-D8AC6ED1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28912"/>
            <a:ext cx="7649255" cy="52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9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Algebra</a:t>
            </a:r>
          </a:p>
        </p:txBody>
      </p:sp>
    </p:spTree>
    <p:extLst>
      <p:ext uri="{BB962C8B-B14F-4D97-AF65-F5344CB8AC3E}">
        <p14:creationId xmlns:p14="http://schemas.microsoft.com/office/powerpoint/2010/main" val="2177339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E9C0D2-0C71-4B06-B72C-8EE02D59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42" y="2667146"/>
            <a:ext cx="4517448" cy="2037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89EC8-A74F-4277-9679-126C99CE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45" y="1482436"/>
            <a:ext cx="5341925" cy="5257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78DBFB5-6EBF-4CF4-8D08-DB5EE412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(1)</a:t>
            </a:r>
          </a:p>
        </p:txBody>
      </p:sp>
    </p:spTree>
    <p:extLst>
      <p:ext uri="{BB962C8B-B14F-4D97-AF65-F5344CB8AC3E}">
        <p14:creationId xmlns:p14="http://schemas.microsoft.com/office/powerpoint/2010/main" val="2907599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D99F2-7182-43D9-B0C4-ECDB0C84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67CED-49C6-49FE-91FA-63066CEE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09" y="1732251"/>
            <a:ext cx="7192674" cy="1365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B534E-93D8-4C08-BF63-17C3D9CC4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09" y="3348823"/>
            <a:ext cx="5947861" cy="17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5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D843-9F2C-4B2F-8A68-B5A3BCD9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140C-8BEC-469D-AF16-65F2348D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224" y="2133600"/>
            <a:ext cx="6879290" cy="4271938"/>
          </a:xfrm>
        </p:spPr>
        <p:txBody>
          <a:bodyPr>
            <a:normAutofit/>
          </a:bodyPr>
          <a:lstStyle/>
          <a:p>
            <a:r>
              <a:rPr lang="en-GB" dirty="0"/>
              <a:t>Inspired by Chris Doran, a colleague from some years back who </a:t>
            </a:r>
            <a:r>
              <a:rPr lang="en-GB" b="1" dirty="0"/>
              <a:t>literally</a:t>
            </a:r>
            <a:r>
              <a:rPr lang="en-GB" dirty="0"/>
              <a:t> wrote the book on Geometric Algebra</a:t>
            </a:r>
          </a:p>
          <a:p>
            <a:r>
              <a:rPr lang="en-GB" dirty="0"/>
              <a:t>And who spun out a computer graphics company from Cambridge University based on GA (</a:t>
            </a:r>
            <a:r>
              <a:rPr lang="en-GB" dirty="0" err="1"/>
              <a:t>Geomerics</a:t>
            </a:r>
            <a:r>
              <a:rPr lang="en-GB" dirty="0"/>
              <a:t>), which was subsequently sold to ARM</a:t>
            </a:r>
          </a:p>
          <a:p>
            <a:r>
              <a:rPr lang="en-GB" dirty="0"/>
              <a:t>And who presented a talk at the Haskell </a:t>
            </a:r>
            <a:r>
              <a:rPr lang="en-GB" dirty="0" err="1"/>
              <a:t>eXchange</a:t>
            </a:r>
            <a:r>
              <a:rPr lang="en-GB" dirty="0"/>
              <a:t> 2017 on Geometric Algebra in Haskell</a:t>
            </a:r>
            <a:br>
              <a:rPr lang="en-GB" dirty="0"/>
            </a:br>
            <a:r>
              <a:rPr lang="en-GB" dirty="0">
                <a:hlinkClick r:id="rId2"/>
              </a:rPr>
              <a:t>https://skillsmatter.com/skillscasts/10772-geometric-algebra-in-haskell</a:t>
            </a:r>
            <a:endParaRPr lang="en-GB" dirty="0"/>
          </a:p>
          <a:p>
            <a:r>
              <a:rPr lang="en-GB" dirty="0"/>
              <a:t>So, in an effort to learn more about both GA and F#, I decided to do this talk</a:t>
            </a:r>
          </a:p>
          <a:p>
            <a:r>
              <a:rPr lang="en-GB" dirty="0"/>
              <a:t>All mistakes are mine!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CA0D0-A728-445E-ADFF-F245B6A5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290" y="2125648"/>
            <a:ext cx="2625366" cy="37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0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Calculating Torque</a:t>
            </a:r>
          </a:p>
        </p:txBody>
      </p:sp>
    </p:spTree>
    <p:extLst>
      <p:ext uri="{BB962C8B-B14F-4D97-AF65-F5344CB8AC3E}">
        <p14:creationId xmlns:p14="http://schemas.microsoft.com/office/powerpoint/2010/main" val="3650535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blipFill>
                <a:blip r:embed="rId8"/>
                <a:stretch>
                  <a:fillRect l="-2424" t="-43137" r="-33939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/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71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  <a:blipFill>
                <a:blip r:embed="rId9"/>
                <a:stretch>
                  <a:fillRect t="-20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755F69-E12E-4EA9-B6B9-AB5F55DDC5C2}"/>
              </a:ext>
            </a:extLst>
          </p:cNvPr>
          <p:cNvSpPr txBox="1"/>
          <p:nvPr/>
        </p:nvSpPr>
        <p:spPr>
          <a:xfrm>
            <a:off x="2133602" y="6294275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z-axis (and therefore the torque) goes “into the plane of the figure”</a:t>
            </a:r>
          </a:p>
        </p:txBody>
      </p:sp>
    </p:spTree>
    <p:extLst>
      <p:ext uri="{BB962C8B-B14F-4D97-AF65-F5344CB8AC3E}">
        <p14:creationId xmlns:p14="http://schemas.microsoft.com/office/powerpoint/2010/main" val="2997297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B3F7B1-3E5E-4540-9D60-5E3B27E7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D27CAF-061A-486F-BF34-773DE2097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Orientation is perpendicular to the plane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We had to invent an arbitrary third dimension to describe an operation that takes place entirely in two dimensions!</a:t>
                </a:r>
              </a:p>
              <a:p>
                <a:r>
                  <a:rPr lang="en-GB" dirty="0"/>
                  <a:t>Not mathematically satisfying because the cross product only exists in three and seven dimensions</a:t>
                </a:r>
              </a:p>
              <a:p>
                <a:pPr lvl="1"/>
                <a:r>
                  <a:rPr lang="en-GB" dirty="0"/>
                  <a:t>The three-dimensional cross product is related to the quaternions</a:t>
                </a:r>
              </a:p>
              <a:p>
                <a:pPr lvl="1"/>
                <a:r>
                  <a:rPr lang="en-GB" dirty="0"/>
                  <a:t>The seven-dimensional cross product is related to the octonions</a:t>
                </a:r>
              </a:p>
              <a:p>
                <a:r>
                  <a:rPr lang="en-GB" dirty="0"/>
                  <a:t>Arguably an accident of history that physics and mathematics went down the Gibbs/Heaviside method of vector analysis rather than Clifford algebra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D27CAF-061A-486F-BF34-773DE2097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2258" r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11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1008096" cy="310598"/>
              </a:xfrm>
              <a:prstGeom prst="rect">
                <a:avLst/>
              </a:prstGeom>
              <a:blipFill>
                <a:blip r:embed="rId8"/>
                <a:stretch>
                  <a:fillRect l="-2424" t="-43137" r="-33939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/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71</m:t>
                          </m:r>
                        </m:e>
                      </m:fun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031C970-2C92-44D4-A261-6C03AA439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36" y="4815343"/>
                <a:ext cx="2746329" cy="410305"/>
              </a:xfrm>
              <a:prstGeom prst="rect">
                <a:avLst/>
              </a:prstGeom>
              <a:blipFill>
                <a:blip r:embed="rId9"/>
                <a:stretch>
                  <a:fillRect t="-20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755F69-E12E-4EA9-B6B9-AB5F55DDC5C2}"/>
              </a:ext>
            </a:extLst>
          </p:cNvPr>
          <p:cNvSpPr txBox="1"/>
          <p:nvPr/>
        </p:nvSpPr>
        <p:spPr>
          <a:xfrm>
            <a:off x="4080351" y="6365394"/>
            <a:ext cx="814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z-axis (and therefore the torque) goes “into the plane of the figure”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0C38B7-A4E5-47DC-955F-D55959F9B49B}"/>
                  </a:ext>
                </a:extLst>
              </p:cNvPr>
              <p:cNvSpPr txBox="1"/>
              <p:nvPr/>
            </p:nvSpPr>
            <p:spPr>
              <a:xfrm>
                <a:off x="4620438" y="5315844"/>
                <a:ext cx="2294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.76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∙900=684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0C38B7-A4E5-47DC-955F-D55959F9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38" y="5315844"/>
                <a:ext cx="2294218" cy="276999"/>
              </a:xfrm>
              <a:prstGeom prst="rect">
                <a:avLst/>
              </a:prstGeom>
              <a:blipFill>
                <a:blip r:embed="rId11"/>
                <a:stretch>
                  <a:fillRect r="-186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89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D24-B9BE-40F6-953D-07CEE029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GA…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16626E-F1CC-4E92-8A67-71902152F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4953000"/>
                <a:ext cx="8915400" cy="1386208"/>
              </a:xfrm>
            </p:spPr>
            <p:txBody>
              <a:bodyPr/>
              <a:lstStyle/>
              <a:p>
                <a:r>
                  <a:rPr lang="en-GB" dirty="0"/>
                  <a:t>The magnitude is the same, but rather than an arbitrary vector “into the plane of the figure” we have the bivector (directed area)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interpret this as the rotational force moving from the direction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to the direction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16626E-F1CC-4E92-8A67-71902152F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4953000"/>
                <a:ext cx="8915400" cy="1386208"/>
              </a:xfrm>
              <a:blipFill>
                <a:blip r:embed="rId2"/>
                <a:stretch>
                  <a:fillRect l="-479" t="-2643" b="-1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8A106F-C5ED-4B70-BC8B-370916E0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3229146"/>
            <a:ext cx="6791325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89841-255B-4087-83FB-D47E6BC7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7" y="1753637"/>
            <a:ext cx="7384339" cy="10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37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F55-D726-40B3-9654-9ACC586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GB" dirty="0"/>
              <a:t>2D Example - Torque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B91A-BF41-410F-A02C-35DF437F484D}"/>
              </a:ext>
            </a:extLst>
          </p:cNvPr>
          <p:cNvSpPr/>
          <p:nvPr/>
        </p:nvSpPr>
        <p:spPr>
          <a:xfrm rot="20705845">
            <a:off x="4040350" y="3901444"/>
            <a:ext cx="3665033" cy="16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2E6B1D-42FC-44BC-A4CA-53CE8290E073}"/>
              </a:ext>
            </a:extLst>
          </p:cNvPr>
          <p:cNvSpPr/>
          <p:nvPr/>
        </p:nvSpPr>
        <p:spPr>
          <a:xfrm>
            <a:off x="4131058" y="4389822"/>
            <a:ext cx="101059" cy="101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BC72F-30A7-4581-9A7C-3D1FC9E0B09E}"/>
              </a:ext>
            </a:extLst>
          </p:cNvPr>
          <p:cNvCxnSpPr>
            <a:cxnSpLocks/>
          </p:cNvCxnSpPr>
          <p:nvPr/>
        </p:nvCxnSpPr>
        <p:spPr>
          <a:xfrm flipH="1">
            <a:off x="7640745" y="2483731"/>
            <a:ext cx="17596" cy="94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/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BE71BB-C3C0-4F42-8479-78DCFDE98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09" y="3509027"/>
                <a:ext cx="982064" cy="276999"/>
              </a:xfrm>
              <a:prstGeom prst="rect">
                <a:avLst/>
              </a:prstGeom>
              <a:blipFill>
                <a:blip r:embed="rId2"/>
                <a:stretch>
                  <a:fillRect l="-6211" t="-44444" r="-43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/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B980-CE5E-42CB-BCD0-CB551EAE7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2144959"/>
                <a:ext cx="1074268" cy="310598"/>
              </a:xfrm>
              <a:prstGeom prst="rect">
                <a:avLst/>
              </a:prstGeom>
              <a:blipFill>
                <a:blip r:embed="rId3"/>
                <a:stretch>
                  <a:fillRect l="-4545" t="-43137" r="-3977"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B57FDF3-BF84-4519-9C34-332BF9706E89}"/>
              </a:ext>
            </a:extLst>
          </p:cNvPr>
          <p:cNvSpPr/>
          <p:nvPr/>
        </p:nvSpPr>
        <p:spPr>
          <a:xfrm rot="5128399" flipH="1" flipV="1">
            <a:off x="3557640" y="3866935"/>
            <a:ext cx="1146833" cy="1146833"/>
          </a:xfrm>
          <a:prstGeom prst="circularArrow">
            <a:avLst>
              <a:gd name="adj1" fmla="val 4433"/>
              <a:gd name="adj2" fmla="val 1142319"/>
              <a:gd name="adj3" fmla="val 8499998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C1C53-975F-4E5E-95ED-A5E281C9B44F}"/>
              </a:ext>
            </a:extLst>
          </p:cNvPr>
          <p:cNvCxnSpPr>
            <a:cxnSpLocks/>
          </p:cNvCxnSpPr>
          <p:nvPr/>
        </p:nvCxnSpPr>
        <p:spPr>
          <a:xfrm>
            <a:off x="4186791" y="4389823"/>
            <a:ext cx="0" cy="173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FDF01E-2965-4551-8302-6A2CF0C66B33}"/>
              </a:ext>
            </a:extLst>
          </p:cNvPr>
          <p:cNvCxnSpPr/>
          <p:nvPr/>
        </p:nvCxnSpPr>
        <p:spPr>
          <a:xfrm>
            <a:off x="4201637" y="4434939"/>
            <a:ext cx="582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/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7A8B16-0C17-4F07-9D6F-7FA24EED5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38" y="4050239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/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118B0-04AC-4303-9C5C-6C16E85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62" y="5867342"/>
                <a:ext cx="197938" cy="276999"/>
              </a:xfrm>
              <a:prstGeom prst="rect">
                <a:avLst/>
              </a:prstGeom>
              <a:blipFill>
                <a:blip r:embed="rId5"/>
                <a:stretch>
                  <a:fillRect l="-27273" r="-21212" b="-28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1A2758-59A4-41FB-93A6-DD824A98DEEE}"/>
              </a:ext>
            </a:extLst>
          </p:cNvPr>
          <p:cNvCxnSpPr>
            <a:cxnSpLocks/>
          </p:cNvCxnSpPr>
          <p:nvPr/>
        </p:nvCxnSpPr>
        <p:spPr>
          <a:xfrm>
            <a:off x="4195329" y="4434939"/>
            <a:ext cx="34700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DDA5B-B40B-40EB-82DE-043C3BD74A3F}"/>
              </a:ext>
            </a:extLst>
          </p:cNvPr>
          <p:cNvCxnSpPr>
            <a:cxnSpLocks/>
          </p:cNvCxnSpPr>
          <p:nvPr/>
        </p:nvCxnSpPr>
        <p:spPr>
          <a:xfrm>
            <a:off x="7658342" y="4434939"/>
            <a:ext cx="1" cy="866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/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29AC39-1C3A-46A7-B07D-ADA3A88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216" y="5282098"/>
                <a:ext cx="164251" cy="238141"/>
              </a:xfrm>
              <a:prstGeom prst="rect">
                <a:avLst/>
              </a:prstGeom>
              <a:blipFill>
                <a:blip r:embed="rId6"/>
                <a:stretch>
                  <a:fillRect l="-48148" t="-52500" r="-111111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/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69D3C1-4F46-443E-84CC-D11E9E98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60" y="4434939"/>
                <a:ext cx="221774" cy="317972"/>
              </a:xfrm>
              <a:prstGeom prst="rect">
                <a:avLst/>
              </a:prstGeom>
              <a:blipFill>
                <a:blip r:embed="rId7"/>
                <a:stretch>
                  <a:fillRect l="-19444" t="-42308" r="-94444"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/>
              <p:nvPr/>
            </p:nvSpPr>
            <p:spPr>
              <a:xfrm>
                <a:off x="2506076" y="4234523"/>
                <a:ext cx="740395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A4561-8923-4A6F-8FF2-662A3680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76" y="4234523"/>
                <a:ext cx="740395" cy="310598"/>
              </a:xfrm>
              <a:prstGeom prst="rect">
                <a:avLst/>
              </a:prstGeom>
              <a:blipFill>
                <a:blip r:embed="rId8"/>
                <a:stretch>
                  <a:fillRect l="-3279" t="-43137" r="-45082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82D4C96-2988-448C-891D-7D134106FF34}"/>
              </a:ext>
            </a:extLst>
          </p:cNvPr>
          <p:cNvSpPr txBox="1"/>
          <p:nvPr/>
        </p:nvSpPr>
        <p:spPr>
          <a:xfrm>
            <a:off x="2592924" y="1383261"/>
            <a:ext cx="397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calculate the torque at the axis of rotation?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/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71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1E095-2038-4DFD-A4C5-CDE42FA40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46" y="3674169"/>
                <a:ext cx="591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DA7B50D7-A7E1-4D0F-8392-C10860F91152}"/>
              </a:ext>
            </a:extLst>
          </p:cNvPr>
          <p:cNvSpPr/>
          <p:nvPr/>
        </p:nvSpPr>
        <p:spPr>
          <a:xfrm rot="10034159">
            <a:off x="7123401" y="3520365"/>
            <a:ext cx="642015" cy="582721"/>
          </a:xfrm>
          <a:prstGeom prst="arc">
            <a:avLst>
              <a:gd name="adj1" fmla="val 14402034"/>
              <a:gd name="adj2" fmla="val 11709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5239FC-95BB-46AB-A963-8E0D9B44853F}"/>
              </a:ext>
            </a:extLst>
          </p:cNvPr>
          <p:cNvCxnSpPr/>
          <p:nvPr/>
        </p:nvCxnSpPr>
        <p:spPr>
          <a:xfrm>
            <a:off x="7649543" y="2741257"/>
            <a:ext cx="0" cy="23393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755F69-E12E-4EA9-B6B9-AB5F55DDC5C2}"/>
                  </a:ext>
                </a:extLst>
              </p:cNvPr>
              <p:cNvSpPr txBox="1"/>
              <p:nvPr/>
            </p:nvSpPr>
            <p:spPr>
              <a:xfrm>
                <a:off x="4080351" y="6365394"/>
                <a:ext cx="5691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The torque is in the plane of the directed area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755F69-E12E-4EA9-B6B9-AB5F55DD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51" y="6365394"/>
                <a:ext cx="5691815" cy="646331"/>
              </a:xfrm>
              <a:prstGeom prst="rect">
                <a:avLst/>
              </a:prstGeom>
              <a:blipFill>
                <a:blip r:embed="rId11"/>
                <a:stretch>
                  <a:fillRect l="-857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E2748A32-1EE6-4837-8430-4B91125BA690}"/>
              </a:ext>
            </a:extLst>
          </p:cNvPr>
          <p:cNvSpPr/>
          <p:nvPr/>
        </p:nvSpPr>
        <p:spPr>
          <a:xfrm rot="5128399" flipH="1" flipV="1">
            <a:off x="5267026" y="4878359"/>
            <a:ext cx="1146833" cy="1146833"/>
          </a:xfrm>
          <a:prstGeom prst="circularArrow">
            <a:avLst>
              <a:gd name="adj1" fmla="val 4433"/>
              <a:gd name="adj2" fmla="val 1168354"/>
              <a:gd name="adj3" fmla="val 8499998"/>
              <a:gd name="adj4" fmla="val 954112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534894-8D4B-4AB6-B199-36F4712534BB}"/>
                  </a:ext>
                </a:extLst>
              </p:cNvPr>
              <p:cNvSpPr/>
              <p:nvPr/>
            </p:nvSpPr>
            <p:spPr>
              <a:xfrm>
                <a:off x="5568956" y="5267109"/>
                <a:ext cx="54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534894-8D4B-4AB6-B199-36F471253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56" y="5267109"/>
                <a:ext cx="54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69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AC9-9E52-4630-9FA4-124EB7E6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639D-0AAE-4A5E-BEC8-30E675336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Calculating Reflections and Rotations in 3D Space</a:t>
            </a:r>
          </a:p>
        </p:txBody>
      </p:sp>
    </p:spTree>
    <p:extLst>
      <p:ext uri="{BB962C8B-B14F-4D97-AF65-F5344CB8AC3E}">
        <p14:creationId xmlns:p14="http://schemas.microsoft.com/office/powerpoint/2010/main" val="2454231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C710B-F8A1-40BF-9498-00705B4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With a unit vector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, we can calculate a reflection in the plane perpendicular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𝒂𝒗𝒂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  <a:blipFill>
                <a:blip r:embed="rId2"/>
                <a:stretch>
                  <a:fillRect l="-479" t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666B1B-2085-4F0E-AFE9-CD3576B0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76"/>
          <a:stretch/>
        </p:blipFill>
        <p:spPr>
          <a:xfrm>
            <a:off x="2589212" y="2694709"/>
            <a:ext cx="8549843" cy="792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91C00-7E32-45E6-A72D-1A02F0DCA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673129"/>
            <a:ext cx="6693333" cy="52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40EF8-9EB8-4B8E-8BB0-F39FD8138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276566"/>
            <a:ext cx="5186100" cy="23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0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60187-E93C-4863-BE98-5106254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D747C-3DD1-4249-B20F-88C40315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87651"/>
            <a:ext cx="7910945" cy="623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38F29-C2AD-460D-BEDB-00D540DD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2893304"/>
            <a:ext cx="5632546" cy="25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7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C710B-F8A1-40BF-9498-00705B44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we usually describe a rotation by an angle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and an axis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In GA, we will instead specify a plane of rotation,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Where we have defined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b="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A5EDF68-B409-4D94-A336-38EDF9B97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4908"/>
                <a:ext cx="8915400" cy="2432128"/>
              </a:xfrm>
              <a:blipFill>
                <a:blip r:embed="rId2"/>
                <a:stretch>
                  <a:fillRect l="-479" t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666B1B-2085-4F0E-AFE9-CD3576B0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24"/>
          <a:stretch/>
        </p:blipFill>
        <p:spPr>
          <a:xfrm>
            <a:off x="2589212" y="3574473"/>
            <a:ext cx="854984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4DD932-9A33-4C20-B638-21ECCDC6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Geometric Algebra?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55BA47-0F5A-4228-8AAC-6583C964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9037" cy="3777622"/>
          </a:xfrm>
        </p:spPr>
        <p:txBody>
          <a:bodyPr/>
          <a:lstStyle/>
          <a:p>
            <a:r>
              <a:rPr lang="en-GB" dirty="0"/>
              <a:t>A mathematical framework which can unify different mathematical domains</a:t>
            </a:r>
          </a:p>
          <a:p>
            <a:r>
              <a:rPr lang="en-GB" dirty="0"/>
              <a:t>An alternative to Hamilton’s quaternions and Heaviside’s vector analysis</a:t>
            </a:r>
          </a:p>
          <a:p>
            <a:r>
              <a:rPr lang="en-GB" dirty="0"/>
              <a:t>Sometimes referred to as Clifford Algebra</a:t>
            </a:r>
          </a:p>
          <a:p>
            <a:r>
              <a:rPr lang="en-GB" dirty="0"/>
              <a:t>Can result in simplified formulas and more intuitive results</a:t>
            </a:r>
          </a:p>
          <a:p>
            <a:r>
              <a:rPr lang="en-GB" dirty="0"/>
              <a:t>David </a:t>
            </a:r>
            <a:r>
              <a:rPr lang="en-GB" dirty="0" err="1"/>
              <a:t>Hestenes</a:t>
            </a:r>
            <a:r>
              <a:rPr lang="en-GB" dirty="0"/>
              <a:t> and Chris Doran have advocated GA as the preferred mathematical framework for physics</a:t>
            </a:r>
          </a:p>
        </p:txBody>
      </p:sp>
    </p:spTree>
    <p:extLst>
      <p:ext uri="{BB962C8B-B14F-4D97-AF65-F5344CB8AC3E}">
        <p14:creationId xmlns:p14="http://schemas.microsoft.com/office/powerpoint/2010/main" val="1971708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85F-9ABE-4F75-8ADD-81DBB1EE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9B7BB-A768-4393-BC32-86F89387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66" y="1780308"/>
            <a:ext cx="5864451" cy="1136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2E6B4-FC5D-4CB5-87A9-96867084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66" y="3255817"/>
            <a:ext cx="6314840" cy="32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848F-692D-4E2C-8B4B-2817103A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2DD4-2341-4C81-9D49-25112D82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Needs more rigour in the mathematics and F#</a:t>
            </a:r>
          </a:p>
          <a:p>
            <a:r>
              <a:rPr lang="en-GB" dirty="0"/>
              <a:t>Mistakes and misconceptions need to be addressed</a:t>
            </a:r>
          </a:p>
          <a:p>
            <a:r>
              <a:rPr lang="en-GB" dirty="0"/>
              <a:t>Needs to be “more complete”, e.g., comparison functions</a:t>
            </a:r>
          </a:p>
          <a:p>
            <a:r>
              <a:rPr lang="en-GB" dirty="0"/>
              <a:t>Possibly submit to </a:t>
            </a:r>
            <a:r>
              <a:rPr lang="en-GB" dirty="0" err="1"/>
              <a:t>MathNet.Numerics</a:t>
            </a:r>
            <a:r>
              <a:rPr lang="en-GB" dirty="0"/>
              <a:t> (?)</a:t>
            </a:r>
          </a:p>
          <a:p>
            <a:r>
              <a:rPr lang="en-GB" dirty="0"/>
              <a:t>All offers of help gratefully received!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475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0D1-B323-488E-85B8-827D4884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2794-ABD8-46C4-BED4-94A89523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Geometric Algebra for Physicists, Chris Doran and Anthony </a:t>
            </a:r>
            <a:r>
              <a:rPr lang="en-GB" dirty="0" err="1"/>
              <a:t>Lasenby</a:t>
            </a:r>
            <a:r>
              <a:rPr lang="en-GB" dirty="0"/>
              <a:t>, Cambridge University Press, 2007</a:t>
            </a:r>
          </a:p>
          <a:p>
            <a:r>
              <a:rPr lang="en-GB" dirty="0"/>
              <a:t>Linear and Geometric Algebra, Alan Macdonald, 2010</a:t>
            </a:r>
          </a:p>
          <a:p>
            <a:r>
              <a:rPr lang="en-GB" dirty="0"/>
              <a:t>Geometric Algebra for Electrical and Electronic Engineers, Chappell et al, Proceedings of the IEEE, Vol 102, No 9, September 2014</a:t>
            </a:r>
          </a:p>
          <a:p>
            <a:r>
              <a:rPr lang="en-GB" dirty="0">
                <a:hlinkClick r:id="rId2"/>
              </a:rPr>
              <a:t>http://marctenbosch.com/quaternions/</a:t>
            </a:r>
            <a:endParaRPr lang="en-GB" dirty="0"/>
          </a:p>
          <a:p>
            <a:r>
              <a:rPr lang="en-GB" dirty="0"/>
              <a:t>https://skillsmatter.com/skillscasts/10772-geometric-algebra-in-haskell</a:t>
            </a:r>
          </a:p>
        </p:txBody>
      </p:sp>
    </p:spTree>
    <p:extLst>
      <p:ext uri="{BB962C8B-B14F-4D97-AF65-F5344CB8AC3E}">
        <p14:creationId xmlns:p14="http://schemas.microsoft.com/office/powerpoint/2010/main" val="3541677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3C-F904-4D69-B1EF-7842C8A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45-9974-48A4-B27E-1A3688A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https://github.com/ajwillshire/FSharpGA/</a:t>
            </a:r>
            <a:endParaRPr lang="en-GB" dirty="0"/>
          </a:p>
          <a:p>
            <a:r>
              <a:rPr lang="en-GB" dirty="0"/>
              <a:t>andrew@diametrical.co.uk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9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F309-5F3F-4328-80F7-2AA1B9D0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interesting result…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8E72-1F6A-4D03-AFD8-537980DBB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78527"/>
                <a:ext cx="8915400" cy="541870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Many physicists and engineers will be familiar with Maxwell’s Equations (in the classic Heaviside form)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GB" dirty="0"/>
                  <a:t>	(Gauss’s Law)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:r>
                  <a:rPr lang="en-GB" dirty="0"/>
                  <a:t>(Ampère’s Law)</a:t>
                </a:r>
              </a:p>
              <a:p>
                <a:pPr lvl="1"/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		(Faraday’s Law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	(Gauss’s Law of Magnetism)</a:t>
                </a:r>
                <a:endParaRPr lang="en-GB" dirty="0"/>
              </a:p>
              <a:p>
                <a:r>
                  <a:rPr lang="en-GB" dirty="0"/>
                  <a:t>There are still problems, e.g., the Electric Field is a polar vector and the Magnetic Field is an axial vector but they share notation</a:t>
                </a:r>
              </a:p>
              <a:p>
                <a:r>
                  <a:rPr lang="en-GB" dirty="0"/>
                  <a:t>GA enables these four equations to be represented by just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While also combining electric and magnetic fields into a single field variable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𝑗𝑐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F8E72-1F6A-4D03-AFD8-537980DBB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78527"/>
                <a:ext cx="8915400" cy="5418705"/>
              </a:xfrm>
              <a:blipFill>
                <a:blip r:embed="rId2"/>
                <a:stretch>
                  <a:fillRect l="-479" t="-5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C1AC3B1-2F91-4C8D-AE44-F367145FEB8E}"/>
              </a:ext>
            </a:extLst>
          </p:cNvPr>
          <p:cNvSpPr/>
          <p:nvPr/>
        </p:nvSpPr>
        <p:spPr>
          <a:xfrm>
            <a:off x="5976976" y="2782669"/>
            <a:ext cx="2694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dirty="0">
                <a:ea typeface="Cambria Math" panose="02040503050406030204" pitchFamily="18" charset="0"/>
              </a:rPr>
            </a:br>
            <a:endParaRPr lang="en-GB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EC959-F56B-422A-A422-80FD8945A9D8}"/>
              </a:ext>
            </a:extLst>
          </p:cNvPr>
          <p:cNvSpPr/>
          <p:nvPr/>
        </p:nvSpPr>
        <p:spPr>
          <a:xfrm>
            <a:off x="6477170" y="6520234"/>
            <a:ext cx="5636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Geometric Algebra for Electrical and Electronic Engineers, Chappell et al</a:t>
            </a:r>
          </a:p>
        </p:txBody>
      </p:sp>
    </p:spTree>
    <p:extLst>
      <p:ext uri="{BB962C8B-B14F-4D97-AF65-F5344CB8AC3E}">
        <p14:creationId xmlns:p14="http://schemas.microsoft.com/office/powerpoint/2010/main" val="96470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F88-80AC-4E34-A4F9-F6F0FCE8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not in Kansas any more…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CF5B-79A0-45D8-8DAE-840425CF2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18249"/>
                <a:ext cx="8915400" cy="488128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We are used to describing physical systems in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When using GA, we find ourselves working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an extension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members of the inner product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are vectors, one dimensional objects and the algebraic operations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manipulate them. </a:t>
                </a:r>
              </a:p>
              <a:p>
                <a:pPr lvl="1"/>
                <a:r>
                  <a:rPr lang="en-GB" dirty="0"/>
                  <a:t>Remember, we can only add and subtract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, we cannot multiply or divide them. </a:t>
                </a:r>
              </a:p>
              <a:p>
                <a:r>
                  <a:rPr lang="en-GB" dirty="0"/>
                  <a:t>Higher dimensional objects (e.g., planes and solids) are not 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so the algebraic operations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cannot manipulate them.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b="0" dirty="0"/>
                  <a:t>, planes and solids are members and can be manipulated algebraically. These are generalised as “</a:t>
                </a:r>
                <a:r>
                  <a:rPr lang="en-GB" b="0" dirty="0" err="1"/>
                  <a:t>Multivectors</a:t>
                </a:r>
                <a:r>
                  <a:rPr lang="en-GB" b="0" dirty="0"/>
                  <a:t>”.</a:t>
                </a:r>
              </a:p>
              <a:p>
                <a:r>
                  <a:rPr lang="en-GB" dirty="0"/>
                  <a:t>This is the key result – algebraic operations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dirty="0"/>
                  <a:t> represent geometric operations on objects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b="0" dirty="0"/>
              </a:p>
              <a:p>
                <a:r>
                  <a:rPr lang="en-GB" dirty="0"/>
                  <a:t>We introduce a new operation to multiply and divide </a:t>
                </a:r>
                <a:r>
                  <a:rPr lang="en-GB" dirty="0" err="1"/>
                  <a:t>multivectors</a:t>
                </a: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BCF5B-79A0-45D8-8DAE-840425CF2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18249"/>
                <a:ext cx="8915400" cy="4881282"/>
              </a:xfrm>
              <a:blipFill>
                <a:blip r:embed="rId2"/>
                <a:stretch>
                  <a:fillRect l="-479" t="-624" r="-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97FEC2-DFFD-4040-85D7-03A4FB5B2457}"/>
              </a:ext>
            </a:extLst>
          </p:cNvPr>
          <p:cNvSpPr/>
          <p:nvPr/>
        </p:nvSpPr>
        <p:spPr>
          <a:xfrm>
            <a:off x="6480180" y="6399531"/>
            <a:ext cx="571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Linear and Geometric Algebra, Alan Macdonald</a:t>
            </a:r>
          </a:p>
        </p:txBody>
      </p:sp>
    </p:spTree>
    <p:extLst>
      <p:ext uri="{BB962C8B-B14F-4D97-AF65-F5344CB8AC3E}">
        <p14:creationId xmlns:p14="http://schemas.microsoft.com/office/powerpoint/2010/main" val="42581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EBFD-8791-470E-B9A5-0E331C8A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Bases and Dimensions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78941-D290-42E1-969B-92130E250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/>
              <a:lstStyle/>
              <a:p>
                <a:r>
                  <a:rPr lang="en-GB" dirty="0"/>
                  <a:t>Bases</a:t>
                </a:r>
              </a:p>
              <a:p>
                <a:pPr lvl="1"/>
                <a:r>
                  <a:rPr lang="en-GB" dirty="0"/>
                  <a:t>A finite set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of vectors in a vector space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 is a </a:t>
                </a:r>
                <a:r>
                  <a:rPr lang="en-GB" i="1" dirty="0"/>
                  <a:t>basis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if every vector in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GB" dirty="0"/>
                  <a:t> is a linear combination of the vectors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in one way and only one way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GB" dirty="0"/>
                  <a:t> is a set of linearly independent vectors</a:t>
                </a:r>
              </a:p>
              <a:p>
                <a:pPr lvl="1"/>
                <a:r>
                  <a:rPr lang="en-GB" dirty="0"/>
                  <a:t>The standard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Dimension</a:t>
                </a:r>
              </a:p>
              <a:p>
                <a:pPr lvl="1"/>
                <a:r>
                  <a:rPr lang="en-GB" dirty="0"/>
                  <a:t>(For this talk) A vector that forms part of a basis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78941-D290-42E1-969B-92130E250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479" t="-806" r="-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7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22A-56E5-40D9-B0C3-B8FF1183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Bases and Dimensions in F#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BA60F-7957-48B7-B73C-92D82798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563035"/>
            <a:ext cx="4313864" cy="4757221"/>
          </a:xfrm>
        </p:spPr>
        <p:txBody>
          <a:bodyPr>
            <a:normAutofit/>
          </a:bodyPr>
          <a:lstStyle/>
          <a:p>
            <a:r>
              <a:rPr lang="en-GB" dirty="0"/>
              <a:t>We require three orthonormal vectors (mutual right angles) to define our space</a:t>
            </a:r>
          </a:p>
          <a:p>
            <a:r>
              <a:rPr lang="en-GB" dirty="0"/>
              <a:t>I’m going to choose X, Y and Z</a:t>
            </a:r>
          </a:p>
          <a:p>
            <a:pPr lvl="1"/>
            <a:r>
              <a:rPr lang="en-GB" dirty="0"/>
              <a:t>Physicists often use e1, e2, e3</a:t>
            </a:r>
          </a:p>
          <a:p>
            <a:r>
              <a:rPr lang="en-GB" dirty="0"/>
              <a:t>I’m going to declare Dimensions as an F# union type</a:t>
            </a:r>
          </a:p>
          <a:p>
            <a:pPr lvl="1"/>
            <a:r>
              <a:rPr lang="en-GB" dirty="0"/>
              <a:t>Similar to, but distinct from, </a:t>
            </a:r>
            <a:r>
              <a:rPr lang="en-GB" dirty="0" err="1"/>
              <a:t>enums</a:t>
            </a:r>
            <a:endParaRPr lang="en-GB" dirty="0"/>
          </a:p>
          <a:p>
            <a:r>
              <a:rPr lang="en-GB" dirty="0"/>
              <a:t>I’m also going to define a “Basis” as a Set of Dimensions</a:t>
            </a:r>
          </a:p>
          <a:p>
            <a:pPr lvl="1"/>
            <a:r>
              <a:rPr lang="en-GB" dirty="0"/>
              <a:t>(With some helper functions)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EBC497-F8F9-4D52-9A77-A2EEBE719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2764" y="3382344"/>
            <a:ext cx="1612914" cy="832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FFC5DC-7C7E-40E8-89F8-1425E6744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"/>
          <a:stretch/>
        </p:blipFill>
        <p:spPr>
          <a:xfrm>
            <a:off x="6942764" y="4623780"/>
            <a:ext cx="4994902" cy="6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3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BF3D-5CDD-459A-B2F9-F459EAA0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talk about Sets, baby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7AFA-3DF0-4F7E-8E16-CA9A2A9D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36980"/>
          </a:xfrm>
        </p:spPr>
        <p:txBody>
          <a:bodyPr/>
          <a:lstStyle/>
          <a:p>
            <a:r>
              <a:rPr lang="en-GB" dirty="0"/>
              <a:t>“A set in F# is a data structure that acts as a collection of items without preserving the order in which items are inserted. Sets do not allow duplicate entries to be inserted into the collection.”</a:t>
            </a:r>
          </a:p>
          <a:p>
            <a:r>
              <a:rPr lang="en-GB" dirty="0"/>
              <a:t>In conjunction with the union type definition for dimensions, it arranges them in the correct order</a:t>
            </a:r>
          </a:p>
          <a:p>
            <a:r>
              <a:rPr lang="en-GB" dirty="0"/>
              <a:t>When working with Vectors, etc., knowing that your dimensions must be in the right order is useful!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B0790-DB37-4DEB-A107-D4391BF66D61}"/>
              </a:ext>
            </a:extLst>
          </p:cNvPr>
          <p:cNvSpPr/>
          <p:nvPr/>
        </p:nvSpPr>
        <p:spPr>
          <a:xfrm>
            <a:off x="5951220" y="6397675"/>
            <a:ext cx="7109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https://www.tutorialspoint.com/fsharp/fsharp_sets.htm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1D175-E850-4C1E-A811-186AD2D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5105052"/>
            <a:ext cx="10363200" cy="1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55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QuickChart Default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56B6"/>
      </a:accent1>
      <a:accent2>
        <a:srgbClr val="D03E3E"/>
      </a:accent2>
      <a:accent3>
        <a:srgbClr val="FDB107"/>
      </a:accent3>
      <a:accent4>
        <a:srgbClr val="B478BE"/>
      </a:accent4>
      <a:accent5>
        <a:srgbClr val="F08000"/>
      </a:accent5>
      <a:accent6>
        <a:srgbClr val="4DAF4A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4938</TotalTime>
  <Words>1853</Words>
  <Application>Microsoft Office PowerPoint</Application>
  <PresentationFormat>Widescreen</PresentationFormat>
  <Paragraphs>237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Cambria Math</vt:lpstr>
      <vt:lpstr>Century Gothic</vt:lpstr>
      <vt:lpstr>Wingdings 3</vt:lpstr>
      <vt:lpstr>Wisp</vt:lpstr>
      <vt:lpstr>Geometric Algebra in F#</vt:lpstr>
      <vt:lpstr>About Me</vt:lpstr>
      <vt:lpstr>About this talk</vt:lpstr>
      <vt:lpstr>What is Geometric Algebra?</vt:lpstr>
      <vt:lpstr>One interesting result… </vt:lpstr>
      <vt:lpstr>We’re not in Kansas any more…</vt:lpstr>
      <vt:lpstr>Bases and Dimensions</vt:lpstr>
      <vt:lpstr>Bases and Dimensions in F#</vt:lpstr>
      <vt:lpstr>Let’s talk about Sets, baby</vt:lpstr>
      <vt:lpstr>Bivectors and Trivectors</vt:lpstr>
      <vt:lpstr>Incidentally, we just discovered</vt:lpstr>
      <vt:lpstr>Blades</vt:lpstr>
      <vt:lpstr>Blades in F#</vt:lpstr>
      <vt:lpstr>Multivectors</vt:lpstr>
      <vt:lpstr>Multivectors in F#</vt:lpstr>
      <vt:lpstr>Multiplication</vt:lpstr>
      <vt:lpstr>Inner Product</vt:lpstr>
      <vt:lpstr>The Exterior (Wedge) Product – u∧v</vt:lpstr>
      <vt:lpstr>The Exterior Product</vt:lpstr>
      <vt:lpstr>Relationship to the Cross Product</vt:lpstr>
      <vt:lpstr>Geometric product</vt:lpstr>
      <vt:lpstr>Rules of the Geometric Product</vt:lpstr>
      <vt:lpstr>Calculating the Geometric Product in F# (1)</vt:lpstr>
      <vt:lpstr>Calculating the Geometric Product in F# (2)</vt:lpstr>
      <vt:lpstr>Other member functions of Multivectors</vt:lpstr>
      <vt:lpstr>Other interesting bits…</vt:lpstr>
      <vt:lpstr>Example 1 </vt:lpstr>
      <vt:lpstr>Examples (1)</vt:lpstr>
      <vt:lpstr>Examples (2) </vt:lpstr>
      <vt:lpstr>Example 2 </vt:lpstr>
      <vt:lpstr>2D Example - Torque</vt:lpstr>
      <vt:lpstr>Cross Product</vt:lpstr>
      <vt:lpstr>2D Example - Torque</vt:lpstr>
      <vt:lpstr>In GA…</vt:lpstr>
      <vt:lpstr>2D Example - Torque</vt:lpstr>
      <vt:lpstr>Example 3 </vt:lpstr>
      <vt:lpstr>Reflection</vt:lpstr>
      <vt:lpstr>Reflection Output</vt:lpstr>
      <vt:lpstr>Rotation</vt:lpstr>
      <vt:lpstr>Rotation Output</vt:lpstr>
      <vt:lpstr>Future Development 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Algebra in F#</dc:title>
  <dc:creator>Andrew J. Willshire</dc:creator>
  <cp:lastModifiedBy>Andrew J. Willshire</cp:lastModifiedBy>
  <cp:revision>3</cp:revision>
  <dcterms:created xsi:type="dcterms:W3CDTF">2019-05-28T14:59:48Z</dcterms:created>
  <dcterms:modified xsi:type="dcterms:W3CDTF">2019-07-17T18:41:09Z</dcterms:modified>
</cp:coreProperties>
</file>