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309" r:id="rId3"/>
    <p:sldId id="266" r:id="rId4"/>
    <p:sldId id="30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0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77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75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812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326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4399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610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46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47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16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26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14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71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26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96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29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B15D7-D113-4DEC-852C-408B0BAD548A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19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andrew@diametrical.co.uk" TargetMode="External"/><Relationship Id="rId2" Type="http://schemas.openxmlformats.org/officeDocument/2006/relationships/hyperlink" Target="https://github.com/ajwillshire/FSharpGA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DBA6-743C-4AEB-A72C-C7ADC3115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Geometric Algebra in F#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E3F5F-C143-40DF-815F-F522063EF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Andrew J. Willshire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97C12147-EF0B-4B90-81EC-36A525E12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751" y="5128054"/>
            <a:ext cx="1729249" cy="172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8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2002EC-1CDB-490C-AC25-BEE5D276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5ACA01-5180-4543-8A63-18806EBEB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095" y="1675714"/>
            <a:ext cx="3173964" cy="5182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F669BF-9205-45B2-8EE5-D0186379C1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42"/>
          <a:stretch/>
        </p:blipFill>
        <p:spPr>
          <a:xfrm>
            <a:off x="1938116" y="2169459"/>
            <a:ext cx="5016758" cy="413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7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E8E3-D70A-46B3-9BEA-0EA6B648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C5AF-967F-4673-9493-7C428594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511190" cy="3777622"/>
          </a:xfrm>
        </p:spPr>
        <p:txBody>
          <a:bodyPr/>
          <a:lstStyle/>
          <a:p>
            <a:r>
              <a:rPr lang="en-GB" dirty="0"/>
              <a:t>I am primarily an engineer / analyst (studied electrical engineering)</a:t>
            </a:r>
          </a:p>
          <a:p>
            <a:pPr lvl="1"/>
            <a:r>
              <a:rPr lang="en-GB" dirty="0"/>
              <a:t>And then an applied mathematician (to a small extent within certain fields)</a:t>
            </a:r>
          </a:p>
          <a:p>
            <a:pPr lvl="2"/>
            <a:r>
              <a:rPr lang="en-GB" dirty="0"/>
              <a:t>And then a programmer (for certain applications)</a:t>
            </a:r>
          </a:p>
          <a:p>
            <a:pPr lvl="3"/>
            <a:r>
              <a:rPr lang="en-GB" dirty="0"/>
              <a:t>And then a physicist (I’m really, really not a physicist)</a:t>
            </a:r>
          </a:p>
          <a:p>
            <a:r>
              <a:rPr lang="en-GB" dirty="0"/>
              <a:t>The way I have chosen to program this implementation reflects this</a:t>
            </a:r>
          </a:p>
          <a:p>
            <a:pPr lvl="1"/>
            <a:r>
              <a:rPr lang="en-GB" dirty="0"/>
              <a:t>As does my ability to answer any particular questions</a:t>
            </a:r>
          </a:p>
          <a:p>
            <a:r>
              <a:rPr lang="en-GB" dirty="0"/>
              <a:t>The implementation is designed for (my) understanding rather than performance</a:t>
            </a:r>
          </a:p>
        </p:txBody>
      </p:sp>
    </p:spTree>
    <p:extLst>
      <p:ext uri="{BB962C8B-B14F-4D97-AF65-F5344CB8AC3E}">
        <p14:creationId xmlns:p14="http://schemas.microsoft.com/office/powerpoint/2010/main" val="41999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FD3C-F904-4D69-B1EF-7842C8AD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57145-9974-48A4-B27E-1A3688A5E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https://github.com/ajwillshire/FSharpGA/</a:t>
            </a:r>
            <a:endParaRPr lang="en-GB" dirty="0"/>
          </a:p>
          <a:p>
            <a:r>
              <a:rPr lang="en-GB" dirty="0">
                <a:hlinkClick r:id="rId3"/>
              </a:rPr>
              <a:t>andrew@diametrical.co.uk</a:t>
            </a:r>
            <a:endParaRPr lang="en-GB" dirty="0"/>
          </a:p>
          <a:p>
            <a:r>
              <a:rPr lang="en-GB" dirty="0"/>
              <a:t>@ajwillshire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7954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QuickChart Default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D56B6"/>
      </a:accent1>
      <a:accent2>
        <a:srgbClr val="D03E3E"/>
      </a:accent2>
      <a:accent3>
        <a:srgbClr val="FDB107"/>
      </a:accent3>
      <a:accent4>
        <a:srgbClr val="B478BE"/>
      </a:accent4>
      <a:accent5>
        <a:srgbClr val="F08000"/>
      </a:accent5>
      <a:accent6>
        <a:srgbClr val="4DAF4A"/>
      </a:accent6>
      <a:hlink>
        <a:srgbClr val="0563C1"/>
      </a:hlink>
      <a:folHlink>
        <a:srgbClr val="954F7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6527</TotalTime>
  <Words>112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Geometric Algebra in F#</vt:lpstr>
      <vt:lpstr>PowerPoint Presentation</vt:lpstr>
      <vt:lpstr>About Me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Algebra in F#</dc:title>
  <dc:creator>Andrew J. Willshire</dc:creator>
  <cp:lastModifiedBy>Andrew J. Willshire</cp:lastModifiedBy>
  <cp:revision>10</cp:revision>
  <dcterms:created xsi:type="dcterms:W3CDTF">2019-05-28T14:59:48Z</dcterms:created>
  <dcterms:modified xsi:type="dcterms:W3CDTF">2020-03-12T10:30:41Z</dcterms:modified>
</cp:coreProperties>
</file>