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5" r:id="rId11"/>
    <p:sldId id="267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8453" y="201296"/>
            <a:ext cx="6593460" cy="1111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4686299"/>
            <a:ext cx="238124" cy="22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453" y="63223"/>
            <a:ext cx="8386128" cy="9743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2210" y="1491933"/>
            <a:ext cx="459867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4600574"/>
              <a:ext cx="819149" cy="3143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402" y="1976056"/>
            <a:ext cx="6146165" cy="1050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err="1" smtClean="0"/>
              <a:t>Poloniana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dirty="0" smtClean="0"/>
              <a:t>Redefining Digital Safety &amp; Learning in Telegram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7543800" y="4269740"/>
            <a:ext cx="1397889" cy="4648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7620" algn="r">
              <a:lnSpc>
                <a:spcPts val="1664"/>
              </a:lnSpc>
              <a:spcBef>
                <a:spcPts val="125"/>
              </a:spcBef>
            </a:pP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Andrzej </a:t>
            </a:r>
            <a:r>
              <a:rPr lang="en-US" sz="1400" dirty="0" err="1" smtClean="0">
                <a:solidFill>
                  <a:srgbClr val="FFFFFF"/>
                </a:solidFill>
                <a:latin typeface="Calibri"/>
                <a:cs typeface="Calibri"/>
              </a:rPr>
              <a:t>Jaworski</a:t>
            </a:r>
            <a:endParaRPr lang="en-US" sz="1400" dirty="0">
              <a:latin typeface="Calibri"/>
              <a:cs typeface="Calibri"/>
            </a:endParaRPr>
          </a:p>
          <a:p>
            <a:pPr marR="7620" algn="r">
              <a:lnSpc>
                <a:spcPts val="1664"/>
              </a:lnSpc>
              <a:spcBef>
                <a:spcPts val="125"/>
              </a:spcBef>
            </a:pPr>
            <a:r>
              <a:rPr sz="14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TON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solidFill>
                  <a:srgbClr val="FFFFFF"/>
                </a:solidFill>
                <a:latin typeface="Calibri"/>
                <a:cs typeface="Calibri"/>
              </a:rPr>
              <a:t>NEST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72081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l-PL" dirty="0" smtClean="0"/>
              <a:t>Personal message</a:t>
            </a:r>
            <a:endParaRPr spc="-1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4598670" cy="2369880"/>
          </a:xfrm>
        </p:spPr>
        <p:txBody>
          <a:bodyPr/>
          <a:lstStyle/>
          <a:p>
            <a:r>
              <a:rPr lang="en-US" sz="1100" dirty="0"/>
              <a:t>I’m not claiming to have the best project in the world — I’m just someone with a lot of ideas, and this one truly lit a spark in me.</a:t>
            </a:r>
          </a:p>
          <a:p>
            <a:endParaRPr lang="en-US" sz="1100" dirty="0"/>
          </a:p>
          <a:p>
            <a:r>
              <a:rPr lang="en-US" sz="1100" dirty="0"/>
              <a:t>I see a real problem, and I want to be among the first to solve it. I believe Telegram can become not just a secure space, but also a place that empowers and educates people through modern tools, smart digital environments, and real community value.</a:t>
            </a:r>
          </a:p>
          <a:p>
            <a:endParaRPr lang="en-US" sz="1100" dirty="0"/>
          </a:p>
          <a:p>
            <a:r>
              <a:rPr lang="en-US" sz="1100" dirty="0"/>
              <a:t>I’m building this from the ground up and learning along the way. That’s why I’m looking for support, funding, mentorship, and guidance — not only to make this project a reality but to grow with it.</a:t>
            </a:r>
          </a:p>
          <a:p>
            <a:endParaRPr lang="en-US" sz="1100" dirty="0"/>
          </a:p>
          <a:p>
            <a:r>
              <a:rPr lang="en-US" sz="1100" dirty="0"/>
              <a:t>With the right help, I believe we can make something meaningful — something that brings both security and innovation into the Web3 and Telegram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Team / Contact /Footer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152210" y="1491933"/>
            <a:ext cx="4598670" cy="553998"/>
          </a:xfrm>
        </p:spPr>
        <p:txBody>
          <a:bodyPr/>
          <a:lstStyle/>
          <a:p>
            <a:r>
              <a:rPr lang="en-US" dirty="0" smtClean="0"/>
              <a:t>Telegram</a:t>
            </a:r>
            <a:r>
              <a:rPr lang="en-US" dirty="0"/>
              <a:t>: </a:t>
            </a:r>
            <a:r>
              <a:rPr lang="pl-PL" dirty="0" smtClean="0"/>
              <a:t>@andrzejaworski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://t.me/Poloniana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86300"/>
            <a:ext cx="238124" cy="228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8060" y="1581150"/>
            <a:ext cx="75345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Poloniana</a:t>
            </a:r>
            <a:r>
              <a:rPr lang="en-US" dirty="0" smtClean="0">
                <a:solidFill>
                  <a:schemeClr val="bg1"/>
                </a:solidFill>
              </a:rPr>
              <a:t> is a Telegram-native Web3 mini-app aiming to make security and crypto education easy, engaging, and rewarding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70" y="156781"/>
            <a:ext cx="14922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Vision: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86300"/>
            <a:ext cx="238124" cy="228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6724" y="1657350"/>
            <a:ext cx="75345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Telegram users are vulnerable to scams, phishing, and poor crypto hygiene. There's no native, engaging tool to teach users security practices.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170" y="156781"/>
            <a:ext cx="14922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l-PL" sz="2000" b="1" spc="-10" dirty="0" smtClean="0"/>
              <a:t>Problem: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86300"/>
            <a:ext cx="238124" cy="228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272665" y="1727929"/>
            <a:ext cx="459867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Educational </a:t>
            </a:r>
            <a:r>
              <a:rPr lang="en-US" dirty="0"/>
              <a:t>mini-courses inside </a:t>
            </a:r>
            <a:r>
              <a:rPr lang="en-US" dirty="0" smtClean="0"/>
              <a:t>Telegram</a:t>
            </a:r>
            <a:endParaRPr lang="pl-PL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Gamified</a:t>
            </a:r>
            <a:r>
              <a:rPr lang="en-US" dirty="0" smtClean="0"/>
              <a:t> </a:t>
            </a:r>
            <a:r>
              <a:rPr lang="en-US" dirty="0"/>
              <a:t>rewards and digital identity </a:t>
            </a:r>
            <a:r>
              <a:rPr lang="en-US" dirty="0" smtClean="0"/>
              <a:t>features</a:t>
            </a:r>
            <a:endParaRPr lang="pl-PL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</a:t>
            </a:r>
            <a:r>
              <a:rPr lang="pl-PL" dirty="0" smtClean="0"/>
              <a:t>   </a:t>
            </a:r>
            <a:r>
              <a:rPr lang="en-US" dirty="0" smtClean="0"/>
              <a:t>Seamless </a:t>
            </a:r>
            <a:r>
              <a:rPr lang="en-US" dirty="0"/>
              <a:t>onboarding &amp; Web3 incentives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172" y="156782"/>
            <a:ext cx="1006789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l-PL" sz="2000" b="1" spc="-10" dirty="0" smtClean="0"/>
              <a:t>Solution: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26" name="Picture 2" descr="iOS 18.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57350"/>
            <a:ext cx="456913" cy="45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S 18.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56" y="2249186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OS 18.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15" y="2765109"/>
            <a:ext cx="340041" cy="34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86300"/>
            <a:ext cx="238124" cy="228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3600" y="1847192"/>
            <a:ext cx="6350000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⚡ </a:t>
            </a:r>
            <a:r>
              <a:rPr lang="pl-PL" sz="1800" dirty="0" smtClean="0">
                <a:solidFill>
                  <a:srgbClr val="FFFFFF"/>
                </a:solidFill>
                <a:latin typeface="Calibri"/>
                <a:cs typeface="Calibri"/>
              </a:rPr>
              <a:t>Security Courses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🎓 </a:t>
            </a:r>
            <a:r>
              <a:rPr lang="pl-PL" dirty="0" smtClean="0">
                <a:solidFill>
                  <a:srgbClr val="FFFFFF"/>
                </a:solidFill>
                <a:latin typeface="Calibri"/>
                <a:cs typeface="Calibri"/>
              </a:rPr>
              <a:t>Crypto Basics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🏆</a:t>
            </a:r>
            <a:r>
              <a:rPr lang="en-US" dirty="0" smtClean="0"/>
              <a:t> </a:t>
            </a:r>
            <a:r>
              <a:rPr lang="pl-PL" sz="1800" dirty="0" smtClean="0">
                <a:solidFill>
                  <a:srgbClr val="FFFFFF"/>
                </a:solidFill>
                <a:latin typeface="Calibri"/>
                <a:cs typeface="Calibri"/>
              </a:rPr>
              <a:t>XP, Badges, Leaerboards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l-PL" dirty="0" smtClean="0">
                <a:solidFill>
                  <a:srgbClr val="FFFFFF"/>
                </a:solidFill>
                <a:latin typeface="Calibri"/>
                <a:cs typeface="Calibri"/>
              </a:rPr>
              <a:t>Telegram – centric design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🎁 </a:t>
            </a:r>
            <a:r>
              <a:rPr lang="pl-PL" sz="1800" dirty="0" smtClean="0">
                <a:solidFill>
                  <a:srgbClr val="FFFFFF"/>
                </a:solidFill>
                <a:latin typeface="Calibri"/>
                <a:cs typeface="Calibri"/>
              </a:rPr>
              <a:t>Rewards for engagement (SBT, NFT, toens)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338453" y="201296"/>
            <a:ext cx="6593460" cy="830355"/>
          </a:xfrm>
          <a:prstGeom prst="rect">
            <a:avLst/>
          </a:prstGeom>
        </p:spPr>
        <p:txBody>
          <a:bodyPr vert="horz" wrap="square" lIns="0" tIns="403224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30"/>
              </a:spcBef>
            </a:pPr>
            <a:r>
              <a:rPr lang="pl-PL" sz="2750" dirty="0" smtClean="0">
                <a:latin typeface="Calibri"/>
                <a:cs typeface="Calibri"/>
              </a:rPr>
              <a:t>Features Overview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86300"/>
            <a:ext cx="238124" cy="228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6517" y="1992475"/>
            <a:ext cx="63500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l-PL" spc="-10" dirty="0" smtClean="0">
                <a:solidFill>
                  <a:srgbClr val="FFFFFF"/>
                </a:solidFill>
                <a:latin typeface="Calibri"/>
                <a:cs typeface="Calibri"/>
              </a:rPr>
              <a:t>900M+ users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l-PL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Native Web3 support (TON ntegration)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pl-PL" spc="-10" dirty="0" smtClean="0">
                <a:solidFill>
                  <a:srgbClr val="FFFFFF"/>
                </a:solidFill>
                <a:latin typeface="Calibri"/>
                <a:cs typeface="Calibri"/>
              </a:rPr>
              <a:t>Instant virality through groups, channels &amp; bots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1297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30"/>
              </a:spcBef>
            </a:pPr>
            <a:r>
              <a:rPr lang="pl-PL" sz="2750" b="1" dirty="0" smtClean="0">
                <a:latin typeface="Calibri"/>
                <a:cs typeface="Calibri"/>
              </a:rPr>
              <a:t>Why Telegram + TON?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86300"/>
            <a:ext cx="238124" cy="228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2207" y="2491041"/>
            <a:ext cx="590804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800" dirty="0" smtClean="0">
                <a:solidFill>
                  <a:srgbClr val="FFFFFF"/>
                </a:solidFill>
                <a:latin typeface="Calibri"/>
                <a:cs typeface="Calibri"/>
              </a:rPr>
              <a:t>Branded challenges (sponsored security tasks)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pl-PL" sz="1800" dirty="0" smtClean="0">
                <a:solidFill>
                  <a:srgbClr val="FFFFFF"/>
                </a:solidFill>
                <a:latin typeface="Calibri"/>
                <a:cs typeface="Calibri"/>
              </a:rPr>
              <a:t>Digital collectible identity passes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209" y="1491933"/>
            <a:ext cx="6350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800" dirty="0" smtClean="0">
                <a:solidFill>
                  <a:srgbClr val="FFFFFF"/>
                </a:solidFill>
                <a:latin typeface="Calibri"/>
                <a:cs typeface="Calibri"/>
              </a:rPr>
              <a:t>Premium courses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1297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30"/>
              </a:spcBef>
            </a:pPr>
            <a:r>
              <a:rPr lang="pl-PL" sz="2750" b="1" dirty="0" smtClean="0">
                <a:latin typeface="Calibri"/>
                <a:cs typeface="Calibri"/>
              </a:rPr>
              <a:t>Monetization</a:t>
            </a:r>
            <a:endParaRPr sz="2750" dirty="0">
              <a:latin typeface="Calibri"/>
              <a:cs typeface="Calibri"/>
            </a:endParaRPr>
          </a:p>
        </p:txBody>
      </p:sp>
      <p:pic>
        <p:nvPicPr>
          <p:cNvPr id="2050" name="Picture 2" descr="iOS 18.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6" y="1420875"/>
            <a:ext cx="432436" cy="4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OS 18.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2" y="2437573"/>
            <a:ext cx="362111" cy="3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OS 18.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1" y="3251771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53" y="63223"/>
            <a:ext cx="8386128" cy="846089"/>
          </a:xfrm>
          <a:prstGeom prst="rect">
            <a:avLst/>
          </a:prstGeom>
        </p:spPr>
        <p:txBody>
          <a:bodyPr vert="horz" wrap="square" lIns="0" tIns="197826" rIns="0" bIns="0" rtlCol="0">
            <a:spAutoFit/>
          </a:bodyPr>
          <a:lstStyle/>
          <a:p>
            <a:pPr marL="1297305">
              <a:lnSpc>
                <a:spcPct val="100000"/>
              </a:lnSpc>
              <a:spcBef>
                <a:spcPts val="105"/>
              </a:spcBef>
            </a:pPr>
            <a:r>
              <a:rPr lang="pl-PL" dirty="0" smtClean="0"/>
              <a:t>Current Stage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13337" y="1727070"/>
            <a:ext cx="6436360" cy="160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30"/>
              </a:spcBef>
            </a:pPr>
            <a:r>
              <a:rPr lang="pl-PL" sz="2000" dirty="0" smtClean="0">
                <a:solidFill>
                  <a:srgbClr val="FFFFFF"/>
                </a:solidFill>
                <a:latin typeface="Verdana"/>
                <a:cs typeface="Verdana"/>
              </a:rPr>
              <a:t>Logo</a:t>
            </a:r>
          </a:p>
          <a:p>
            <a:pPr marL="12065" marR="5080" algn="ctr">
              <a:lnSpc>
                <a:spcPct val="100000"/>
              </a:lnSpc>
              <a:spcBef>
                <a:spcPts val="130"/>
              </a:spcBef>
            </a:pPr>
            <a:r>
              <a:rPr lang="pl-PL" sz="2000" dirty="0" smtClean="0">
                <a:solidFill>
                  <a:srgbClr val="FFFFFF"/>
                </a:solidFill>
                <a:latin typeface="Verdana"/>
                <a:cs typeface="Verdana"/>
              </a:rPr>
              <a:t>Concept</a:t>
            </a:r>
          </a:p>
          <a:p>
            <a:pPr marL="12065" marR="5080" algn="ctr">
              <a:lnSpc>
                <a:spcPct val="100000"/>
              </a:lnSpc>
              <a:spcBef>
                <a:spcPts val="130"/>
              </a:spcBef>
            </a:pPr>
            <a:r>
              <a:rPr lang="pl-PL" sz="2000" dirty="0" smtClean="0">
                <a:solidFill>
                  <a:srgbClr val="FFFFFF"/>
                </a:solidFill>
                <a:latin typeface="Verdana"/>
                <a:cs typeface="Verdana"/>
              </a:rPr>
              <a:t>Branding</a:t>
            </a:r>
          </a:p>
          <a:p>
            <a:pPr marL="12065" marR="5080" algn="ctr">
              <a:lnSpc>
                <a:spcPct val="100000"/>
              </a:lnSpc>
              <a:spcBef>
                <a:spcPts val="130"/>
              </a:spcBef>
            </a:pPr>
            <a:r>
              <a:rPr lang="pl-PL" sz="2000" dirty="0" smtClean="0">
                <a:solidFill>
                  <a:srgbClr val="FFFFFF"/>
                </a:solidFill>
                <a:latin typeface="Verdana"/>
                <a:cs typeface="Verdana"/>
              </a:rPr>
              <a:t>Telegram Mini App MVP in planning</a:t>
            </a:r>
          </a:p>
          <a:p>
            <a:pPr marL="12065" marR="5080" algn="ctr">
              <a:lnSpc>
                <a:spcPct val="100000"/>
              </a:lnSpc>
              <a:spcBef>
                <a:spcPts val="130"/>
              </a:spcBef>
            </a:pPr>
            <a:r>
              <a:rPr lang="pl-PL" sz="2000" dirty="0" smtClean="0">
                <a:solidFill>
                  <a:srgbClr val="FFFFFF"/>
                </a:solidFill>
                <a:latin typeface="Verdana"/>
                <a:cs typeface="Verdana"/>
              </a:rPr>
              <a:t>Design ongoing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025" y="3857625"/>
            <a:ext cx="1190624" cy="1190624"/>
          </a:xfrm>
          <a:prstGeom prst="rect">
            <a:avLst/>
          </a:prstGeom>
        </p:spPr>
      </p:pic>
      <p:pic>
        <p:nvPicPr>
          <p:cNvPr id="3080" name="Picture 8" descr="iOS 18.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28" y="1780042"/>
            <a:ext cx="280406" cy="2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OS 18.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28" y="2109600"/>
            <a:ext cx="267010" cy="26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OS 18.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25762"/>
            <a:ext cx="262438" cy="2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OS 18.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88200"/>
            <a:ext cx="285303" cy="2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OS 18.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56107"/>
            <a:ext cx="277813" cy="2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295400" y="590550"/>
            <a:ext cx="6593460" cy="11118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pl-PL" sz="3050" dirty="0" smtClean="0"/>
              <a:t>Roadmap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4"/>
          </p:nvPr>
        </p:nvSpPr>
        <p:spPr>
          <a:xfrm>
            <a:off x="2514600" y="2038350"/>
            <a:ext cx="6400800" cy="1107996"/>
          </a:xfrm>
        </p:spPr>
        <p:txBody>
          <a:bodyPr/>
          <a:lstStyle/>
          <a:p>
            <a:r>
              <a:rPr lang="en-US" dirty="0" smtClean="0"/>
              <a:t>Q</a:t>
            </a:r>
            <a:r>
              <a:rPr lang="pl-PL" dirty="0" smtClean="0"/>
              <a:t>3</a:t>
            </a:r>
            <a:r>
              <a:rPr lang="en-US" dirty="0" smtClean="0"/>
              <a:t> </a:t>
            </a:r>
            <a:r>
              <a:rPr lang="en-US" dirty="0"/>
              <a:t>2025: Alpha community + MVP testing</a:t>
            </a:r>
          </a:p>
          <a:p>
            <a:r>
              <a:rPr lang="en-US" dirty="0" smtClean="0"/>
              <a:t>Q</a:t>
            </a:r>
            <a:r>
              <a:rPr lang="pl-PL" dirty="0" smtClean="0"/>
              <a:t>4</a:t>
            </a:r>
            <a:r>
              <a:rPr lang="en-US" dirty="0" smtClean="0"/>
              <a:t> </a:t>
            </a:r>
            <a:r>
              <a:rPr lang="en-US" dirty="0"/>
              <a:t>2025: Full launch + </a:t>
            </a:r>
            <a:r>
              <a:rPr lang="en-US" dirty="0" err="1"/>
              <a:t>gamified</a:t>
            </a:r>
            <a:r>
              <a:rPr lang="en-US" dirty="0"/>
              <a:t> leaderboard</a:t>
            </a:r>
          </a:p>
          <a:p>
            <a:r>
              <a:rPr lang="en-US" dirty="0" smtClean="0"/>
              <a:t>202</a:t>
            </a:r>
            <a:r>
              <a:rPr lang="pl-PL" dirty="0" smtClean="0"/>
              <a:t>6</a:t>
            </a:r>
            <a:r>
              <a:rPr lang="en-US" dirty="0" smtClean="0"/>
              <a:t>: </a:t>
            </a:r>
            <a:r>
              <a:rPr lang="en-US" dirty="0"/>
              <a:t>Expand into digital identity + </a:t>
            </a:r>
            <a:r>
              <a:rPr lang="en-US" dirty="0" err="1"/>
              <a:t>SocialFi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351</Words>
  <Application>Microsoft Office PowerPoint</Application>
  <PresentationFormat>Экран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Verdana</vt:lpstr>
      <vt:lpstr>Office Theme</vt:lpstr>
      <vt:lpstr>Poloniana Redefining Digital Safety &amp; Learning in Telegram</vt:lpstr>
      <vt:lpstr>Презентация PowerPoint</vt:lpstr>
      <vt:lpstr>Problem:</vt:lpstr>
      <vt:lpstr>Solution:</vt:lpstr>
      <vt:lpstr>Features Overview</vt:lpstr>
      <vt:lpstr>Why Telegram + TON?</vt:lpstr>
      <vt:lpstr>Monetization</vt:lpstr>
      <vt:lpstr>Current Stage</vt:lpstr>
      <vt:lpstr>Roadmap</vt:lpstr>
      <vt:lpstr>Personal message</vt:lpstr>
      <vt:lpstr>Team / Contact /Footer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Poloniana Redefining Digital Safety &amp; Learning in Telegram</dc:title>
  <dc:creator>Andrzej</dc:creator>
  <cp:lastModifiedBy>ANDRIY</cp:lastModifiedBy>
  <cp:revision>10</cp:revision>
  <dcterms:created xsi:type="dcterms:W3CDTF">2025-05-15T13:25:02Z</dcterms:created>
  <dcterms:modified xsi:type="dcterms:W3CDTF">2025-05-15T16:42:00Z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2025-05-15T00:00:00Z</vt:filetime>
  </property>
  <property fmtid="{D5CDD505-2E9C-101B-9397-08002B2CF9AE}" pid="3" name="LastSaved">
    <vt:filetime>2025-05-15T00:00:00Z</vt:filetime>
  </property>
  <property fmtid="{D5CDD505-2E9C-101B-9397-08002B2CF9AE}" pid="4" name="Producer">
    <vt:lpwstr>GPL Ghostscript 9.26</vt:lpwstr>
  </property>
</Properties>
</file>