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604E0-DDF9-2644-8AFB-8D07DDAAAD16}" v="72" dt="2022-07-31T15:16:46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91" d="100"/>
          <a:sy n="91" d="100"/>
        </p:scale>
        <p:origin x="137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aib Ajaib" userId="9e5664ed-2148-4e65-98a2-06b01fdc9d32" providerId="ADAL" clId="{495604E0-DDF9-2644-8AFB-8D07DDAAAD16}"/>
    <pc:docChg chg="undo custSel addSld delSld modSld sldOrd">
      <pc:chgData name="Shoaib Ajaib" userId="9e5664ed-2148-4e65-98a2-06b01fdc9d32" providerId="ADAL" clId="{495604E0-DDF9-2644-8AFB-8D07DDAAAD16}" dt="2022-07-31T15:18:17.584" v="247" actId="2696"/>
      <pc:docMkLst>
        <pc:docMk/>
      </pc:docMkLst>
      <pc:sldChg chg="del modAnim">
        <pc:chgData name="Shoaib Ajaib" userId="9e5664ed-2148-4e65-98a2-06b01fdc9d32" providerId="ADAL" clId="{495604E0-DDF9-2644-8AFB-8D07DDAAAD16}" dt="2022-07-31T15:15:10.050" v="211" actId="2696"/>
        <pc:sldMkLst>
          <pc:docMk/>
          <pc:sldMk cId="4050877187" sldId="256"/>
        </pc:sldMkLst>
      </pc:sldChg>
      <pc:sldChg chg="del modAnim">
        <pc:chgData name="Shoaib Ajaib" userId="9e5664ed-2148-4e65-98a2-06b01fdc9d32" providerId="ADAL" clId="{495604E0-DDF9-2644-8AFB-8D07DDAAAD16}" dt="2022-07-31T15:18:15.337" v="245" actId="2696"/>
        <pc:sldMkLst>
          <pc:docMk/>
          <pc:sldMk cId="1027852967" sldId="266"/>
        </pc:sldMkLst>
      </pc:sldChg>
      <pc:sldChg chg="addSp delSp modSp del mod addAnim delAnim modAnim">
        <pc:chgData name="Shoaib Ajaib" userId="9e5664ed-2148-4e65-98a2-06b01fdc9d32" providerId="ADAL" clId="{495604E0-DDF9-2644-8AFB-8D07DDAAAD16}" dt="2022-07-31T15:18:16.275" v="246" actId="2696"/>
        <pc:sldMkLst>
          <pc:docMk/>
          <pc:sldMk cId="2081009468" sldId="267"/>
        </pc:sldMkLst>
        <pc:picChg chg="add del mod">
          <ac:chgData name="Shoaib Ajaib" userId="9e5664ed-2148-4e65-98a2-06b01fdc9d32" providerId="ADAL" clId="{495604E0-DDF9-2644-8AFB-8D07DDAAAD16}" dt="2022-07-27T12:40:06.341" v="23" actId="478"/>
          <ac:picMkLst>
            <pc:docMk/>
            <pc:sldMk cId="2081009468" sldId="267"/>
            <ac:picMk id="4" creationId="{7975B295-E23F-EA37-AE58-D4B0C0DB637E}"/>
          </ac:picMkLst>
        </pc:picChg>
        <pc:picChg chg="add del mod">
          <ac:chgData name="Shoaib Ajaib" userId="9e5664ed-2148-4e65-98a2-06b01fdc9d32" providerId="ADAL" clId="{495604E0-DDF9-2644-8AFB-8D07DDAAAD16}" dt="2022-07-27T12:45:15.982" v="65" actId="478"/>
          <ac:picMkLst>
            <pc:docMk/>
            <pc:sldMk cId="2081009468" sldId="267"/>
            <ac:picMk id="7" creationId="{931AB9EC-7AEE-A04E-F621-CCA2497E198B}"/>
          </ac:picMkLst>
        </pc:picChg>
        <pc:picChg chg="add del mod">
          <ac:chgData name="Shoaib Ajaib" userId="9e5664ed-2148-4e65-98a2-06b01fdc9d32" providerId="ADAL" clId="{495604E0-DDF9-2644-8AFB-8D07DDAAAD16}" dt="2022-07-27T12:40:24.570" v="28" actId="478"/>
          <ac:picMkLst>
            <pc:docMk/>
            <pc:sldMk cId="2081009468" sldId="267"/>
            <ac:picMk id="8" creationId="{A2F1F845-B8FD-172F-96C2-F6F43BB37BEA}"/>
          </ac:picMkLst>
        </pc:picChg>
        <pc:picChg chg="add del mod">
          <ac:chgData name="Shoaib Ajaib" userId="9e5664ed-2148-4e65-98a2-06b01fdc9d32" providerId="ADAL" clId="{495604E0-DDF9-2644-8AFB-8D07DDAAAD16}" dt="2022-07-27T12:46:14.819" v="96" actId="1076"/>
          <ac:picMkLst>
            <pc:docMk/>
            <pc:sldMk cId="2081009468" sldId="267"/>
            <ac:picMk id="10" creationId="{3D8E873D-E33A-85C4-A424-AA07BFA57917}"/>
          </ac:picMkLst>
        </pc:picChg>
      </pc:sldChg>
      <pc:sldChg chg="addSp modSp add del mod modAnim">
        <pc:chgData name="Shoaib Ajaib" userId="9e5664ed-2148-4e65-98a2-06b01fdc9d32" providerId="ADAL" clId="{495604E0-DDF9-2644-8AFB-8D07DDAAAD16}" dt="2022-07-31T15:18:17.584" v="247" actId="2696"/>
        <pc:sldMkLst>
          <pc:docMk/>
          <pc:sldMk cId="4011927488" sldId="268"/>
        </pc:sldMkLst>
        <pc:picChg chg="add mod">
          <ac:chgData name="Shoaib Ajaib" userId="9e5664ed-2148-4e65-98a2-06b01fdc9d32" providerId="ADAL" clId="{495604E0-DDF9-2644-8AFB-8D07DDAAAD16}" dt="2022-07-31T15:08:55.712" v="119" actId="1035"/>
          <ac:picMkLst>
            <pc:docMk/>
            <pc:sldMk cId="4011927488" sldId="268"/>
            <ac:picMk id="4" creationId="{7CF3289D-5F04-D70C-C805-C88C437B0F17}"/>
          </ac:picMkLst>
        </pc:picChg>
      </pc:sldChg>
      <pc:sldChg chg="new del ord">
        <pc:chgData name="Shoaib Ajaib" userId="9e5664ed-2148-4e65-98a2-06b01fdc9d32" providerId="ADAL" clId="{495604E0-DDF9-2644-8AFB-8D07DDAAAD16}" dt="2022-07-31T15:11:26.188" v="144" actId="2696"/>
        <pc:sldMkLst>
          <pc:docMk/>
          <pc:sldMk cId="668144575" sldId="269"/>
        </pc:sldMkLst>
      </pc:sldChg>
      <pc:sldChg chg="addSp modSp add del mod ord modAnim">
        <pc:chgData name="Shoaib Ajaib" userId="9e5664ed-2148-4e65-98a2-06b01fdc9d32" providerId="ADAL" clId="{495604E0-DDF9-2644-8AFB-8D07DDAAAD16}" dt="2022-07-31T15:18:13.871" v="244" actId="2696"/>
        <pc:sldMkLst>
          <pc:docMk/>
          <pc:sldMk cId="601312352" sldId="270"/>
        </pc:sldMkLst>
        <pc:picChg chg="add mod">
          <ac:chgData name="Shoaib Ajaib" userId="9e5664ed-2148-4e65-98a2-06b01fdc9d32" providerId="ADAL" clId="{495604E0-DDF9-2644-8AFB-8D07DDAAAD16}" dt="2022-07-31T15:12:14.895" v="170" actId="171"/>
          <ac:picMkLst>
            <pc:docMk/>
            <pc:sldMk cId="601312352" sldId="270"/>
            <ac:picMk id="3" creationId="{AF2EFE7A-C1AE-7CCC-0706-A633EEE3156E}"/>
          </ac:picMkLst>
        </pc:picChg>
        <pc:picChg chg="mod">
          <ac:chgData name="Shoaib Ajaib" userId="9e5664ed-2148-4e65-98a2-06b01fdc9d32" providerId="ADAL" clId="{495604E0-DDF9-2644-8AFB-8D07DDAAAD16}" dt="2022-07-31T15:12:24.035" v="188" actId="1035"/>
          <ac:picMkLst>
            <pc:docMk/>
            <pc:sldMk cId="601312352" sldId="270"/>
            <ac:picMk id="5" creationId="{4D046A0A-1A0A-EE4F-9781-0FE62FD47FAB}"/>
          </ac:picMkLst>
        </pc:picChg>
      </pc:sldChg>
      <pc:sldChg chg="addSp modSp add mod modAnim">
        <pc:chgData name="Shoaib Ajaib" userId="9e5664ed-2148-4e65-98a2-06b01fdc9d32" providerId="ADAL" clId="{495604E0-DDF9-2644-8AFB-8D07DDAAAD16}" dt="2022-07-31T15:17:51.579" v="243" actId="1076"/>
        <pc:sldMkLst>
          <pc:docMk/>
          <pc:sldMk cId="2341812767" sldId="271"/>
        </pc:sldMkLst>
        <pc:picChg chg="add mod">
          <ac:chgData name="Shoaib Ajaib" userId="9e5664ed-2148-4e65-98a2-06b01fdc9d32" providerId="ADAL" clId="{495604E0-DDF9-2644-8AFB-8D07DDAAAD16}" dt="2022-07-31T15:17:51.579" v="243" actId="1076"/>
          <ac:picMkLst>
            <pc:docMk/>
            <pc:sldMk cId="2341812767" sldId="271"/>
            <ac:picMk id="2" creationId="{75B3042D-7A7A-B051-C6AF-742F0BA4E7E1}"/>
          </ac:picMkLst>
        </pc:picChg>
        <pc:picChg chg="add mod">
          <ac:chgData name="Shoaib Ajaib" userId="9e5664ed-2148-4e65-98a2-06b01fdc9d32" providerId="ADAL" clId="{495604E0-DDF9-2644-8AFB-8D07DDAAAD16}" dt="2022-07-31T15:17:14.224" v="239" actId="1035"/>
          <ac:picMkLst>
            <pc:docMk/>
            <pc:sldMk cId="2341812767" sldId="271"/>
            <ac:picMk id="4" creationId="{4A8298B9-249E-1013-EAEE-3735756DB1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515A-2D34-5E19-7715-116B7BB36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4EDED-62E9-B646-5DD1-9BDCF2920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1704D-BBAB-C0C4-6E36-2313596A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9680F-35BA-5669-DAF6-495252B0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FEACF-0A91-2001-7988-DC014130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99BA-0E93-704B-5302-6B7F8F05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F3E16-AFFC-ED19-B215-527BE62CF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5C682-79C4-1637-0088-4D60B932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58E4-9354-FDE0-BBF6-D9136808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E5E6-922F-9B50-9AC3-CFE525A5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CCCFBD-98E7-D863-BDFD-71C3393FE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D49BA-5A34-1BB8-1108-8A7F2A344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DA6A-2BE8-622D-6E3D-2F202A1E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405E9-EABA-416F-8842-8D3DD32C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D794E-8D0E-86E4-3086-17E033DC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5F10-F46A-B7A0-AD7E-0E98086F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B2E3-2531-F611-D581-6976F2832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EDA2C-6D55-21F7-F9F1-6984C0FB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A8C20-38C5-1CD7-6DD0-626A77A1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E14D5-A643-4C55-A944-4ACB7CA1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7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6979-A0B5-3E7A-A9FF-E2B4FE9F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14965-243F-BD3F-D3CE-733EC2167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0FF78-91B8-2C28-A6B2-682C9C3F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37F85-CC32-B54F-4A73-BBDCEA29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ED6B-401B-AE18-AFCC-FB4413CE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9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54AD-3AB0-3BC1-889B-4818E490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5A0D-40A6-E269-369C-3825D7301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D7C72-77DD-45DD-35EE-F3D178D6B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E6A7F-E74D-AF83-0F5F-48DCCC74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4A1A0-3D21-5236-30DA-567EF739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16D7C-64AF-CD01-D91E-4AEC623E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4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7069-8977-80D6-F037-19F72CCD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9CA9D-89A4-AF81-874A-64455AE59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E49A0-5E84-9DC5-5106-7B997B35B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68178-C593-6A80-2897-AA49B879E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70E24-9D5D-3731-56B3-69191A550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C9ABE-1BEC-3B31-70D7-4EDA676B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C1FAF-6481-6D42-FDE9-942A5FB5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9069B-2E16-A2A3-FA23-B0695589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6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15C3-6103-0B81-B321-DDC636DA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9EC31-7303-C1DE-57D8-A3ABFDB9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0E961-78E8-56CC-C1CA-C25C7D69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451C6-68D1-BD70-0C35-6BEAED64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7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2521F-A2AA-4288-1C88-93C57652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0A114-C084-B15F-9A61-8C2FBD0A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3AF75-465B-1EFD-9142-5FEF82CF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6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9DF2-C79E-AE86-CAAF-076E4D820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3123-C752-2AA3-0819-72E393D92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99912-D7BC-3745-B92B-453755517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C633D-AAE2-9C11-431E-40031094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C36AE-42B3-E7F7-9D6E-42A2B96E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3368A-6D01-7326-59ED-64830950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1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F2FA-0746-3471-B0C8-39D4DC4B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E0D6B0-FB0F-7E3E-6640-BD1F24B33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8A6AC-4C70-E6C3-3499-BB59878E9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3E2B7-C873-D206-D95F-1B205032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FA675-D828-A0E2-3AF3-94908C73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31C5E-4773-F681-B1DE-22108B97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7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3A7C8F-4158-1A77-73EE-3D51D866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C40D4-9E69-9707-FDCF-973ED78D3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441F7-484A-87D0-B8A9-02BCD68C5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F3BFD-4FF6-AF43-9C13-097E00F7D74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D05CE-6AAE-E871-9325-05B5E78C9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4A53-E44F-802D-989F-C267BC459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5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AF2EFE7A-C1AE-7CCC-0706-A633EEE31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6632"/>
            <a:ext cx="12192000" cy="1517295"/>
          </a:xfrm>
          <a:prstGeom prst="rect">
            <a:avLst/>
          </a:prstGeom>
        </p:spPr>
      </p:pic>
      <p:pic>
        <p:nvPicPr>
          <p:cNvPr id="5" name="Picture 4" descr="A picture containing lamp&#10;&#10;Description automatically generated">
            <a:extLst>
              <a:ext uri="{FF2B5EF4-FFF2-40B4-BE49-F238E27FC236}">
                <a16:creationId xmlns:a16="http://schemas.microsoft.com/office/drawing/2014/main" id="{4D046A0A-1A0A-EE4F-9781-0FE62FD47F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8"/>
          <a:stretch/>
        </p:blipFill>
        <p:spPr>
          <a:xfrm>
            <a:off x="713021" y="1469572"/>
            <a:ext cx="5169157" cy="3860800"/>
          </a:xfrm>
          <a:prstGeom prst="rect">
            <a:avLst/>
          </a:prstGeom>
        </p:spPr>
      </p:pic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75B3042D-7A7A-B051-C6AF-742F0BA4E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11495">
            <a:off x="3983575" y="583900"/>
            <a:ext cx="2565400" cy="2171700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A8298B9-249E-1013-EAEE-3735756DB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487" y="1368163"/>
            <a:ext cx="3317813" cy="31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12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4" repeatCount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Shoaib Ali Ajaib</dc:creator>
  <cp:lastModifiedBy>Shoaib Ali Ajaib</cp:lastModifiedBy>
  <cp:revision>1</cp:revision>
  <dcterms:created xsi:type="dcterms:W3CDTF">2022-07-27T11:20:54Z</dcterms:created>
  <dcterms:modified xsi:type="dcterms:W3CDTF">2022-07-31T15:18:23Z</dcterms:modified>
</cp:coreProperties>
</file>