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Lst>
  <p:sldSz cy="10058400" cx="7772400"/>
  <p:notesSz cx="6858000" cy="9144000"/>
  <p:embeddedFontLst>
    <p:embeddedFont>
      <p:font typeface="Roboto"/>
      <p:regular r:id="rId6"/>
      <p:bold r:id="rId7"/>
      <p:italic r:id="rId8"/>
      <p:boldItalic r:id="rId9"/>
    </p:embeddedFont>
    <p:embeddedFont>
      <p:font typeface="PT Sans Narrow"/>
      <p:regular r:id="rId10"/>
      <p:bold r:id="rId11"/>
    </p:embeddedFont>
    <p:embeddedFont>
      <p:font typeface="Work Sans"/>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6" roundtripDataSignature="AMtx7mgyVgZUFkgvQlWX6zdJFGWtpxnS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PTSansNarrow-bold.fntdata"/><Relationship Id="rId10" Type="http://schemas.openxmlformats.org/officeDocument/2006/relationships/font" Target="fonts/PTSansNarrow-regular.fntdata"/><Relationship Id="rId13" Type="http://schemas.openxmlformats.org/officeDocument/2006/relationships/font" Target="fonts/WorkSans-bold.fntdata"/><Relationship Id="rId12" Type="http://schemas.openxmlformats.org/officeDocument/2006/relationships/font" Target="fonts/Work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Roboto-boldItalic.fntdata"/><Relationship Id="rId15" Type="http://schemas.openxmlformats.org/officeDocument/2006/relationships/font" Target="fonts/WorkSans-boldItalic.fntdata"/><Relationship Id="rId14" Type="http://schemas.openxmlformats.org/officeDocument/2006/relationships/font" Target="fonts/WorkSans-italic.fntdata"/><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font" Target="fonts/Roboto-regular.fntdata"/><Relationship Id="rId7" Type="http://schemas.openxmlformats.org/officeDocument/2006/relationships/font" Target="fonts/Roboto-bold.fntdata"/><Relationship Id="rId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4">
  <p:cSld name="CUSTOM">
    <p:spTree>
      <p:nvGrpSpPr>
        <p:cNvPr id="10" name="Shape 10"/>
        <p:cNvGrpSpPr/>
        <p:nvPr/>
      </p:nvGrpSpPr>
      <p:grpSpPr>
        <a:xfrm>
          <a:off x="0" y="0"/>
          <a:ext cx="0" cy="0"/>
          <a:chOff x="0" y="0"/>
          <a:chExt cx="0" cy="0"/>
        </a:xfrm>
      </p:grpSpPr>
      <p:sp>
        <p:nvSpPr>
          <p:cNvPr id="11" name="Google Shape;11;p3"/>
          <p:cNvSpPr/>
          <p:nvPr/>
        </p:nvSpPr>
        <p:spPr>
          <a:xfrm flipH="1">
            <a:off x="2748900" y="9168075"/>
            <a:ext cx="5023500" cy="890400"/>
          </a:xfrm>
          <a:prstGeom prst="rtTriangle">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2" name="Google Shape;12;p3"/>
          <p:cNvSpPr/>
          <p:nvPr/>
        </p:nvSpPr>
        <p:spPr>
          <a:xfrm>
            <a:off x="0" y="9168075"/>
            <a:ext cx="4138800" cy="890400"/>
          </a:xfrm>
          <a:prstGeom prst="rtTriangle">
            <a:avLst/>
          </a:prstGeom>
          <a:solidFill>
            <a:srgbClr val="DB4437"/>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3" name="Google Shape;13;p3"/>
          <p:cNvSpPr txBox="1"/>
          <p:nvPr>
            <p:ph type="title"/>
          </p:nvPr>
        </p:nvSpPr>
        <p:spPr>
          <a:xfrm>
            <a:off x="432000" y="449725"/>
            <a:ext cx="6908400" cy="7713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1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4" name="Google Shape;14;p3"/>
          <p:cNvSpPr txBox="1"/>
          <p:nvPr>
            <p:ph idx="1" type="subTitle"/>
          </p:nvPr>
        </p:nvSpPr>
        <p:spPr>
          <a:xfrm>
            <a:off x="2276700" y="951925"/>
            <a:ext cx="3219000" cy="269100"/>
          </a:xfrm>
          <a:prstGeom prst="rect">
            <a:avLst/>
          </a:prstGeom>
          <a:noFill/>
          <a:ln>
            <a:noFill/>
          </a:ln>
        </p:spPr>
        <p:txBody>
          <a:bodyPr anchorCtr="0" anchor="t" bIns="91425" lIns="91425" spcFirstLastPara="1" rIns="91425" wrap="square" tIns="91425">
            <a:spAutoFit/>
          </a:bodyPr>
          <a:lstStyle>
            <a:lvl1pPr lvl="0" algn="ctr">
              <a:lnSpc>
                <a:spcPct val="115000"/>
              </a:lnSpc>
              <a:spcBef>
                <a:spcPts val="0"/>
              </a:spcBef>
              <a:spcAft>
                <a:spcPts val="0"/>
              </a:spcAft>
              <a:buClr>
                <a:schemeClr val="dk1"/>
              </a:buClr>
              <a:buSzPts val="1200"/>
              <a:buFont typeface="PT Sans Narrow"/>
              <a:buNone/>
              <a:defRPr sz="1200">
                <a:solidFill>
                  <a:schemeClr val="dk1"/>
                </a:solidFill>
                <a:latin typeface="PT Sans Narrow"/>
                <a:ea typeface="PT Sans Narrow"/>
                <a:cs typeface="PT Sans Narrow"/>
                <a:sym typeface="PT Sans Narrow"/>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grpSp>
        <p:nvGrpSpPr>
          <p:cNvPr id="15" name="Google Shape;15;p3"/>
          <p:cNvGrpSpPr/>
          <p:nvPr/>
        </p:nvGrpSpPr>
        <p:grpSpPr>
          <a:xfrm>
            <a:off x="95351" y="1392509"/>
            <a:ext cx="7581691" cy="5901"/>
            <a:chOff x="1890075" y="5241175"/>
            <a:chExt cx="4240556" cy="257700"/>
          </a:xfrm>
        </p:grpSpPr>
        <p:sp>
          <p:nvSpPr>
            <p:cNvPr id="16" name="Google Shape;16;p3"/>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7" name="Google Shape;17;p3"/>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8" name="Google Shape;18;p3"/>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9" name="Google Shape;19;p3"/>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20" name="Google Shape;20;p3"/>
          <p:cNvGrpSpPr/>
          <p:nvPr/>
        </p:nvGrpSpPr>
        <p:grpSpPr>
          <a:xfrm>
            <a:off x="95351" y="4390584"/>
            <a:ext cx="7581691" cy="5901"/>
            <a:chOff x="1890075" y="5241175"/>
            <a:chExt cx="4240556" cy="257700"/>
          </a:xfrm>
        </p:grpSpPr>
        <p:sp>
          <p:nvSpPr>
            <p:cNvPr id="21" name="Google Shape;21;p3"/>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2" name="Google Shape;22;p3"/>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3" name="Google Shape;23;p3"/>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4" name="Google Shape;24;p3"/>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25" name="Google Shape;25;p3"/>
          <p:cNvSpPr/>
          <p:nvPr/>
        </p:nvSpPr>
        <p:spPr>
          <a:xfrm>
            <a:off x="432000" y="1624350"/>
            <a:ext cx="1598400" cy="269100"/>
          </a:xfrm>
          <a:prstGeom prst="rect">
            <a:avLst/>
          </a:prstGeom>
          <a:solidFill>
            <a:srgbClr val="4285F4"/>
          </a:solidFill>
          <a:ln cap="flat" cmpd="sng" w="9525">
            <a:solidFill>
              <a:srgbClr val="4285F4"/>
            </a:solidFill>
            <a:prstDash val="solid"/>
            <a:round/>
            <a:headEnd len="sm" w="sm" type="none"/>
            <a:tailEnd len="sm" w="sm" type="none"/>
          </a:ln>
          <a:effectLst>
            <a:outerShdw blurRad="57150" rotWithShape="0" algn="bl" dir="5400000" dist="19050">
              <a:schemeClr val="lt2">
                <a:alpha val="49803"/>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Overview </a:t>
            </a:r>
            <a:endParaRPr b="1" i="0" sz="1400" u="none" cap="none" strike="noStrike">
              <a:solidFill>
                <a:schemeClr val="dk1"/>
              </a:solidFill>
              <a:latin typeface="Arial"/>
              <a:ea typeface="Arial"/>
              <a:cs typeface="Arial"/>
              <a:sym typeface="Arial"/>
            </a:endParaRPr>
          </a:p>
        </p:txBody>
      </p:sp>
      <p:sp>
        <p:nvSpPr>
          <p:cNvPr id="26" name="Google Shape;26;p3"/>
          <p:cNvSpPr/>
          <p:nvPr/>
        </p:nvSpPr>
        <p:spPr>
          <a:xfrm>
            <a:off x="432000" y="2620004"/>
            <a:ext cx="1598400" cy="2850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Problem</a:t>
            </a:r>
            <a:endParaRPr b="1" i="0" sz="1400" u="none" cap="none" strike="noStrike">
              <a:solidFill>
                <a:schemeClr val="dk1"/>
              </a:solidFill>
              <a:latin typeface="Arial"/>
              <a:ea typeface="Arial"/>
              <a:cs typeface="Arial"/>
              <a:sym typeface="Arial"/>
            </a:endParaRPr>
          </a:p>
        </p:txBody>
      </p:sp>
      <p:sp>
        <p:nvSpPr>
          <p:cNvPr id="27" name="Google Shape;27;p3"/>
          <p:cNvSpPr/>
          <p:nvPr/>
        </p:nvSpPr>
        <p:spPr>
          <a:xfrm>
            <a:off x="432000" y="3615673"/>
            <a:ext cx="1598400" cy="2691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Solution</a:t>
            </a:r>
            <a:endParaRPr b="1" i="0" sz="1400" u="none" cap="none" strike="noStrike">
              <a:solidFill>
                <a:schemeClr val="dk1"/>
              </a:solidFill>
              <a:latin typeface="Arial"/>
              <a:ea typeface="Arial"/>
              <a:cs typeface="Arial"/>
              <a:sym typeface="Arial"/>
            </a:endParaRPr>
          </a:p>
        </p:txBody>
      </p:sp>
      <p:sp>
        <p:nvSpPr>
          <p:cNvPr id="28" name="Google Shape;28;p3"/>
          <p:cNvSpPr/>
          <p:nvPr/>
        </p:nvSpPr>
        <p:spPr>
          <a:xfrm>
            <a:off x="432000" y="4523796"/>
            <a:ext cx="1598400" cy="2850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Details </a:t>
            </a:r>
            <a:endParaRPr b="1" i="0" sz="1400" u="none" cap="none" strike="noStrike">
              <a:solidFill>
                <a:schemeClr val="dk1"/>
              </a:solidFill>
              <a:latin typeface="Arial"/>
              <a:ea typeface="Arial"/>
              <a:cs typeface="Arial"/>
              <a:sym typeface="Arial"/>
            </a:endParaRPr>
          </a:p>
        </p:txBody>
      </p:sp>
      <p:sp>
        <p:nvSpPr>
          <p:cNvPr id="29" name="Google Shape;29;p3"/>
          <p:cNvSpPr/>
          <p:nvPr/>
        </p:nvSpPr>
        <p:spPr>
          <a:xfrm>
            <a:off x="432000" y="8144170"/>
            <a:ext cx="1598400" cy="2691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Next Steps </a:t>
            </a:r>
            <a:endParaRPr b="1" i="0" sz="1400" u="none" cap="none" strike="noStrike">
              <a:solidFill>
                <a:schemeClr val="dk1"/>
              </a:solidFill>
              <a:latin typeface="Arial"/>
              <a:ea typeface="Arial"/>
              <a:cs typeface="Arial"/>
              <a:sym typeface="Arial"/>
            </a:endParaRPr>
          </a:p>
        </p:txBody>
      </p:sp>
      <p:grpSp>
        <p:nvGrpSpPr>
          <p:cNvPr id="30" name="Google Shape;30;p3"/>
          <p:cNvGrpSpPr/>
          <p:nvPr/>
        </p:nvGrpSpPr>
        <p:grpSpPr>
          <a:xfrm>
            <a:off x="95351" y="7971759"/>
            <a:ext cx="7581691" cy="5901"/>
            <a:chOff x="1890075" y="5241175"/>
            <a:chExt cx="4240556" cy="257700"/>
          </a:xfrm>
        </p:grpSpPr>
        <p:sp>
          <p:nvSpPr>
            <p:cNvPr id="31" name="Google Shape;31;p3"/>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32" name="Google Shape;32;p3"/>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33" name="Google Shape;33;p3"/>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34" name="Google Shape;34;p3"/>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35" name="Google Shape;35;p3"/>
          <p:cNvSpPr/>
          <p:nvPr>
            <p:ph idx="2" type="pic"/>
          </p:nvPr>
        </p:nvSpPr>
        <p:spPr>
          <a:xfrm>
            <a:off x="4467025" y="4719300"/>
            <a:ext cx="3006900" cy="2044800"/>
          </a:xfrm>
          <a:prstGeom prst="rect">
            <a:avLst/>
          </a:prstGeom>
          <a:noFill/>
          <a:ln cap="flat" cmpd="sng" w="9525">
            <a:solidFill>
              <a:srgbClr val="000000"/>
            </a:solidFill>
            <a:prstDash val="solid"/>
            <a:round/>
            <a:headEnd len="sm" w="sm" type="none"/>
            <a:tailEnd len="sm" w="sm" type="none"/>
          </a:ln>
          <a:effectLst>
            <a:outerShdw blurRad="57150" rotWithShape="0" algn="bl" dir="5400000" dist="19050">
              <a:srgbClr val="000000">
                <a:alpha val="49803"/>
              </a:srgbClr>
            </a:outerShdw>
          </a:effectLst>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1" type="title">
  <p:cSld name="TITLE">
    <p:spTree>
      <p:nvGrpSpPr>
        <p:cNvPr id="36" name="Shape 36"/>
        <p:cNvGrpSpPr/>
        <p:nvPr/>
      </p:nvGrpSpPr>
      <p:grpSpPr>
        <a:xfrm>
          <a:off x="0" y="0"/>
          <a:ext cx="0" cy="0"/>
          <a:chOff x="0" y="0"/>
          <a:chExt cx="0" cy="0"/>
        </a:xfrm>
      </p:grpSpPr>
      <p:grpSp>
        <p:nvGrpSpPr>
          <p:cNvPr id="37" name="Google Shape;37;p4"/>
          <p:cNvGrpSpPr/>
          <p:nvPr/>
        </p:nvGrpSpPr>
        <p:grpSpPr>
          <a:xfrm>
            <a:off x="172055" y="1468890"/>
            <a:ext cx="7434543" cy="62982"/>
            <a:chOff x="1890075" y="5241175"/>
            <a:chExt cx="4240556" cy="257700"/>
          </a:xfrm>
        </p:grpSpPr>
        <p:sp>
          <p:nvSpPr>
            <p:cNvPr id="38" name="Google Shape;38;p4"/>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39" name="Google Shape;39;p4"/>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40" name="Google Shape;40;p4"/>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41" name="Google Shape;41;p4"/>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42" name="Google Shape;42;p4"/>
          <p:cNvSpPr/>
          <p:nvPr/>
        </p:nvSpPr>
        <p:spPr>
          <a:xfrm>
            <a:off x="172050" y="2765600"/>
            <a:ext cx="3076800" cy="7293000"/>
          </a:xfrm>
          <a:prstGeom prst="roundRect">
            <a:avLst>
              <a:gd fmla="val 0"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nvGrpSpPr>
          <p:cNvPr id="43" name="Google Shape;43;p4"/>
          <p:cNvGrpSpPr/>
          <p:nvPr/>
        </p:nvGrpSpPr>
        <p:grpSpPr>
          <a:xfrm>
            <a:off x="168930" y="2702615"/>
            <a:ext cx="7434543" cy="62982"/>
            <a:chOff x="1890075" y="5241175"/>
            <a:chExt cx="4240556" cy="257700"/>
          </a:xfrm>
        </p:grpSpPr>
        <p:sp>
          <p:nvSpPr>
            <p:cNvPr id="44" name="Google Shape;44;p4"/>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45" name="Google Shape;45;p4"/>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46" name="Google Shape;46;p4"/>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47" name="Google Shape;47;p4"/>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cxnSp>
        <p:nvCxnSpPr>
          <p:cNvPr id="48" name="Google Shape;48;p4"/>
          <p:cNvCxnSpPr>
            <a:stCxn id="38" idx="0"/>
          </p:cNvCxnSpPr>
          <p:nvPr/>
        </p:nvCxnSpPr>
        <p:spPr>
          <a:xfrm>
            <a:off x="172055" y="1500381"/>
            <a:ext cx="0" cy="8590500"/>
          </a:xfrm>
          <a:prstGeom prst="straightConnector1">
            <a:avLst/>
          </a:prstGeom>
          <a:noFill/>
          <a:ln cap="flat" cmpd="sng" w="9525">
            <a:solidFill>
              <a:srgbClr val="CCCCCC"/>
            </a:solidFill>
            <a:prstDash val="solid"/>
            <a:round/>
            <a:headEnd len="sm" w="sm" type="none"/>
            <a:tailEnd len="sm" w="sm" type="none"/>
          </a:ln>
        </p:spPr>
      </p:cxnSp>
      <p:cxnSp>
        <p:nvCxnSpPr>
          <p:cNvPr id="49" name="Google Shape;49;p4"/>
          <p:cNvCxnSpPr/>
          <p:nvPr/>
        </p:nvCxnSpPr>
        <p:spPr>
          <a:xfrm>
            <a:off x="7603480" y="1500381"/>
            <a:ext cx="0" cy="8590500"/>
          </a:xfrm>
          <a:prstGeom prst="straightConnector1">
            <a:avLst/>
          </a:prstGeom>
          <a:noFill/>
          <a:ln cap="flat" cmpd="sng" w="9525">
            <a:solidFill>
              <a:srgbClr val="CCCCCC"/>
            </a:solidFill>
            <a:prstDash val="solid"/>
            <a:round/>
            <a:headEnd len="sm" w="sm" type="none"/>
            <a:tailEnd len="sm" w="sm" type="none"/>
          </a:ln>
        </p:spPr>
      </p:cxnSp>
      <p:grpSp>
        <p:nvGrpSpPr>
          <p:cNvPr id="50" name="Google Shape;50;p4"/>
          <p:cNvGrpSpPr/>
          <p:nvPr/>
        </p:nvGrpSpPr>
        <p:grpSpPr>
          <a:xfrm>
            <a:off x="0" y="3413775"/>
            <a:ext cx="3530025" cy="746350"/>
            <a:chOff x="0" y="3156075"/>
            <a:chExt cx="3530025" cy="746350"/>
          </a:xfrm>
        </p:grpSpPr>
        <p:sp>
          <p:nvSpPr>
            <p:cNvPr id="51" name="Google Shape;51;p4"/>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52" name="Google Shape;52;p4"/>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53" name="Google Shape;53;p4"/>
          <p:cNvGrpSpPr/>
          <p:nvPr/>
        </p:nvGrpSpPr>
        <p:grpSpPr>
          <a:xfrm>
            <a:off x="3248850" y="2867100"/>
            <a:ext cx="4936034" cy="746350"/>
            <a:chOff x="0" y="3156075"/>
            <a:chExt cx="3530025" cy="746350"/>
          </a:xfrm>
        </p:grpSpPr>
        <p:sp>
          <p:nvSpPr>
            <p:cNvPr id="54" name="Google Shape;54;p4"/>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55" name="Google Shape;55;p4"/>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56" name="Google Shape;56;p4"/>
          <p:cNvGrpSpPr/>
          <p:nvPr/>
        </p:nvGrpSpPr>
        <p:grpSpPr>
          <a:xfrm>
            <a:off x="3248850" y="7166275"/>
            <a:ext cx="4936034" cy="746350"/>
            <a:chOff x="0" y="3156075"/>
            <a:chExt cx="3530025" cy="746350"/>
          </a:xfrm>
        </p:grpSpPr>
        <p:sp>
          <p:nvSpPr>
            <p:cNvPr id="57" name="Google Shape;57;p4"/>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58" name="Google Shape;58;p4"/>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59" name="Google Shape;59;p4"/>
          <p:cNvSpPr txBox="1"/>
          <p:nvPr/>
        </p:nvSpPr>
        <p:spPr>
          <a:xfrm>
            <a:off x="188700" y="3410750"/>
            <a:ext cx="3074400" cy="4632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chemeClr val="lt2"/>
                </a:solidFill>
                <a:latin typeface="Arial"/>
                <a:ea typeface="Arial"/>
                <a:cs typeface="Arial"/>
                <a:sym typeface="Arial"/>
              </a:rPr>
              <a:t>Key Insights </a:t>
            </a:r>
            <a:endParaRPr b="0" i="0" sz="1900" u="none" cap="none" strike="noStrike">
              <a:solidFill>
                <a:schemeClr val="lt2"/>
              </a:solidFill>
              <a:latin typeface="Arial"/>
              <a:ea typeface="Arial"/>
              <a:cs typeface="Arial"/>
              <a:sym typeface="Arial"/>
            </a:endParaRPr>
          </a:p>
        </p:txBody>
      </p:sp>
      <p:sp>
        <p:nvSpPr>
          <p:cNvPr id="60" name="Google Shape;60;p4"/>
          <p:cNvSpPr txBox="1"/>
          <p:nvPr/>
        </p:nvSpPr>
        <p:spPr>
          <a:xfrm>
            <a:off x="3263100" y="2852500"/>
            <a:ext cx="4334100" cy="4500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chemeClr val="lt2"/>
                </a:solidFill>
                <a:latin typeface="Arial"/>
                <a:ea typeface="Arial"/>
                <a:cs typeface="Arial"/>
                <a:sym typeface="Arial"/>
              </a:rPr>
              <a:t>Details </a:t>
            </a:r>
            <a:endParaRPr b="0" i="0" sz="1900" u="none" cap="none" strike="noStrike">
              <a:solidFill>
                <a:schemeClr val="lt2"/>
              </a:solidFill>
              <a:latin typeface="Arial"/>
              <a:ea typeface="Arial"/>
              <a:cs typeface="Arial"/>
              <a:sym typeface="Arial"/>
            </a:endParaRPr>
          </a:p>
        </p:txBody>
      </p:sp>
      <p:sp>
        <p:nvSpPr>
          <p:cNvPr id="61" name="Google Shape;61;p4"/>
          <p:cNvSpPr txBox="1"/>
          <p:nvPr/>
        </p:nvSpPr>
        <p:spPr>
          <a:xfrm>
            <a:off x="3263100" y="7164075"/>
            <a:ext cx="4334100" cy="4500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chemeClr val="lt2"/>
                </a:solidFill>
                <a:latin typeface="Arial"/>
                <a:ea typeface="Arial"/>
                <a:cs typeface="Arial"/>
                <a:sym typeface="Arial"/>
              </a:rPr>
              <a:t>Next Steps </a:t>
            </a:r>
            <a:endParaRPr b="0" i="0" sz="1900" u="none" cap="none" strike="noStrike">
              <a:solidFill>
                <a:schemeClr val="lt2"/>
              </a:solidFill>
              <a:latin typeface="Arial"/>
              <a:ea typeface="Arial"/>
              <a:cs typeface="Arial"/>
              <a:sym typeface="Arial"/>
            </a:endParaRPr>
          </a:p>
        </p:txBody>
      </p:sp>
      <p:sp>
        <p:nvSpPr>
          <p:cNvPr id="62" name="Google Shape;62;p4"/>
          <p:cNvSpPr txBox="1"/>
          <p:nvPr>
            <p:ph type="title"/>
          </p:nvPr>
        </p:nvSpPr>
        <p:spPr>
          <a:xfrm>
            <a:off x="168925" y="324775"/>
            <a:ext cx="7408500" cy="7713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1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63" name="Google Shape;63;p4"/>
          <p:cNvSpPr txBox="1"/>
          <p:nvPr>
            <p:ph idx="1" type="subTitle"/>
          </p:nvPr>
        </p:nvSpPr>
        <p:spPr>
          <a:xfrm>
            <a:off x="2263675" y="826975"/>
            <a:ext cx="3219000" cy="269100"/>
          </a:xfrm>
          <a:prstGeom prst="rect">
            <a:avLst/>
          </a:prstGeom>
          <a:noFill/>
          <a:ln>
            <a:noFill/>
          </a:ln>
        </p:spPr>
        <p:txBody>
          <a:bodyPr anchorCtr="0" anchor="t" bIns="91425" lIns="91425" spcFirstLastPara="1" rIns="91425" wrap="square" tIns="91425">
            <a:spAutoFit/>
          </a:bodyPr>
          <a:lstStyle>
            <a:lvl1pPr lvl="0" algn="ctr">
              <a:lnSpc>
                <a:spcPct val="115000"/>
              </a:lnSpc>
              <a:spcBef>
                <a:spcPts val="0"/>
              </a:spcBef>
              <a:spcAft>
                <a:spcPts val="0"/>
              </a:spcAft>
              <a:buClr>
                <a:schemeClr val="dk1"/>
              </a:buClr>
              <a:buSzPts val="1200"/>
              <a:buFont typeface="PT Sans Narrow"/>
              <a:buNone/>
              <a:defRPr sz="1200">
                <a:solidFill>
                  <a:schemeClr val="dk1"/>
                </a:solidFill>
                <a:latin typeface="PT Sans Narrow"/>
                <a:ea typeface="PT Sans Narrow"/>
                <a:cs typeface="PT Sans Narrow"/>
                <a:sym typeface="PT Sans Narrow"/>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2">
  <p:cSld name="TITLE_1">
    <p:spTree>
      <p:nvGrpSpPr>
        <p:cNvPr id="64" name="Shape 64"/>
        <p:cNvGrpSpPr/>
        <p:nvPr/>
      </p:nvGrpSpPr>
      <p:grpSpPr>
        <a:xfrm>
          <a:off x="0" y="0"/>
          <a:ext cx="0" cy="0"/>
          <a:chOff x="0" y="0"/>
          <a:chExt cx="0" cy="0"/>
        </a:xfrm>
      </p:grpSpPr>
      <p:cxnSp>
        <p:nvCxnSpPr>
          <p:cNvPr id="65" name="Google Shape;65;p5"/>
          <p:cNvCxnSpPr/>
          <p:nvPr/>
        </p:nvCxnSpPr>
        <p:spPr>
          <a:xfrm>
            <a:off x="3049395" y="901911"/>
            <a:ext cx="0" cy="5924400"/>
          </a:xfrm>
          <a:prstGeom prst="straightConnector1">
            <a:avLst/>
          </a:prstGeom>
          <a:noFill/>
          <a:ln cap="flat" cmpd="sng" w="9525">
            <a:solidFill>
              <a:srgbClr val="CCCCCC"/>
            </a:solidFill>
            <a:prstDash val="solid"/>
            <a:round/>
            <a:headEnd len="sm" w="sm" type="none"/>
            <a:tailEnd len="sm" w="sm" type="none"/>
          </a:ln>
        </p:spPr>
      </p:cxnSp>
      <p:cxnSp>
        <p:nvCxnSpPr>
          <p:cNvPr id="66" name="Google Shape;66;p5"/>
          <p:cNvCxnSpPr>
            <a:stCxn id="67" idx="0"/>
          </p:cNvCxnSpPr>
          <p:nvPr/>
        </p:nvCxnSpPr>
        <p:spPr>
          <a:xfrm flipH="1">
            <a:off x="172045" y="903711"/>
            <a:ext cx="18300" cy="9187200"/>
          </a:xfrm>
          <a:prstGeom prst="straightConnector1">
            <a:avLst/>
          </a:prstGeom>
          <a:noFill/>
          <a:ln cap="flat" cmpd="sng" w="9525">
            <a:solidFill>
              <a:srgbClr val="CCCCCC"/>
            </a:solidFill>
            <a:prstDash val="solid"/>
            <a:round/>
            <a:headEnd len="sm" w="sm" type="none"/>
            <a:tailEnd len="sm" w="sm" type="none"/>
          </a:ln>
        </p:spPr>
      </p:cxnSp>
      <p:grpSp>
        <p:nvGrpSpPr>
          <p:cNvPr id="68" name="Google Shape;68;p5"/>
          <p:cNvGrpSpPr/>
          <p:nvPr/>
        </p:nvGrpSpPr>
        <p:grpSpPr>
          <a:xfrm>
            <a:off x="190345" y="900758"/>
            <a:ext cx="7581747" cy="5906"/>
            <a:chOff x="1890075" y="5241175"/>
            <a:chExt cx="4240556" cy="257700"/>
          </a:xfrm>
        </p:grpSpPr>
        <p:sp>
          <p:nvSpPr>
            <p:cNvPr id="67" name="Google Shape;67;p5"/>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69" name="Google Shape;69;p5"/>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70" name="Google Shape;70;p5"/>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71" name="Google Shape;71;p5"/>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72" name="Google Shape;72;p5"/>
          <p:cNvGrpSpPr/>
          <p:nvPr/>
        </p:nvGrpSpPr>
        <p:grpSpPr>
          <a:xfrm>
            <a:off x="190320" y="931759"/>
            <a:ext cx="7581691" cy="5901"/>
            <a:chOff x="1890075" y="5241175"/>
            <a:chExt cx="4240556" cy="257700"/>
          </a:xfrm>
        </p:grpSpPr>
        <p:sp>
          <p:nvSpPr>
            <p:cNvPr id="73" name="Google Shape;73;p5"/>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74" name="Google Shape;74;p5"/>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75" name="Google Shape;75;p5"/>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76" name="Google Shape;76;p5"/>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77" name="Google Shape;77;p5"/>
          <p:cNvSpPr/>
          <p:nvPr/>
        </p:nvSpPr>
        <p:spPr>
          <a:xfrm rot="248910">
            <a:off x="7469568" y="-16320"/>
            <a:ext cx="1791494" cy="10540289"/>
          </a:xfrm>
          <a:prstGeom prst="rtTriangle">
            <a:avLst/>
          </a:prstGeom>
          <a:solidFill>
            <a:srgbClr val="B7B7B7"/>
          </a:solidFill>
          <a:ln cap="flat" cmpd="sng" w="9525">
            <a:solidFill>
              <a:srgbClr val="CFB99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FB991"/>
              </a:solidFill>
              <a:latin typeface="Arial"/>
              <a:ea typeface="Arial"/>
              <a:cs typeface="Arial"/>
              <a:sym typeface="Arial"/>
            </a:endParaRPr>
          </a:p>
        </p:txBody>
      </p:sp>
      <p:sp>
        <p:nvSpPr>
          <p:cNvPr id="78" name="Google Shape;78;p5"/>
          <p:cNvSpPr txBox="1"/>
          <p:nvPr/>
        </p:nvSpPr>
        <p:spPr>
          <a:xfrm>
            <a:off x="490594" y="1086900"/>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Work Sans"/>
                <a:ea typeface="Work Sans"/>
                <a:cs typeface="Work Sans"/>
                <a:sym typeface="Work Sans"/>
              </a:rPr>
              <a:t>ISSUE / PROBLEM</a:t>
            </a:r>
            <a:endParaRPr b="0" i="0" sz="1500" u="none" cap="none" strike="noStrike">
              <a:solidFill>
                <a:srgbClr val="000000"/>
              </a:solidFill>
              <a:latin typeface="Work Sans"/>
              <a:ea typeface="Work Sans"/>
              <a:cs typeface="Work Sans"/>
              <a:sym typeface="Work Sans"/>
            </a:endParaRPr>
          </a:p>
        </p:txBody>
      </p:sp>
      <p:grpSp>
        <p:nvGrpSpPr>
          <p:cNvPr id="79" name="Google Shape;79;p5"/>
          <p:cNvGrpSpPr/>
          <p:nvPr/>
        </p:nvGrpSpPr>
        <p:grpSpPr>
          <a:xfrm>
            <a:off x="372224" y="1193225"/>
            <a:ext cx="137818" cy="187200"/>
            <a:chOff x="507100" y="1997600"/>
            <a:chExt cx="158375" cy="187200"/>
          </a:xfrm>
        </p:grpSpPr>
        <p:sp>
          <p:nvSpPr>
            <p:cNvPr id="80" name="Google Shape;80;p5"/>
            <p:cNvSpPr/>
            <p:nvPr/>
          </p:nvSpPr>
          <p:spPr>
            <a:xfrm>
              <a:off x="529575" y="1997600"/>
              <a:ext cx="135900" cy="187200"/>
            </a:xfrm>
            <a:prstGeom prst="chevron">
              <a:avLst>
                <a:gd fmla="val 50000" name="adj"/>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5"/>
            <p:cNvSpPr/>
            <p:nvPr/>
          </p:nvSpPr>
          <p:spPr>
            <a:xfrm>
              <a:off x="507100" y="2017025"/>
              <a:ext cx="135900" cy="146700"/>
            </a:xfrm>
            <a:prstGeom prst="chevron">
              <a:avLst>
                <a:gd fmla="val 50000" name="adj"/>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 name="Google Shape;82;p5"/>
          <p:cNvSpPr txBox="1"/>
          <p:nvPr/>
        </p:nvSpPr>
        <p:spPr>
          <a:xfrm>
            <a:off x="3314919" y="1086900"/>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Work Sans"/>
                <a:ea typeface="Work Sans"/>
                <a:cs typeface="Work Sans"/>
                <a:sym typeface="Work Sans"/>
              </a:rPr>
              <a:t>RESPONSE </a:t>
            </a:r>
            <a:endParaRPr b="0" i="0" sz="1500" u="none" cap="none" strike="noStrike">
              <a:solidFill>
                <a:srgbClr val="000000"/>
              </a:solidFill>
              <a:latin typeface="Work Sans"/>
              <a:ea typeface="Work Sans"/>
              <a:cs typeface="Work Sans"/>
              <a:sym typeface="Work Sans"/>
            </a:endParaRPr>
          </a:p>
        </p:txBody>
      </p:sp>
      <p:grpSp>
        <p:nvGrpSpPr>
          <p:cNvPr id="83" name="Google Shape;83;p5"/>
          <p:cNvGrpSpPr/>
          <p:nvPr/>
        </p:nvGrpSpPr>
        <p:grpSpPr>
          <a:xfrm>
            <a:off x="3196549" y="1193225"/>
            <a:ext cx="137818" cy="187200"/>
            <a:chOff x="507100" y="1997600"/>
            <a:chExt cx="158375" cy="187200"/>
          </a:xfrm>
        </p:grpSpPr>
        <p:sp>
          <p:nvSpPr>
            <p:cNvPr id="84" name="Google Shape;84;p5"/>
            <p:cNvSpPr/>
            <p:nvPr/>
          </p:nvSpPr>
          <p:spPr>
            <a:xfrm>
              <a:off x="529575" y="1997600"/>
              <a:ext cx="135900" cy="187200"/>
            </a:xfrm>
            <a:prstGeom prst="chevron">
              <a:avLst>
                <a:gd fmla="val 50000" name="adj"/>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5"/>
            <p:cNvSpPr/>
            <p:nvPr/>
          </p:nvSpPr>
          <p:spPr>
            <a:xfrm>
              <a:off x="507100" y="2017025"/>
              <a:ext cx="135900" cy="146700"/>
            </a:xfrm>
            <a:prstGeom prst="chevron">
              <a:avLst>
                <a:gd fmla="val 50000" name="adj"/>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 name="Google Shape;86;p5"/>
          <p:cNvSpPr txBox="1"/>
          <p:nvPr/>
        </p:nvSpPr>
        <p:spPr>
          <a:xfrm>
            <a:off x="3314919" y="3910100"/>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Work Sans"/>
                <a:ea typeface="Work Sans"/>
                <a:cs typeface="Work Sans"/>
                <a:sym typeface="Work Sans"/>
              </a:rPr>
              <a:t>IMPACT </a:t>
            </a:r>
            <a:endParaRPr b="0" i="0" sz="1500" u="none" cap="none" strike="noStrike">
              <a:solidFill>
                <a:srgbClr val="000000"/>
              </a:solidFill>
              <a:latin typeface="Work Sans"/>
              <a:ea typeface="Work Sans"/>
              <a:cs typeface="Work Sans"/>
              <a:sym typeface="Work Sans"/>
            </a:endParaRPr>
          </a:p>
        </p:txBody>
      </p:sp>
      <p:grpSp>
        <p:nvGrpSpPr>
          <p:cNvPr id="87" name="Google Shape;87;p5"/>
          <p:cNvGrpSpPr/>
          <p:nvPr/>
        </p:nvGrpSpPr>
        <p:grpSpPr>
          <a:xfrm>
            <a:off x="3196549" y="4016425"/>
            <a:ext cx="137818" cy="187200"/>
            <a:chOff x="507100" y="1997600"/>
            <a:chExt cx="158375" cy="187200"/>
          </a:xfrm>
        </p:grpSpPr>
        <p:sp>
          <p:nvSpPr>
            <p:cNvPr id="88" name="Google Shape;88;p5"/>
            <p:cNvSpPr/>
            <p:nvPr/>
          </p:nvSpPr>
          <p:spPr>
            <a:xfrm>
              <a:off x="529575" y="1997600"/>
              <a:ext cx="135900" cy="187200"/>
            </a:xfrm>
            <a:prstGeom prst="chevron">
              <a:avLst>
                <a:gd fmla="val 50000" name="adj"/>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5"/>
            <p:cNvSpPr/>
            <p:nvPr/>
          </p:nvSpPr>
          <p:spPr>
            <a:xfrm>
              <a:off x="507100" y="2017025"/>
              <a:ext cx="135900" cy="146700"/>
            </a:xfrm>
            <a:prstGeom prst="chevron">
              <a:avLst>
                <a:gd fmla="val 50000" name="adj"/>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 name="Google Shape;90;p5"/>
          <p:cNvGrpSpPr/>
          <p:nvPr/>
        </p:nvGrpSpPr>
        <p:grpSpPr>
          <a:xfrm>
            <a:off x="172050" y="4643025"/>
            <a:ext cx="2852450" cy="2183285"/>
            <a:chOff x="404700" y="4541500"/>
            <a:chExt cx="2852450" cy="2183285"/>
          </a:xfrm>
        </p:grpSpPr>
        <p:sp>
          <p:nvSpPr>
            <p:cNvPr id="91" name="Google Shape;91;p5"/>
            <p:cNvSpPr/>
            <p:nvPr/>
          </p:nvSpPr>
          <p:spPr>
            <a:xfrm>
              <a:off x="404700" y="4574127"/>
              <a:ext cx="2758200" cy="2148000"/>
            </a:xfrm>
            <a:prstGeom prst="rect">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5"/>
            <p:cNvSpPr/>
            <p:nvPr/>
          </p:nvSpPr>
          <p:spPr>
            <a:xfrm>
              <a:off x="452450" y="4614885"/>
              <a:ext cx="2804700" cy="2109900"/>
            </a:xfrm>
            <a:prstGeom prst="rect">
              <a:avLst/>
            </a:prstGeom>
            <a:solidFill>
              <a:srgbClr val="CCCCCC"/>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5"/>
            <p:cNvSpPr txBox="1"/>
            <p:nvPr/>
          </p:nvSpPr>
          <p:spPr>
            <a:xfrm>
              <a:off x="643125" y="4541500"/>
              <a:ext cx="25959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Work Sans"/>
                  <a:ea typeface="Work Sans"/>
                  <a:cs typeface="Work Sans"/>
                  <a:sym typeface="Work Sans"/>
                </a:rPr>
                <a:t>KEY INSIGHTS</a:t>
              </a:r>
              <a:endParaRPr b="0" i="0" sz="1500" u="none" cap="none" strike="noStrike">
                <a:solidFill>
                  <a:srgbClr val="000000"/>
                </a:solidFill>
                <a:latin typeface="Work Sans"/>
                <a:ea typeface="Work Sans"/>
                <a:cs typeface="Work Sans"/>
                <a:sym typeface="Work Sans"/>
              </a:endParaRPr>
            </a:p>
          </p:txBody>
        </p:sp>
        <p:sp>
          <p:nvSpPr>
            <p:cNvPr id="94" name="Google Shape;94;p5"/>
            <p:cNvSpPr/>
            <p:nvPr/>
          </p:nvSpPr>
          <p:spPr>
            <a:xfrm>
              <a:off x="529575" y="4663612"/>
              <a:ext cx="135900" cy="200400"/>
            </a:xfrm>
            <a:prstGeom prst="chevron">
              <a:avLst>
                <a:gd fmla="val 50000" name="adj"/>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5"/>
            <p:cNvSpPr/>
            <p:nvPr/>
          </p:nvSpPr>
          <p:spPr>
            <a:xfrm>
              <a:off x="507100" y="4684392"/>
              <a:ext cx="135900" cy="156900"/>
            </a:xfrm>
            <a:prstGeom prst="chevron">
              <a:avLst>
                <a:gd fmla="val 50000" name="adj"/>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6" name="Google Shape;96;p5"/>
          <p:cNvSpPr/>
          <p:nvPr/>
        </p:nvSpPr>
        <p:spPr>
          <a:xfrm>
            <a:off x="3668950" y="6615125"/>
            <a:ext cx="3184200" cy="2495700"/>
          </a:xfrm>
          <a:prstGeom prst="rect">
            <a:avLst/>
          </a:pr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5"/>
          <p:cNvSpPr/>
          <p:nvPr/>
        </p:nvSpPr>
        <p:spPr>
          <a:xfrm>
            <a:off x="1043125" y="7288425"/>
            <a:ext cx="2573100" cy="2261400"/>
          </a:xfrm>
          <a:prstGeom prst="rect">
            <a:avLst/>
          </a:pr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5"/>
          <p:cNvSpPr/>
          <p:nvPr>
            <p:ph idx="2" type="pic"/>
          </p:nvPr>
        </p:nvSpPr>
        <p:spPr>
          <a:xfrm>
            <a:off x="3681075" y="6466100"/>
            <a:ext cx="3035400" cy="2495700"/>
          </a:xfrm>
          <a:prstGeom prst="rect">
            <a:avLst/>
          </a:prstGeom>
          <a:noFill/>
          <a:ln cap="flat" cmpd="sng" w="19050">
            <a:solidFill>
              <a:srgbClr val="000000"/>
            </a:solidFill>
            <a:prstDash val="solid"/>
            <a:round/>
            <a:headEnd len="sm" w="sm" type="none"/>
            <a:tailEnd len="sm" w="sm" type="none"/>
          </a:ln>
        </p:spPr>
      </p:sp>
      <p:sp>
        <p:nvSpPr>
          <p:cNvPr id="99" name="Google Shape;99;p5"/>
          <p:cNvSpPr/>
          <p:nvPr>
            <p:ph idx="3" type="pic"/>
          </p:nvPr>
        </p:nvSpPr>
        <p:spPr>
          <a:xfrm>
            <a:off x="1162700" y="7044000"/>
            <a:ext cx="2453400" cy="2398200"/>
          </a:xfrm>
          <a:prstGeom prst="rect">
            <a:avLst/>
          </a:prstGeom>
          <a:noFill/>
          <a:ln cap="flat" cmpd="sng" w="19050">
            <a:solidFill>
              <a:srgbClr val="000000"/>
            </a:solidFill>
            <a:prstDash val="solid"/>
            <a:round/>
            <a:headEnd len="sm" w="sm" type="none"/>
            <a:tailEnd len="sm" w="sm" type="none"/>
          </a:ln>
        </p:spPr>
      </p:sp>
      <p:sp>
        <p:nvSpPr>
          <p:cNvPr id="100" name="Google Shape;100;p5"/>
          <p:cNvSpPr txBox="1"/>
          <p:nvPr/>
        </p:nvSpPr>
        <p:spPr>
          <a:xfrm>
            <a:off x="510050" y="9659903"/>
            <a:ext cx="30816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l">
              <a:lnSpc>
                <a:spcPct val="105000"/>
              </a:lnSpc>
              <a:spcBef>
                <a:spcPts val="0"/>
              </a:spcBef>
              <a:spcAft>
                <a:spcPts val="0"/>
              </a:spcAft>
              <a:buClr>
                <a:srgbClr val="000000"/>
              </a:buClr>
              <a:buSzPct val="100000"/>
              <a:buFont typeface="Arial"/>
              <a:buNone/>
            </a:pPr>
            <a:r>
              <a:t/>
            </a:r>
            <a:endParaRPr b="0" i="1" sz="1100" u="none" cap="none" strike="noStrike">
              <a:solidFill>
                <a:srgbClr val="000000"/>
              </a:solidFill>
              <a:latin typeface="Calibri"/>
              <a:ea typeface="Calibri"/>
              <a:cs typeface="Calibri"/>
              <a:sym typeface="Calibri"/>
            </a:endParaRPr>
          </a:p>
        </p:txBody>
      </p:sp>
      <p:sp>
        <p:nvSpPr>
          <p:cNvPr id="101" name="Google Shape;101;p5"/>
          <p:cNvSpPr txBox="1"/>
          <p:nvPr>
            <p:ph type="title"/>
          </p:nvPr>
        </p:nvSpPr>
        <p:spPr>
          <a:xfrm>
            <a:off x="190350" y="11200"/>
            <a:ext cx="7290900" cy="7713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1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02" name="Google Shape;102;p5"/>
          <p:cNvSpPr txBox="1"/>
          <p:nvPr>
            <p:ph idx="1" type="subTitle"/>
          </p:nvPr>
        </p:nvSpPr>
        <p:spPr>
          <a:xfrm>
            <a:off x="2226300" y="513400"/>
            <a:ext cx="3219000" cy="269100"/>
          </a:xfrm>
          <a:prstGeom prst="rect">
            <a:avLst/>
          </a:prstGeom>
          <a:noFill/>
          <a:ln>
            <a:noFill/>
          </a:ln>
        </p:spPr>
        <p:txBody>
          <a:bodyPr anchorCtr="0" anchor="t" bIns="91425" lIns="91425" spcFirstLastPara="1" rIns="91425" wrap="square" tIns="91425">
            <a:spAutoFit/>
          </a:bodyPr>
          <a:lstStyle>
            <a:lvl1pPr lvl="0" algn="ctr">
              <a:lnSpc>
                <a:spcPct val="115000"/>
              </a:lnSpc>
              <a:spcBef>
                <a:spcPts val="0"/>
              </a:spcBef>
              <a:spcAft>
                <a:spcPts val="0"/>
              </a:spcAft>
              <a:buClr>
                <a:schemeClr val="dk1"/>
              </a:buClr>
              <a:buSzPts val="1200"/>
              <a:buFont typeface="PT Sans Narrow"/>
              <a:buNone/>
              <a:defRPr sz="1200">
                <a:solidFill>
                  <a:schemeClr val="dk1"/>
                </a:solidFill>
                <a:latin typeface="PT Sans Narrow"/>
                <a:ea typeface="PT Sans Narrow"/>
                <a:cs typeface="PT Sans Narrow"/>
                <a:sym typeface="PT Sans Narrow"/>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3">
  <p:cSld name="CUSTOM_2_1">
    <p:spTree>
      <p:nvGrpSpPr>
        <p:cNvPr id="103" name="Shape 103"/>
        <p:cNvGrpSpPr/>
        <p:nvPr/>
      </p:nvGrpSpPr>
      <p:grpSpPr>
        <a:xfrm>
          <a:off x="0" y="0"/>
          <a:ext cx="0" cy="0"/>
          <a:chOff x="0" y="0"/>
          <a:chExt cx="0" cy="0"/>
        </a:xfrm>
      </p:grpSpPr>
      <p:cxnSp>
        <p:nvCxnSpPr>
          <p:cNvPr id="104" name="Google Shape;104;p6"/>
          <p:cNvCxnSpPr/>
          <p:nvPr/>
        </p:nvCxnSpPr>
        <p:spPr>
          <a:xfrm>
            <a:off x="417963" y="311025"/>
            <a:ext cx="28200" cy="8777100"/>
          </a:xfrm>
          <a:prstGeom prst="straightConnector1">
            <a:avLst/>
          </a:prstGeom>
          <a:noFill/>
          <a:ln cap="flat" cmpd="sng" w="9525">
            <a:solidFill>
              <a:srgbClr val="B7B7B7"/>
            </a:solidFill>
            <a:prstDash val="solid"/>
            <a:round/>
            <a:headEnd len="sm" w="sm" type="none"/>
            <a:tailEnd len="sm" w="sm" type="none"/>
          </a:ln>
        </p:spPr>
      </p:cxnSp>
      <p:grpSp>
        <p:nvGrpSpPr>
          <p:cNvPr id="105" name="Google Shape;105;p6"/>
          <p:cNvGrpSpPr/>
          <p:nvPr/>
        </p:nvGrpSpPr>
        <p:grpSpPr>
          <a:xfrm>
            <a:off x="404725" y="1681475"/>
            <a:ext cx="6908400" cy="72025"/>
            <a:chOff x="404725" y="1681475"/>
            <a:chExt cx="6908400" cy="72025"/>
          </a:xfrm>
        </p:grpSpPr>
        <p:cxnSp>
          <p:nvCxnSpPr>
            <p:cNvPr id="106" name="Google Shape;106;p6"/>
            <p:cNvCxnSpPr/>
            <p:nvPr/>
          </p:nvCxnSpPr>
          <p:spPr>
            <a:xfrm flipH="1" rot="10800000">
              <a:off x="404725" y="1681475"/>
              <a:ext cx="6908400" cy="16800"/>
            </a:xfrm>
            <a:prstGeom prst="straightConnector1">
              <a:avLst/>
            </a:prstGeom>
            <a:noFill/>
            <a:ln cap="flat" cmpd="sng" w="38100">
              <a:solidFill>
                <a:srgbClr val="666666"/>
              </a:solidFill>
              <a:prstDash val="solid"/>
              <a:round/>
              <a:headEnd len="sm" w="sm" type="none"/>
              <a:tailEnd len="sm" w="sm" type="none"/>
            </a:ln>
          </p:spPr>
        </p:cxnSp>
        <p:cxnSp>
          <p:nvCxnSpPr>
            <p:cNvPr id="107" name="Google Shape;107;p6"/>
            <p:cNvCxnSpPr/>
            <p:nvPr/>
          </p:nvCxnSpPr>
          <p:spPr>
            <a:xfrm flipH="1" rot="10800000">
              <a:off x="404725" y="1736700"/>
              <a:ext cx="6908400" cy="16800"/>
            </a:xfrm>
            <a:prstGeom prst="straightConnector1">
              <a:avLst/>
            </a:prstGeom>
            <a:noFill/>
            <a:ln cap="flat" cmpd="sng" w="38100">
              <a:solidFill>
                <a:srgbClr val="666666"/>
              </a:solidFill>
              <a:prstDash val="solid"/>
              <a:round/>
              <a:headEnd len="sm" w="sm" type="none"/>
              <a:tailEnd len="sm" w="sm" type="none"/>
            </a:ln>
          </p:spPr>
        </p:cxnSp>
      </p:grpSp>
      <p:cxnSp>
        <p:nvCxnSpPr>
          <p:cNvPr id="108" name="Google Shape;108;p6"/>
          <p:cNvCxnSpPr/>
          <p:nvPr/>
        </p:nvCxnSpPr>
        <p:spPr>
          <a:xfrm>
            <a:off x="7326238" y="311025"/>
            <a:ext cx="28200" cy="8777100"/>
          </a:xfrm>
          <a:prstGeom prst="straightConnector1">
            <a:avLst/>
          </a:prstGeom>
          <a:noFill/>
          <a:ln cap="flat" cmpd="sng" w="9525">
            <a:solidFill>
              <a:srgbClr val="B7B7B7"/>
            </a:solidFill>
            <a:prstDash val="solid"/>
            <a:round/>
            <a:headEnd len="sm" w="sm" type="none"/>
            <a:tailEnd len="sm" w="sm" type="none"/>
          </a:ln>
        </p:spPr>
      </p:cxnSp>
      <p:sp>
        <p:nvSpPr>
          <p:cNvPr id="109" name="Google Shape;109;p6"/>
          <p:cNvSpPr txBox="1"/>
          <p:nvPr>
            <p:ph type="title"/>
          </p:nvPr>
        </p:nvSpPr>
        <p:spPr>
          <a:xfrm>
            <a:off x="404725" y="855800"/>
            <a:ext cx="6908400" cy="7713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1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10" name="Google Shape;110;p6"/>
          <p:cNvSpPr txBox="1"/>
          <p:nvPr>
            <p:ph idx="1" type="subTitle"/>
          </p:nvPr>
        </p:nvSpPr>
        <p:spPr>
          <a:xfrm>
            <a:off x="2249425" y="1360475"/>
            <a:ext cx="3219000" cy="269100"/>
          </a:xfrm>
          <a:prstGeom prst="rect">
            <a:avLst/>
          </a:prstGeom>
          <a:noFill/>
          <a:ln>
            <a:noFill/>
          </a:ln>
        </p:spPr>
        <p:txBody>
          <a:bodyPr anchorCtr="0" anchor="t" bIns="91425" lIns="91425" spcFirstLastPara="1" rIns="91425" wrap="square" tIns="91425">
            <a:spAutoFit/>
          </a:bodyPr>
          <a:lstStyle>
            <a:lvl1pPr lvl="0" algn="ctr">
              <a:lnSpc>
                <a:spcPct val="115000"/>
              </a:lnSpc>
              <a:spcBef>
                <a:spcPts val="0"/>
              </a:spcBef>
              <a:spcAft>
                <a:spcPts val="0"/>
              </a:spcAft>
              <a:buClr>
                <a:schemeClr val="dk1"/>
              </a:buClr>
              <a:buSzPts val="1200"/>
              <a:buFont typeface="PT Sans Narrow"/>
              <a:buNone/>
              <a:defRPr sz="1200">
                <a:solidFill>
                  <a:schemeClr val="dk1"/>
                </a:solidFill>
                <a:latin typeface="PT Sans Narrow"/>
                <a:ea typeface="PT Sans Narrow"/>
                <a:cs typeface="PT Sans Narrow"/>
                <a:sym typeface="PT Sans Narrow"/>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111" name="Google Shape;111;p6"/>
          <p:cNvCxnSpPr/>
          <p:nvPr/>
        </p:nvCxnSpPr>
        <p:spPr>
          <a:xfrm rot="10800000">
            <a:off x="438150" y="3505200"/>
            <a:ext cx="6896100" cy="0"/>
          </a:xfrm>
          <a:prstGeom prst="straightConnector1">
            <a:avLst/>
          </a:prstGeom>
          <a:noFill/>
          <a:ln cap="flat" cmpd="sng" w="9525">
            <a:solidFill>
              <a:srgbClr val="CCCCCC"/>
            </a:solidFill>
            <a:prstDash val="solid"/>
            <a:round/>
            <a:headEnd len="sm" w="sm" type="none"/>
            <a:tailEnd len="sm" w="sm" type="none"/>
          </a:ln>
        </p:spPr>
      </p:cxnSp>
      <p:cxnSp>
        <p:nvCxnSpPr>
          <p:cNvPr id="112" name="Google Shape;112;p6"/>
          <p:cNvCxnSpPr/>
          <p:nvPr/>
        </p:nvCxnSpPr>
        <p:spPr>
          <a:xfrm>
            <a:off x="3861475" y="3505200"/>
            <a:ext cx="0" cy="5611800"/>
          </a:xfrm>
          <a:prstGeom prst="straightConnector1">
            <a:avLst/>
          </a:prstGeom>
          <a:noFill/>
          <a:ln cap="flat" cmpd="sng" w="9525">
            <a:solidFill>
              <a:srgbClr val="B7B7B7"/>
            </a:solidFill>
            <a:prstDash val="solid"/>
            <a:round/>
            <a:headEnd len="sm" w="sm" type="none"/>
            <a:tailEnd len="sm" w="sm" type="none"/>
          </a:ln>
        </p:spPr>
      </p:cxnSp>
      <p:grpSp>
        <p:nvGrpSpPr>
          <p:cNvPr id="113" name="Google Shape;113;p6"/>
          <p:cNvGrpSpPr/>
          <p:nvPr/>
        </p:nvGrpSpPr>
        <p:grpSpPr>
          <a:xfrm>
            <a:off x="417975" y="1885250"/>
            <a:ext cx="2357775" cy="410125"/>
            <a:chOff x="417975" y="1885250"/>
            <a:chExt cx="2357775" cy="410125"/>
          </a:xfrm>
        </p:grpSpPr>
        <p:sp>
          <p:nvSpPr>
            <p:cNvPr id="114" name="Google Shape;114;p6"/>
            <p:cNvSpPr/>
            <p:nvPr/>
          </p:nvSpPr>
          <p:spPr>
            <a:xfrm>
              <a:off x="417975" y="1885250"/>
              <a:ext cx="2020800" cy="4101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6"/>
            <p:cNvSpPr/>
            <p:nvPr/>
          </p:nvSpPr>
          <p:spPr>
            <a:xfrm rot="10800000">
              <a:off x="2236350" y="1885875"/>
              <a:ext cx="539400" cy="409500"/>
            </a:xfrm>
            <a:prstGeom prst="chevron">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6"/>
            <p:cNvSpPr/>
            <p:nvPr/>
          </p:nvSpPr>
          <p:spPr>
            <a:xfrm>
              <a:off x="446175" y="1905300"/>
              <a:ext cx="1946700" cy="364200"/>
            </a:xfrm>
            <a:prstGeom prst="rect">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6"/>
            <p:cNvSpPr/>
            <p:nvPr/>
          </p:nvSpPr>
          <p:spPr>
            <a:xfrm rot="10800000">
              <a:off x="2198100" y="1906000"/>
              <a:ext cx="519600" cy="363600"/>
            </a:xfrm>
            <a:prstGeom prst="chevron">
              <a:avLst>
                <a:gd fmla="val 50000" name="adj"/>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p6"/>
          <p:cNvGrpSpPr/>
          <p:nvPr/>
        </p:nvGrpSpPr>
        <p:grpSpPr>
          <a:xfrm>
            <a:off x="417975" y="3505200"/>
            <a:ext cx="2357775" cy="410125"/>
            <a:chOff x="265575" y="3352800"/>
            <a:chExt cx="2357775" cy="410125"/>
          </a:xfrm>
        </p:grpSpPr>
        <p:sp>
          <p:nvSpPr>
            <p:cNvPr id="119" name="Google Shape;119;p6"/>
            <p:cNvSpPr/>
            <p:nvPr/>
          </p:nvSpPr>
          <p:spPr>
            <a:xfrm>
              <a:off x="265575" y="3352800"/>
              <a:ext cx="2020800" cy="4101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6"/>
            <p:cNvSpPr/>
            <p:nvPr/>
          </p:nvSpPr>
          <p:spPr>
            <a:xfrm rot="10800000">
              <a:off x="2083950" y="3353425"/>
              <a:ext cx="539400" cy="409500"/>
            </a:xfrm>
            <a:prstGeom prst="chevron">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6"/>
            <p:cNvSpPr/>
            <p:nvPr/>
          </p:nvSpPr>
          <p:spPr>
            <a:xfrm>
              <a:off x="293775" y="3372850"/>
              <a:ext cx="1946700" cy="364200"/>
            </a:xfrm>
            <a:prstGeom prst="rect">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6"/>
            <p:cNvSpPr/>
            <p:nvPr/>
          </p:nvSpPr>
          <p:spPr>
            <a:xfrm rot="10800000">
              <a:off x="2045700" y="3373550"/>
              <a:ext cx="519600" cy="363600"/>
            </a:xfrm>
            <a:prstGeom prst="chevron">
              <a:avLst>
                <a:gd fmla="val 50000" name="adj"/>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 name="Google Shape;123;p6"/>
          <p:cNvGrpSpPr/>
          <p:nvPr/>
        </p:nvGrpSpPr>
        <p:grpSpPr>
          <a:xfrm>
            <a:off x="3872113" y="3505200"/>
            <a:ext cx="2357775" cy="410125"/>
            <a:chOff x="3567313" y="3200400"/>
            <a:chExt cx="2357775" cy="410125"/>
          </a:xfrm>
        </p:grpSpPr>
        <p:sp>
          <p:nvSpPr>
            <p:cNvPr id="124" name="Google Shape;124;p6"/>
            <p:cNvSpPr/>
            <p:nvPr/>
          </p:nvSpPr>
          <p:spPr>
            <a:xfrm>
              <a:off x="3567313" y="3200400"/>
              <a:ext cx="2020800" cy="4101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6"/>
            <p:cNvSpPr/>
            <p:nvPr/>
          </p:nvSpPr>
          <p:spPr>
            <a:xfrm rot="10800000">
              <a:off x="5385688" y="3201025"/>
              <a:ext cx="539400" cy="409500"/>
            </a:xfrm>
            <a:prstGeom prst="chevron">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6"/>
            <p:cNvSpPr/>
            <p:nvPr/>
          </p:nvSpPr>
          <p:spPr>
            <a:xfrm>
              <a:off x="3595513" y="3220450"/>
              <a:ext cx="1946700" cy="364200"/>
            </a:xfrm>
            <a:prstGeom prst="rect">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6"/>
            <p:cNvSpPr/>
            <p:nvPr/>
          </p:nvSpPr>
          <p:spPr>
            <a:xfrm rot="10800000">
              <a:off x="5347438" y="3221150"/>
              <a:ext cx="519600" cy="363600"/>
            </a:xfrm>
            <a:prstGeom prst="chevron">
              <a:avLst>
                <a:gd fmla="val 50000" name="adj"/>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 name="Google Shape;128;p6"/>
          <p:cNvGrpSpPr/>
          <p:nvPr/>
        </p:nvGrpSpPr>
        <p:grpSpPr>
          <a:xfrm>
            <a:off x="417963" y="6597750"/>
            <a:ext cx="2357775" cy="410125"/>
            <a:chOff x="-39237" y="6140550"/>
            <a:chExt cx="2357775" cy="410125"/>
          </a:xfrm>
        </p:grpSpPr>
        <p:sp>
          <p:nvSpPr>
            <p:cNvPr id="129" name="Google Shape;129;p6"/>
            <p:cNvSpPr/>
            <p:nvPr/>
          </p:nvSpPr>
          <p:spPr>
            <a:xfrm>
              <a:off x="-39237" y="6140550"/>
              <a:ext cx="2020800" cy="4101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6"/>
            <p:cNvSpPr/>
            <p:nvPr/>
          </p:nvSpPr>
          <p:spPr>
            <a:xfrm rot="10800000">
              <a:off x="1779138" y="6141175"/>
              <a:ext cx="539400" cy="409500"/>
            </a:xfrm>
            <a:prstGeom prst="chevron">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6"/>
            <p:cNvSpPr/>
            <p:nvPr/>
          </p:nvSpPr>
          <p:spPr>
            <a:xfrm>
              <a:off x="-11037" y="6160600"/>
              <a:ext cx="1946700" cy="364200"/>
            </a:xfrm>
            <a:prstGeom prst="rect">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6"/>
            <p:cNvSpPr/>
            <p:nvPr/>
          </p:nvSpPr>
          <p:spPr>
            <a:xfrm rot="10800000">
              <a:off x="1740888" y="6161300"/>
              <a:ext cx="519600" cy="363600"/>
            </a:xfrm>
            <a:prstGeom prst="chevron">
              <a:avLst>
                <a:gd fmla="val 50000" name="adj"/>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3" name="Google Shape;133;p6"/>
          <p:cNvSpPr txBox="1"/>
          <p:nvPr/>
        </p:nvSpPr>
        <p:spPr>
          <a:xfrm>
            <a:off x="554500" y="1908525"/>
            <a:ext cx="194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OVERVIEW</a:t>
            </a:r>
            <a:endParaRPr b="1" i="0" sz="1400" u="none" cap="none" strike="noStrike">
              <a:solidFill>
                <a:srgbClr val="000000"/>
              </a:solidFill>
              <a:latin typeface="Arial"/>
              <a:ea typeface="Arial"/>
              <a:cs typeface="Arial"/>
              <a:sym typeface="Arial"/>
            </a:endParaRPr>
          </a:p>
        </p:txBody>
      </p:sp>
      <p:sp>
        <p:nvSpPr>
          <p:cNvPr id="134" name="Google Shape;134;p6"/>
          <p:cNvSpPr txBox="1"/>
          <p:nvPr/>
        </p:nvSpPr>
        <p:spPr>
          <a:xfrm>
            <a:off x="623213" y="3510163"/>
            <a:ext cx="194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PROJECT STATUS </a:t>
            </a:r>
            <a:endParaRPr b="1" i="0" sz="1400" u="none" cap="none" strike="noStrike">
              <a:solidFill>
                <a:srgbClr val="000000"/>
              </a:solidFill>
              <a:latin typeface="Arial"/>
              <a:ea typeface="Arial"/>
              <a:cs typeface="Arial"/>
              <a:sym typeface="Arial"/>
            </a:endParaRPr>
          </a:p>
        </p:txBody>
      </p:sp>
      <p:sp>
        <p:nvSpPr>
          <p:cNvPr id="135" name="Google Shape;135;p6"/>
          <p:cNvSpPr txBox="1"/>
          <p:nvPr/>
        </p:nvSpPr>
        <p:spPr>
          <a:xfrm>
            <a:off x="623225" y="6602713"/>
            <a:ext cx="194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NEXT STEPS </a:t>
            </a:r>
            <a:endParaRPr b="1" i="0" sz="1400" u="none" cap="none" strike="noStrike">
              <a:solidFill>
                <a:srgbClr val="000000"/>
              </a:solidFill>
              <a:latin typeface="Arial"/>
              <a:ea typeface="Arial"/>
              <a:cs typeface="Arial"/>
              <a:sym typeface="Arial"/>
            </a:endParaRPr>
          </a:p>
        </p:txBody>
      </p:sp>
      <p:sp>
        <p:nvSpPr>
          <p:cNvPr id="136" name="Google Shape;136;p6"/>
          <p:cNvSpPr txBox="1"/>
          <p:nvPr/>
        </p:nvSpPr>
        <p:spPr>
          <a:xfrm>
            <a:off x="4077338" y="3505200"/>
            <a:ext cx="194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KEY INSIGHTS </a:t>
            </a:r>
            <a:endParaRPr b="1" i="0" sz="1400" u="none" cap="none" strike="noStrike">
              <a:solidFill>
                <a:srgbClr val="000000"/>
              </a:solidFill>
              <a:latin typeface="Arial"/>
              <a:ea typeface="Arial"/>
              <a:cs typeface="Arial"/>
              <a:sym typeface="Arial"/>
            </a:endParaRPr>
          </a:p>
        </p:txBody>
      </p:sp>
      <p:sp>
        <p:nvSpPr>
          <p:cNvPr id="137" name="Google Shape;137;p6"/>
          <p:cNvSpPr txBox="1"/>
          <p:nvPr>
            <p:ph idx="2" type="body"/>
          </p:nvPr>
        </p:nvSpPr>
        <p:spPr>
          <a:xfrm>
            <a:off x="413425" y="2320675"/>
            <a:ext cx="6896100" cy="10275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38" name="Google Shape;138;p6"/>
          <p:cNvSpPr txBox="1"/>
          <p:nvPr>
            <p:ph idx="3" type="body"/>
          </p:nvPr>
        </p:nvSpPr>
        <p:spPr>
          <a:xfrm>
            <a:off x="438138" y="3915350"/>
            <a:ext cx="3108300" cy="2370000"/>
          </a:xfrm>
          <a:prstGeom prst="rect">
            <a:avLst/>
          </a:prstGeom>
          <a:noFill/>
          <a:ln>
            <a:noFill/>
          </a:ln>
        </p:spPr>
        <p:txBody>
          <a:bodyPr anchorCtr="0" anchor="t" bIns="91425" lIns="57150"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39" name="Google Shape;139;p6"/>
          <p:cNvSpPr txBox="1"/>
          <p:nvPr>
            <p:ph idx="4" type="body"/>
          </p:nvPr>
        </p:nvSpPr>
        <p:spPr>
          <a:xfrm>
            <a:off x="438150" y="7050750"/>
            <a:ext cx="3108300" cy="2255400"/>
          </a:xfrm>
          <a:prstGeom prst="rect">
            <a:avLst/>
          </a:prstGeom>
          <a:noFill/>
          <a:ln>
            <a:noFill/>
          </a:ln>
        </p:spPr>
        <p:txBody>
          <a:bodyPr anchorCtr="0" anchor="t" bIns="91425" lIns="57150"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40" name="Google Shape;140;p6"/>
          <p:cNvSpPr txBox="1"/>
          <p:nvPr>
            <p:ph idx="5" type="body"/>
          </p:nvPr>
        </p:nvSpPr>
        <p:spPr>
          <a:xfrm>
            <a:off x="3905525" y="4039263"/>
            <a:ext cx="3219000" cy="2604300"/>
          </a:xfrm>
          <a:prstGeom prst="rect">
            <a:avLst/>
          </a:prstGeom>
          <a:noFill/>
          <a:ln>
            <a:noFill/>
          </a:ln>
        </p:spPr>
        <p:txBody>
          <a:bodyPr anchorCtr="0" anchor="t" bIns="91425" lIns="57150"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41" name="Google Shape;141;p6"/>
          <p:cNvSpPr/>
          <p:nvPr/>
        </p:nvSpPr>
        <p:spPr>
          <a:xfrm>
            <a:off x="4138275" y="6767525"/>
            <a:ext cx="3172200" cy="2495700"/>
          </a:xfrm>
          <a:prstGeom prst="rect">
            <a:avLst/>
          </a:prstGeom>
          <a:solidFill>
            <a:srgbClr val="99999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6"/>
          <p:cNvSpPr txBox="1"/>
          <p:nvPr>
            <p:ph idx="6" type="subTitle"/>
          </p:nvPr>
        </p:nvSpPr>
        <p:spPr>
          <a:xfrm>
            <a:off x="4183575" y="9228125"/>
            <a:ext cx="3086700" cy="2850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100"/>
              <a:buNone/>
              <a:defRPr i="1" sz="11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43" name="Google Shape;143;p6"/>
          <p:cNvSpPr/>
          <p:nvPr>
            <p:ph idx="7" type="pic"/>
          </p:nvPr>
        </p:nvSpPr>
        <p:spPr>
          <a:xfrm>
            <a:off x="4007763" y="6899688"/>
            <a:ext cx="3172200" cy="2357700"/>
          </a:xfrm>
          <a:prstGeom prst="rect">
            <a:avLst/>
          </a:prstGeom>
          <a:noFill/>
          <a:ln cap="flat" cmpd="sng" w="38100">
            <a:solidFill>
              <a:srgbClr val="000000"/>
            </a:solidFill>
            <a:prstDash val="solid"/>
            <a:round/>
            <a:headEnd len="sm" w="sm" type="none"/>
            <a:tailEnd len="sm" w="sm" type="none"/>
          </a:ln>
        </p:spPr>
      </p:sp>
    </p:spTree>
  </p:cSld>
  <p:clrMapOvr>
    <a:masterClrMapping/>
  </p:clrMapOvr>
  <p:extLst>
    <p:ext uri="{DCECCB84-F9BA-43D5-87BE-67443E8EF086}">
      <p15:sldGuideLst>
        <p15:guide id="1" pos="255">
          <p15:clr>
            <a:srgbClr val="FA7B17"/>
          </p15:clr>
        </p15:guide>
        <p15:guide id="2" orient="horz" pos="292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 NOT USE ">
  <p:cSld name="TITLE_2_1">
    <p:spTree>
      <p:nvGrpSpPr>
        <p:cNvPr id="144" name="Shape 144"/>
        <p:cNvGrpSpPr/>
        <p:nvPr/>
      </p:nvGrpSpPr>
      <p:grpSpPr>
        <a:xfrm>
          <a:off x="0" y="0"/>
          <a:ext cx="0" cy="0"/>
          <a:chOff x="0" y="0"/>
          <a:chExt cx="0" cy="0"/>
        </a:xfrm>
      </p:grpSpPr>
      <p:sp>
        <p:nvSpPr>
          <p:cNvPr id="145" name="Google Shape;145;p7"/>
          <p:cNvSpPr txBox="1"/>
          <p:nvPr/>
        </p:nvSpPr>
        <p:spPr>
          <a:xfrm>
            <a:off x="3993321" y="9367991"/>
            <a:ext cx="3693900" cy="7344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600"/>
              <a:buFont typeface="Arial"/>
              <a:buNone/>
            </a:pPr>
            <a:r>
              <a:rPr b="0" i="0" lang="en" sz="600" u="none" cap="none" strike="noStrike">
                <a:solidFill>
                  <a:srgbClr val="FFFFFF"/>
                </a:solidFill>
                <a:latin typeface="Roboto"/>
                <a:ea typeface="Roboto"/>
                <a:cs typeface="Roboto"/>
                <a:sym typeface="Roboto"/>
              </a:rPr>
              <a:t>Source: Lorem ipsum dolor sit amet, consectetur adipiscing elit. Duis non erat sem</a:t>
            </a:r>
            <a:endParaRPr b="0" i="0" sz="600" u="none" cap="none" strike="noStrike">
              <a:solidFill>
                <a:srgbClr val="FFFFFF"/>
              </a:solidFill>
              <a:latin typeface="Roboto"/>
              <a:ea typeface="Roboto"/>
              <a:cs typeface="Roboto"/>
              <a:sym typeface="Roboto"/>
            </a:endParaRPr>
          </a:p>
        </p:txBody>
      </p:sp>
      <p:sp>
        <p:nvSpPr>
          <p:cNvPr id="146" name="Google Shape;146;p7"/>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D9D9D9"/>
                </a:solidFill>
                <a:latin typeface="Roboto"/>
                <a:ea typeface="Roboto"/>
                <a:cs typeface="Roboto"/>
                <a:sym typeface="Roboto"/>
              </a:rPr>
              <a:t>Proprietary + Confidential</a:t>
            </a:r>
            <a:endParaRPr b="0" i="0" sz="600" u="none" cap="none" strike="noStrike">
              <a:solidFill>
                <a:srgbClr val="D9D9D9"/>
              </a:solidFill>
              <a:latin typeface="Roboto"/>
              <a:ea typeface="Roboto"/>
              <a:cs typeface="Roboto"/>
              <a:sym typeface="Roboto"/>
            </a:endParaRPr>
          </a:p>
        </p:txBody>
      </p:sp>
      <p:grpSp>
        <p:nvGrpSpPr>
          <p:cNvPr id="147" name="Google Shape;147;p7"/>
          <p:cNvGrpSpPr/>
          <p:nvPr/>
        </p:nvGrpSpPr>
        <p:grpSpPr>
          <a:xfrm>
            <a:off x="-16250" y="9048087"/>
            <a:ext cx="7804900" cy="1072407"/>
            <a:chOff x="-19118" y="4617750"/>
            <a:chExt cx="9182236" cy="548378"/>
          </a:xfrm>
        </p:grpSpPr>
        <p:sp>
          <p:nvSpPr>
            <p:cNvPr id="148" name="Google Shape;148;p7"/>
            <p:cNvSpPr/>
            <p:nvPr/>
          </p:nvSpPr>
          <p:spPr>
            <a:xfrm flipH="1">
              <a:off x="19244"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4069DD"/>
            </a:solidFill>
            <a:ln>
              <a:noFill/>
            </a:ln>
          </p:spPr>
        </p:sp>
        <p:sp>
          <p:nvSpPr>
            <p:cNvPr id="149" name="Google Shape;149;p7"/>
            <p:cNvSpPr/>
            <p:nvPr/>
          </p:nvSpPr>
          <p:spPr>
            <a:xfrm flipH="1">
              <a:off x="-19118" y="4677825"/>
              <a:ext cx="4769786" cy="473975"/>
            </a:xfrm>
            <a:custGeom>
              <a:rect b="b" l="l" r="r" t="t"/>
              <a:pathLst>
                <a:path extrusionOk="0" h="18959" w="366343">
                  <a:moveTo>
                    <a:pt x="0" y="18521"/>
                  </a:moveTo>
                  <a:lnTo>
                    <a:pt x="366343" y="0"/>
                  </a:lnTo>
                  <a:lnTo>
                    <a:pt x="366052" y="18959"/>
                  </a:lnTo>
                  <a:close/>
                </a:path>
              </a:pathLst>
            </a:custGeom>
            <a:solidFill>
              <a:srgbClr val="448AFF"/>
            </a:solidFill>
            <a:ln>
              <a:noFill/>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DO NOT USE">
  <p:cSld name="CUSTOM_1">
    <p:spTree>
      <p:nvGrpSpPr>
        <p:cNvPr id="150" name="Shape 15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2"/>
          <p:cNvSpPr txBox="1"/>
          <p:nvPr/>
        </p:nvSpPr>
        <p:spPr>
          <a:xfrm>
            <a:off x="3247350" y="1195375"/>
            <a:ext cx="4498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
          <p:cNvSpPr txBox="1"/>
          <p:nvPr>
            <p:ph type="title"/>
          </p:nvPr>
        </p:nvSpPr>
        <p:spPr>
          <a:xfrm>
            <a:off x="432000" y="449725"/>
            <a:ext cx="6908400" cy="7713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fontScale="90000"/>
          </a:bodyPr>
          <a:lstStyle/>
          <a:p>
            <a:pPr indent="0" lvl="0" marL="0" rtl="0" algn="ctr">
              <a:lnSpc>
                <a:spcPct val="95000"/>
              </a:lnSpc>
              <a:spcBef>
                <a:spcPts val="0"/>
              </a:spcBef>
              <a:spcAft>
                <a:spcPts val="0"/>
              </a:spcAft>
              <a:buClr>
                <a:schemeClr val="dk1"/>
              </a:buClr>
              <a:buSzPct val="61110"/>
              <a:buFont typeface="Arial"/>
              <a:buNone/>
            </a:pPr>
            <a:r>
              <a:rPr b="1" lang="en" sz="1800"/>
              <a:t>Statistical Review and A/B Testing for New York City TLC Project</a:t>
            </a:r>
            <a:endParaRPr b="1" sz="1800" u="sng"/>
          </a:p>
          <a:p>
            <a:pPr indent="0" lvl="0" marL="0" rtl="0" algn="ctr">
              <a:lnSpc>
                <a:spcPct val="100000"/>
              </a:lnSpc>
              <a:spcBef>
                <a:spcPts val="0"/>
              </a:spcBef>
              <a:spcAft>
                <a:spcPts val="0"/>
              </a:spcAft>
              <a:buSzPct val="148148"/>
              <a:buNone/>
            </a:pPr>
            <a:r>
              <a:t/>
            </a:r>
            <a:endParaRPr/>
          </a:p>
        </p:txBody>
      </p:sp>
      <p:sp>
        <p:nvSpPr>
          <p:cNvPr id="156" name="Google Shape;156;p1"/>
          <p:cNvSpPr txBox="1"/>
          <p:nvPr/>
        </p:nvSpPr>
        <p:spPr>
          <a:xfrm>
            <a:off x="2056950" y="1477750"/>
            <a:ext cx="5540100" cy="47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The main purpose of this project is to find ways to generate more revenue for New York City taxi cab drivers. </a:t>
            </a:r>
            <a:endParaRPr b="0" i="0" sz="1300" u="none" cap="none" strike="noStrike">
              <a:solidFill>
                <a:srgbClr val="666666"/>
              </a:solidFill>
              <a:latin typeface="Roboto"/>
              <a:ea typeface="Roboto"/>
              <a:cs typeface="Roboto"/>
              <a:sym typeface="Roboto"/>
            </a:endParaRPr>
          </a:p>
          <a:p>
            <a:pPr indent="0" lvl="0" marL="0" marR="0" rtl="0" algn="l">
              <a:lnSpc>
                <a:spcPct val="100000"/>
              </a:lnSpc>
              <a:spcBef>
                <a:spcPts val="350"/>
              </a:spcBef>
              <a:spcAft>
                <a:spcPts val="0"/>
              </a:spcAft>
              <a:buClr>
                <a:srgbClr val="000000"/>
              </a:buClr>
              <a:buSzPts val="1300"/>
              <a:buFont typeface="Arial"/>
              <a:buNone/>
            </a:pPr>
            <a:r>
              <a:rPr b="0" i="0" lang="en" sz="1300" u="none" cap="none" strike="noStrike">
                <a:solidFill>
                  <a:srgbClr val="666666"/>
                </a:solidFill>
                <a:latin typeface="Roboto"/>
                <a:ea typeface="Roboto"/>
                <a:cs typeface="Roboto"/>
                <a:sym typeface="Roboto"/>
              </a:rPr>
              <a:t> </a:t>
            </a:r>
            <a:endParaRPr b="0" i="0" sz="1300" u="none" cap="none" strike="noStrike">
              <a:solidFill>
                <a:srgbClr val="666666"/>
              </a:solidFill>
              <a:latin typeface="Roboto"/>
              <a:ea typeface="Roboto"/>
              <a:cs typeface="Roboto"/>
              <a:sym typeface="Roboto"/>
            </a:endParaRPr>
          </a:p>
        </p:txBody>
      </p:sp>
      <p:sp>
        <p:nvSpPr>
          <p:cNvPr id="157" name="Google Shape;157;p1"/>
          <p:cNvSpPr txBox="1"/>
          <p:nvPr/>
        </p:nvSpPr>
        <p:spPr>
          <a:xfrm>
            <a:off x="2056950" y="2497525"/>
            <a:ext cx="5540100" cy="64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accent2"/>
                </a:solidFill>
                <a:latin typeface="Arial"/>
                <a:ea typeface="Arial"/>
                <a:cs typeface="Arial"/>
                <a:sym typeface="Arial"/>
              </a:rPr>
              <a:t>This project examines the relationship between total fare amount and payment type. </a:t>
            </a:r>
            <a:r>
              <a:rPr b="0" i="0" lang="en" sz="1200" u="none" cap="none" strike="noStrike">
                <a:solidFill>
                  <a:schemeClr val="dk1"/>
                </a:solidFill>
                <a:latin typeface="Arial"/>
                <a:ea typeface="Arial"/>
                <a:cs typeface="Arial"/>
                <a:sym typeface="Arial"/>
              </a:rPr>
              <a:t>In particular, the project seeks to discover if </a:t>
            </a:r>
            <a:r>
              <a:rPr b="0" i="0" lang="en" sz="1200" u="none" cap="none" strike="noStrike">
                <a:solidFill>
                  <a:schemeClr val="accent2"/>
                </a:solidFill>
                <a:highlight>
                  <a:srgbClr val="FFFFFF"/>
                </a:highlight>
                <a:latin typeface="Arial"/>
                <a:ea typeface="Arial"/>
                <a:cs typeface="Arial"/>
                <a:sym typeface="Arial"/>
              </a:rPr>
              <a:t>customers who pay in credit card tend to pay a larger total fare amount than customers who pay in cash. </a:t>
            </a:r>
            <a:endParaRPr b="0" i="0" sz="1200" u="none" cap="none" strike="noStrike">
              <a:solidFill>
                <a:schemeClr val="accent2"/>
              </a:solidFill>
              <a:latin typeface="Arial"/>
              <a:ea typeface="Arial"/>
              <a:cs typeface="Arial"/>
              <a:sym typeface="Arial"/>
            </a:endParaRPr>
          </a:p>
        </p:txBody>
      </p:sp>
      <p:sp>
        <p:nvSpPr>
          <p:cNvPr id="158" name="Google Shape;158;p1"/>
          <p:cNvSpPr txBox="1"/>
          <p:nvPr/>
        </p:nvSpPr>
        <p:spPr>
          <a:xfrm>
            <a:off x="2056950" y="3481150"/>
            <a:ext cx="5540100" cy="64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accent2"/>
                </a:solidFill>
                <a:latin typeface="Arial"/>
                <a:ea typeface="Arial"/>
                <a:cs typeface="Arial"/>
                <a:sym typeface="Arial"/>
              </a:rPr>
              <a:t>The Automatidata team ran an A/B test to analyze the relationship between credit card payment and total fare amount. </a:t>
            </a:r>
            <a:r>
              <a:rPr b="0" i="0" lang="en" sz="1200" u="none" cap="none" strike="noStrike">
                <a:solidFill>
                  <a:schemeClr val="dk1"/>
                </a:solidFill>
                <a:latin typeface="Arial"/>
                <a:ea typeface="Arial"/>
                <a:cs typeface="Arial"/>
                <a:sym typeface="Arial"/>
              </a:rPr>
              <a:t>The key business insight is that encouraging customers to pay with credit cards will likely generate more revenue for taxi drivers. </a:t>
            </a:r>
            <a:endParaRPr b="0" i="0" sz="1200" u="none" cap="none" strike="noStrike">
              <a:solidFill>
                <a:schemeClr val="accent2"/>
              </a:solidFill>
              <a:latin typeface="Arial"/>
              <a:ea typeface="Arial"/>
              <a:cs typeface="Arial"/>
              <a:sym typeface="Arial"/>
            </a:endParaRPr>
          </a:p>
        </p:txBody>
      </p:sp>
      <p:sp>
        <p:nvSpPr>
          <p:cNvPr id="159" name="Google Shape;159;p1"/>
          <p:cNvSpPr txBox="1"/>
          <p:nvPr/>
        </p:nvSpPr>
        <p:spPr>
          <a:xfrm>
            <a:off x="399200" y="4771350"/>
            <a:ext cx="7197900" cy="2685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accent2"/>
                </a:solidFill>
                <a:latin typeface="Arial"/>
                <a:ea typeface="Arial"/>
                <a:cs typeface="Arial"/>
                <a:sym typeface="Arial"/>
              </a:rPr>
              <a:t>Keys to success for A/B test</a:t>
            </a:r>
            <a:endParaRPr b="1" i="0" sz="1200" u="none" cap="none" strike="noStrike">
              <a:solidFill>
                <a:srgbClr val="000000"/>
              </a:solidFill>
              <a:latin typeface="Arial"/>
              <a:ea typeface="Arial"/>
              <a:cs typeface="Arial"/>
              <a:sym typeface="Arial"/>
            </a:endParaRPr>
          </a:p>
          <a:p>
            <a:pPr indent="-298450" lvl="0" marL="457200" marR="0" rtl="0" algn="l">
              <a:lnSpc>
                <a:spcPct val="100000"/>
              </a:lnSpc>
              <a:spcBef>
                <a:spcPts val="1000"/>
              </a:spcBef>
              <a:spcAft>
                <a:spcPts val="0"/>
              </a:spcAft>
              <a:buClr>
                <a:schemeClr val="accent2"/>
              </a:buClr>
              <a:buSzPts val="1100"/>
              <a:buFont typeface="Arial"/>
              <a:buAutoNum type="arabicPeriod"/>
            </a:pPr>
            <a:r>
              <a:rPr b="0" i="0" lang="en" sz="1100" u="none" cap="none" strike="noStrike">
                <a:solidFill>
                  <a:schemeClr val="accent2"/>
                </a:solidFill>
                <a:highlight>
                  <a:srgbClr val="FFFFFF"/>
                </a:highlight>
                <a:latin typeface="Arial"/>
                <a:ea typeface="Arial"/>
                <a:cs typeface="Arial"/>
                <a:sym typeface="Arial"/>
              </a:rPr>
              <a:t>Collect sample data from an experiment in which customers are randomly selected and divided into two groups:</a:t>
            </a:r>
            <a:endParaRPr b="0" i="0" sz="1100" u="none" cap="none" strike="noStrike">
              <a:solidFill>
                <a:schemeClr val="accent2"/>
              </a:solidFill>
              <a:highlight>
                <a:srgbClr val="FFFFFF"/>
              </a:highlight>
              <a:latin typeface="Arial"/>
              <a:ea typeface="Arial"/>
              <a:cs typeface="Arial"/>
              <a:sym typeface="Arial"/>
            </a:endParaRPr>
          </a:p>
          <a:p>
            <a:pPr indent="-298450" lvl="1" marL="914400" marR="0" rtl="0" algn="l">
              <a:lnSpc>
                <a:spcPct val="100000"/>
              </a:lnSpc>
              <a:spcBef>
                <a:spcPts val="1000"/>
              </a:spcBef>
              <a:spcAft>
                <a:spcPts val="0"/>
              </a:spcAft>
              <a:buClr>
                <a:schemeClr val="accent2"/>
              </a:buClr>
              <a:buSzPts val="1100"/>
              <a:buFont typeface="Arial"/>
              <a:buAutoNum type="alphaLcPeriod"/>
            </a:pPr>
            <a:r>
              <a:rPr b="0" i="0" lang="en" sz="1100" u="none" cap="none" strike="noStrike">
                <a:solidFill>
                  <a:schemeClr val="accent2"/>
                </a:solidFill>
                <a:highlight>
                  <a:srgbClr val="FFFFFF"/>
                </a:highlight>
                <a:latin typeface="Arial"/>
                <a:ea typeface="Arial"/>
                <a:cs typeface="Arial"/>
                <a:sym typeface="Arial"/>
              </a:rPr>
              <a:t>Customers who are required to pay with credit card</a:t>
            </a:r>
            <a:endParaRPr b="0" i="0" sz="1100" u="none" cap="none" strike="noStrike">
              <a:solidFill>
                <a:schemeClr val="accent2"/>
              </a:solidFill>
              <a:highlight>
                <a:srgbClr val="FFFFFF"/>
              </a:highlight>
              <a:latin typeface="Arial"/>
              <a:ea typeface="Arial"/>
              <a:cs typeface="Arial"/>
              <a:sym typeface="Arial"/>
            </a:endParaRPr>
          </a:p>
          <a:p>
            <a:pPr indent="-298450" lvl="1" marL="914400" marR="0" rtl="0" algn="l">
              <a:lnSpc>
                <a:spcPct val="100000"/>
              </a:lnSpc>
              <a:spcBef>
                <a:spcPts val="1000"/>
              </a:spcBef>
              <a:spcAft>
                <a:spcPts val="0"/>
              </a:spcAft>
              <a:buClr>
                <a:schemeClr val="accent2"/>
              </a:buClr>
              <a:buSzPts val="1100"/>
              <a:buFont typeface="Arial"/>
              <a:buAutoNum type="alphaLcPeriod"/>
            </a:pPr>
            <a:r>
              <a:rPr b="0" i="0" lang="en" sz="1100" u="none" cap="none" strike="noStrike">
                <a:solidFill>
                  <a:schemeClr val="accent2"/>
                </a:solidFill>
                <a:highlight>
                  <a:srgbClr val="FFFFFF"/>
                </a:highlight>
                <a:latin typeface="Arial"/>
                <a:ea typeface="Arial"/>
                <a:cs typeface="Arial"/>
                <a:sym typeface="Arial"/>
              </a:rPr>
              <a:t>Customers who are required to pay with cash. This enables us to draw causal conclusions about how payment method affects fare amount.</a:t>
            </a:r>
            <a:endParaRPr b="0" i="0" sz="1100" u="none" cap="none" strike="noStrike">
              <a:solidFill>
                <a:schemeClr val="accent2"/>
              </a:solidFill>
              <a:highlight>
                <a:srgbClr val="FFFFFF"/>
              </a:highlight>
              <a:latin typeface="Arial"/>
              <a:ea typeface="Arial"/>
              <a:cs typeface="Arial"/>
              <a:sym typeface="Arial"/>
            </a:endParaRPr>
          </a:p>
          <a:p>
            <a:pPr indent="-298450" lvl="0" marL="457200" marR="0" rtl="0" algn="l">
              <a:lnSpc>
                <a:spcPct val="100000"/>
              </a:lnSpc>
              <a:spcBef>
                <a:spcPts val="1000"/>
              </a:spcBef>
              <a:spcAft>
                <a:spcPts val="0"/>
              </a:spcAft>
              <a:buClr>
                <a:schemeClr val="accent2"/>
              </a:buClr>
              <a:buSzPts val="1100"/>
              <a:buFont typeface="Arial"/>
              <a:buAutoNum type="arabicPeriod"/>
            </a:pPr>
            <a:r>
              <a:rPr b="0" i="0" lang="en" sz="1100" u="none" cap="none" strike="noStrike">
                <a:solidFill>
                  <a:schemeClr val="accent2"/>
                </a:solidFill>
                <a:highlight>
                  <a:srgbClr val="FFFFFF"/>
                </a:highlight>
                <a:latin typeface="Arial"/>
                <a:ea typeface="Arial"/>
                <a:cs typeface="Arial"/>
                <a:sym typeface="Arial"/>
              </a:rPr>
              <a:t>Compute descriptive statistics to better understand the average total fare amount for each payment method available to the customer. </a:t>
            </a:r>
            <a:endParaRPr b="0" i="0" sz="1100" u="none" cap="none" strike="noStrike">
              <a:solidFill>
                <a:schemeClr val="accent2"/>
              </a:solidFill>
              <a:highlight>
                <a:srgbClr val="FFFFFF"/>
              </a:highlight>
              <a:latin typeface="Arial"/>
              <a:ea typeface="Arial"/>
              <a:cs typeface="Arial"/>
              <a:sym typeface="Arial"/>
            </a:endParaRPr>
          </a:p>
          <a:p>
            <a:pPr indent="-298450" lvl="0" marL="457200" marR="0" rtl="0" algn="l">
              <a:lnSpc>
                <a:spcPct val="100000"/>
              </a:lnSpc>
              <a:spcBef>
                <a:spcPts val="1000"/>
              </a:spcBef>
              <a:spcAft>
                <a:spcPts val="1000"/>
              </a:spcAft>
              <a:buClr>
                <a:schemeClr val="accent2"/>
              </a:buClr>
              <a:buSzPts val="1100"/>
              <a:buFont typeface="Arial"/>
              <a:buAutoNum type="arabicPeriod"/>
            </a:pPr>
            <a:r>
              <a:rPr b="0" i="0" lang="en" sz="1100" u="none" cap="none" strike="noStrike">
                <a:solidFill>
                  <a:schemeClr val="accent2"/>
                </a:solidFill>
                <a:latin typeface="Arial"/>
                <a:ea typeface="Arial"/>
                <a:cs typeface="Arial"/>
                <a:sym typeface="Arial"/>
              </a:rPr>
              <a:t>Conduct a two-sample t-test to determine if </a:t>
            </a:r>
            <a:r>
              <a:rPr b="0" i="0" lang="en" sz="1100" u="none" cap="none" strike="noStrike">
                <a:solidFill>
                  <a:schemeClr val="dk1"/>
                </a:solidFill>
                <a:latin typeface="Arial"/>
                <a:ea typeface="Arial"/>
                <a:cs typeface="Arial"/>
                <a:sym typeface="Arial"/>
              </a:rPr>
              <a:t>there is a statistically significant difference in average total fare between customers who use credit cards and customers who use cash. </a:t>
            </a:r>
            <a:endParaRPr b="0" i="0" sz="1100" u="none" cap="none" strike="noStrike">
              <a:solidFill>
                <a:schemeClr val="accent2"/>
              </a:solidFill>
              <a:latin typeface="Arial"/>
              <a:ea typeface="Arial"/>
              <a:cs typeface="Arial"/>
              <a:sym typeface="Arial"/>
            </a:endParaRPr>
          </a:p>
        </p:txBody>
      </p:sp>
      <p:sp>
        <p:nvSpPr>
          <p:cNvPr id="160" name="Google Shape;160;p1"/>
          <p:cNvSpPr txBox="1"/>
          <p:nvPr/>
        </p:nvSpPr>
        <p:spPr>
          <a:xfrm>
            <a:off x="402336" y="7263375"/>
            <a:ext cx="7028400" cy="75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accent2"/>
                </a:solidFill>
                <a:latin typeface="Arial"/>
                <a:ea typeface="Arial"/>
                <a:cs typeface="Arial"/>
                <a:sym typeface="Arial"/>
              </a:rPr>
              <a:t>Results Summary</a:t>
            </a:r>
            <a:endParaRPr b="1" i="0" sz="1200" u="none" cap="none" strike="noStrike">
              <a:solidFill>
                <a:schemeClr val="accent2"/>
              </a:solidFill>
              <a:latin typeface="Arial"/>
              <a:ea typeface="Arial"/>
              <a:cs typeface="Arial"/>
              <a:sym typeface="Arial"/>
            </a:endParaRPr>
          </a:p>
          <a:p>
            <a:pPr indent="0" lvl="0" marL="457200" marR="0" rtl="0" algn="l">
              <a:lnSpc>
                <a:spcPct val="100000"/>
              </a:lnSpc>
              <a:spcBef>
                <a:spcPts val="0"/>
              </a:spcBef>
              <a:spcAft>
                <a:spcPts val="350"/>
              </a:spcAft>
              <a:buClr>
                <a:schemeClr val="dk1"/>
              </a:buClr>
              <a:buSzPts val="1100"/>
              <a:buFont typeface="Arial"/>
              <a:buNone/>
            </a:pPr>
            <a:r>
              <a:rPr b="0" i="0" lang="en" sz="1100" u="none" cap="none" strike="noStrike">
                <a:solidFill>
                  <a:schemeClr val="dk1"/>
                </a:solidFill>
                <a:latin typeface="Arial"/>
                <a:ea typeface="Arial"/>
                <a:cs typeface="Arial"/>
                <a:sym typeface="Arial"/>
              </a:rPr>
              <a:t>We conclude that there is a statistically significant difference in average total fare between customers who use credit cards and customers who use cash. </a:t>
            </a:r>
            <a:endParaRPr b="0" i="0" sz="1100" u="none" cap="none" strike="noStrike">
              <a:solidFill>
                <a:schemeClr val="accent2"/>
              </a:solidFill>
              <a:latin typeface="Arial"/>
              <a:ea typeface="Arial"/>
              <a:cs typeface="Arial"/>
              <a:sym typeface="Arial"/>
            </a:endParaRPr>
          </a:p>
        </p:txBody>
      </p:sp>
      <p:sp>
        <p:nvSpPr>
          <p:cNvPr id="161" name="Google Shape;161;p1"/>
          <p:cNvSpPr txBox="1"/>
          <p:nvPr/>
        </p:nvSpPr>
        <p:spPr>
          <a:xfrm>
            <a:off x="399200" y="8369400"/>
            <a:ext cx="7028400" cy="557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350"/>
              </a:spcAft>
              <a:buClr>
                <a:srgbClr val="000000"/>
              </a:buClr>
              <a:buSzPts val="1100"/>
              <a:buFont typeface="Arial"/>
              <a:buNone/>
            </a:pPr>
            <a:r>
              <a:rPr b="0" i="0" lang="en" sz="1100" u="none" cap="none" strike="noStrike">
                <a:solidFill>
                  <a:schemeClr val="dk1"/>
                </a:solidFill>
                <a:latin typeface="Arial"/>
                <a:ea typeface="Arial"/>
                <a:cs typeface="Arial"/>
                <a:sym typeface="Arial"/>
              </a:rPr>
              <a:t>Our general recommendation for the New York City TLC is to encourage customers to pay with credit cards, and devise strategies to promote credit card payments. For example, the New York City TLC can install signs that read “Credit card payments are preferred” in their cabs, and implement a protocol that requires cab drivers to verbally inform customers that credit card payments are preferred. </a:t>
            </a:r>
            <a:endParaRPr b="0" i="0" sz="1100" u="none" cap="none" strike="noStrike">
              <a:solidFill>
                <a:srgbClr val="666666"/>
              </a:solidFill>
              <a:latin typeface="Arial"/>
              <a:ea typeface="Arial"/>
              <a:cs typeface="Arial"/>
              <a:sym typeface="Arial"/>
            </a:endParaRPr>
          </a:p>
        </p:txBody>
      </p:sp>
      <p:sp>
        <p:nvSpPr>
          <p:cNvPr id="162" name="Google Shape;162;p1"/>
          <p:cNvSpPr txBox="1"/>
          <p:nvPr/>
        </p:nvSpPr>
        <p:spPr>
          <a:xfrm>
            <a:off x="1763100" y="838875"/>
            <a:ext cx="4246200" cy="5817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200"/>
              <a:buFont typeface="Arial"/>
              <a:buNone/>
            </a:pPr>
            <a:r>
              <a:rPr b="0" i="0" lang="en" sz="1200" u="none" cap="none" strike="noStrike">
                <a:solidFill>
                  <a:srgbClr val="000000"/>
                </a:solidFill>
                <a:latin typeface="PT Sans Narrow"/>
                <a:ea typeface="PT Sans Narrow"/>
                <a:cs typeface="PT Sans Narrow"/>
                <a:sym typeface="PT Sans Narrow"/>
              </a:rPr>
              <a:t>Executive summary report</a:t>
            </a:r>
            <a:endParaRPr b="0" i="0" sz="1200" u="none" cap="none" strike="noStrike">
              <a:solidFill>
                <a:srgbClr val="000000"/>
              </a:solidFill>
              <a:latin typeface="PT Sans Narrow"/>
              <a:ea typeface="PT Sans Narrow"/>
              <a:cs typeface="PT Sans Narrow"/>
              <a:sym typeface="PT Sans Narrow"/>
            </a:endParaRPr>
          </a:p>
          <a:p>
            <a:pPr indent="0" lvl="0" marL="0" marR="0" rtl="0" algn="ctr">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PT Sans Narrow"/>
                <a:ea typeface="PT Sans Narrow"/>
                <a:cs typeface="PT Sans Narrow"/>
                <a:sym typeface="PT Sans Narrow"/>
              </a:rPr>
              <a:t>Commission Prepared by </a:t>
            </a:r>
            <a:r>
              <a:rPr b="1" lang="en" sz="1200">
                <a:solidFill>
                  <a:schemeClr val="dk1"/>
                </a:solidFill>
                <a:latin typeface="PT Sans Narrow"/>
                <a:ea typeface="PT Sans Narrow"/>
                <a:cs typeface="PT Sans Narrow"/>
                <a:sym typeface="PT Sans Narrow"/>
              </a:rPr>
              <a:t>Akshaj</a:t>
            </a:r>
            <a:r>
              <a:rPr b="1" i="0" lang="en" sz="1200" u="none" cap="none" strike="noStrike">
                <a:solidFill>
                  <a:schemeClr val="dk1"/>
                </a:solidFill>
                <a:latin typeface="PT Sans Narrow"/>
                <a:ea typeface="PT Sans Narrow"/>
                <a:cs typeface="PT Sans Narrow"/>
                <a:sym typeface="PT Sans Narrow"/>
              </a:rPr>
              <a:t> Piri</a:t>
            </a:r>
            <a:endParaRPr b="0" i="0" sz="1200" u="none" cap="none" strike="noStrike">
              <a:solidFill>
                <a:srgbClr val="000000"/>
              </a:solidFill>
              <a:latin typeface="PT Sans Narrow"/>
              <a:ea typeface="PT Sans Narrow"/>
              <a:cs typeface="PT Sans Narrow"/>
              <a:sym typeface="PT Sans Narro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