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0969-F5CB-4D6E-8D43-C019A666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73BF-B4F1-4D57-B707-D981283E8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3C98-D355-48F0-B75C-83E00422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4557-F9F4-43DF-A13A-68DFD6A7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995B-8353-4108-ACC2-551D12D5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B66B-822F-4303-8D22-A8695763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1C8EB-B563-46E0-B146-F22422285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F6CC-4441-4DF4-9D72-C7EDBFB2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2B88-F6E2-4CD9-B961-2C119BA3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D047-B93E-45A0-BCCE-2F860A31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6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D0F72-B8DA-4B5C-B264-6BBCE7B9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852FC-D921-4760-9651-51CE4F480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C188-77F3-44FD-B4F5-8F3EDF55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5945-37DF-457C-9A84-B02FFA02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D306-451E-4E65-90D5-A284A68B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8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8F85-C642-4AC7-87A2-6E83EE6A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9AE1-86EC-482C-AB1F-EF218AE0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84C1-A491-4D16-B528-851D109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A6D7-B153-4A40-9DD4-5C1D208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499C-E6F8-4249-8DAF-7D87AD56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69D8-4896-44D1-A0DD-654D6985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94510-B689-42A7-B12E-E3F81A6A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B1EC-3CEB-4034-AFA9-78400547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0BC16-1831-4E63-970E-B7BA98A6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6D42-F8DA-47E0-9D69-CD64F255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68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2D33-A308-450C-9A1F-77267FE5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AE8E-09E9-4D45-B96B-4AD7F8492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197BC-27B0-47D1-8E6F-77CB64DA9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ED216-29DB-4F2D-9AA0-7C061101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BD81A-D869-4353-AFBB-4C83ACC2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D85F8-795F-4A9C-856C-26E086F0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1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2315-B267-40D6-AC2D-FEBD5A38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EFDED-344A-4CF1-BADE-4E87920A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0984-1F90-4DB7-B3D8-4686F4992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932CA-02FE-4A54-84FA-D861BB231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4F2B3-8517-4653-9DDD-C68339C90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A5A33-1F09-47A5-853E-AFADD8D8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FDD0E-4367-40D7-A409-8B06DC5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AF206-4E04-4CE3-AFAA-135C415F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8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CCB2-5AA8-435C-B27C-CC8DE612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16121-D93E-4F9A-B888-6F278E1F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AB35D-622F-4B44-A2F8-79C31F0F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FA4FB-4A82-4747-9E6A-B3AC18AA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46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62BE8-3A2B-4851-AC46-84D18B95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EA428-C7AD-41D9-A0D1-7B86E8B8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59F3-BA70-4A8A-B68F-FCA3EA19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4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5F1-F786-4FD6-86EA-150E7A82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9E06-479B-4E9E-A02D-7A08987A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2DC74-85A3-4799-97F8-8C7246BC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4A7E9-FD3D-4857-84BB-B0FD7250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6E8CF-B3F1-4B00-AC16-7991C8CC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8E03-18D1-4D6E-8574-2397B4B6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82BF-46EC-4D41-A0E9-F7C1683A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35E34-B0C6-454B-BEDB-D68B7CA3D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28B06-CAE2-4A04-826C-CA520BDA9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37CAB-B69E-4567-8E3F-D9E2DE36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C1CF8-E4FE-43E0-B18F-14DBC767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B260C-54CA-476E-B2F4-6315E78D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B2A08-95BC-43C1-A673-165B0ACB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FD75-5E80-44CA-A177-CE485B45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E261-DB6A-4D0E-A93C-BBCA2B0E2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70F9-3C1D-4CA5-9310-CA7CDCED2791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A651-7CAD-4FC3-B880-F69891F98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8985-A9E3-4004-BD82-578973CEA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DD251-5811-493D-9432-1403F3CE7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1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02AB-77BA-42E3-B16B-72FB1A8E7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0F9DA-EC84-48B2-A480-0D40D4649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1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E413E-DFF1-445B-8295-4E412C3A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7" y="921539"/>
            <a:ext cx="10697313" cy="54970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77DDE9-12B5-46F2-A0B2-8BCA6E0C81E7}"/>
              </a:ext>
            </a:extLst>
          </p:cNvPr>
          <p:cNvSpPr txBox="1"/>
          <p:nvPr/>
        </p:nvSpPr>
        <p:spPr>
          <a:xfrm>
            <a:off x="506027" y="275208"/>
            <a:ext cx="952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Section Header Example -1</a:t>
            </a:r>
          </a:p>
        </p:txBody>
      </p:sp>
    </p:spTree>
    <p:extLst>
      <p:ext uri="{BB962C8B-B14F-4D97-AF65-F5344CB8AC3E}">
        <p14:creationId xmlns:p14="http://schemas.microsoft.com/office/powerpoint/2010/main" val="17923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5A507-70BE-4168-8C36-AF73DD4E8FAE}"/>
              </a:ext>
            </a:extLst>
          </p:cNvPr>
          <p:cNvSpPr txBox="1"/>
          <p:nvPr/>
        </p:nvSpPr>
        <p:spPr>
          <a:xfrm>
            <a:off x="355107" y="443883"/>
            <a:ext cx="1138117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&lt;</a:t>
            </a:r>
            <a:r>
              <a:rPr lang="en-IN" sz="2400" dirty="0" err="1"/>
              <a:t>apex:page</a:t>
            </a:r>
            <a:r>
              <a:rPr lang="en-IN" sz="2400" dirty="0"/>
              <a:t>&gt;</a:t>
            </a:r>
          </a:p>
          <a:p>
            <a:r>
              <a:rPr lang="en-IN" sz="2400" dirty="0"/>
              <a:t>	&lt;</a:t>
            </a:r>
            <a:r>
              <a:rPr lang="en-IN" sz="2400" dirty="0" err="1"/>
              <a:t>apex:sectionHeader</a:t>
            </a:r>
            <a:r>
              <a:rPr lang="en-IN" sz="2400" dirty="0"/>
              <a:t> title=“Product” subtitle=“</a:t>
            </a:r>
            <a:r>
              <a:rPr lang="en-IN" sz="2400" dirty="0" err="1"/>
              <a:t>newProduct</a:t>
            </a:r>
            <a:r>
              <a:rPr lang="en-IN" sz="2400" dirty="0"/>
              <a:t>” 		 				help=“/apex/</a:t>
            </a:r>
            <a:r>
              <a:rPr lang="en-IN" sz="2400" dirty="0" err="1"/>
              <a:t>apex_page</a:t>
            </a:r>
            <a:r>
              <a:rPr lang="en-IN" sz="2400" dirty="0"/>
              <a:t>”  </a:t>
            </a:r>
          </a:p>
          <a:p>
            <a:r>
              <a:rPr lang="en-IN" sz="2400" dirty="0"/>
              <a:t>			</a:t>
            </a:r>
            <a:r>
              <a:rPr lang="en-IN" sz="2400" dirty="0" err="1"/>
              <a:t>descriptin</a:t>
            </a:r>
            <a:r>
              <a:rPr lang="en-IN" sz="2400" dirty="0"/>
              <a:t> =“This is a product description using basic details “ /&gt;</a:t>
            </a:r>
          </a:p>
          <a:p>
            <a:endParaRPr lang="en-IN" sz="2400" dirty="0"/>
          </a:p>
          <a:p>
            <a:r>
              <a:rPr lang="en-IN" sz="2400" dirty="0"/>
              <a:t>	Product Name :  &lt;</a:t>
            </a:r>
            <a:r>
              <a:rPr lang="en-IN" sz="2400" dirty="0" err="1"/>
              <a:t>br</a:t>
            </a:r>
            <a:r>
              <a:rPr lang="en-IN" sz="2400" dirty="0"/>
              <a:t>/&gt;&lt;</a:t>
            </a:r>
            <a:r>
              <a:rPr lang="en-IN" sz="2400" dirty="0" err="1"/>
              <a:t>br</a:t>
            </a:r>
            <a:r>
              <a:rPr lang="en-IN" sz="2400" dirty="0"/>
              <a:t>/&gt;</a:t>
            </a:r>
          </a:p>
          <a:p>
            <a:r>
              <a:rPr lang="en-IN" sz="2400" dirty="0"/>
              <a:t>	Product Code  : &lt;</a:t>
            </a:r>
            <a:r>
              <a:rPr lang="en-IN" sz="2400" dirty="0" err="1"/>
              <a:t>br</a:t>
            </a:r>
            <a:r>
              <a:rPr lang="en-IN" sz="2400" dirty="0"/>
              <a:t>/&gt;&lt;</a:t>
            </a:r>
            <a:r>
              <a:rPr lang="en-IN" sz="2400" dirty="0" err="1"/>
              <a:t>br</a:t>
            </a:r>
            <a:r>
              <a:rPr lang="en-IN" sz="2400" dirty="0"/>
              <a:t>/&gt;</a:t>
            </a:r>
          </a:p>
          <a:p>
            <a:r>
              <a:rPr lang="en-IN" sz="2400" dirty="0"/>
              <a:t>	Product Price:&lt;</a:t>
            </a:r>
            <a:r>
              <a:rPr lang="en-IN" sz="2400" dirty="0" err="1"/>
              <a:t>br</a:t>
            </a:r>
            <a:r>
              <a:rPr lang="en-IN" sz="2400" dirty="0"/>
              <a:t>/&gt;&lt;</a:t>
            </a:r>
            <a:r>
              <a:rPr lang="en-IN" sz="2400" dirty="0" err="1"/>
              <a:t>br</a:t>
            </a:r>
            <a:r>
              <a:rPr lang="en-IN" sz="2400" dirty="0"/>
              <a:t>/&gt;</a:t>
            </a:r>
          </a:p>
          <a:p>
            <a:r>
              <a:rPr lang="en-IN" sz="2400" dirty="0"/>
              <a:t>	Product Tax    :</a:t>
            </a:r>
          </a:p>
          <a:p>
            <a:endParaRPr lang="en-IN" sz="2400" dirty="0"/>
          </a:p>
          <a:p>
            <a:r>
              <a:rPr lang="en-IN" sz="2400" dirty="0"/>
              <a:t>&lt;/</a:t>
            </a:r>
            <a:r>
              <a:rPr lang="en-IN" sz="2400" dirty="0" err="1"/>
              <a:t>apex:page</a:t>
            </a:r>
            <a:r>
              <a:rPr lang="en-IN" sz="2400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89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1D4C05-BFBE-483D-B506-0AFD8077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9" y="114382"/>
            <a:ext cx="9950666" cy="64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6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C0804-1965-4203-BAB7-00CCF1885BD6}"/>
              </a:ext>
            </a:extLst>
          </p:cNvPr>
          <p:cNvSpPr txBox="1"/>
          <p:nvPr/>
        </p:nvSpPr>
        <p:spPr>
          <a:xfrm>
            <a:off x="106532" y="97655"/>
            <a:ext cx="1255598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Apex:pageBlock</a:t>
            </a:r>
            <a:r>
              <a:rPr lang="en-IN" sz="2400" dirty="0"/>
              <a:t> 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This will create block on the page .</a:t>
            </a:r>
          </a:p>
          <a:p>
            <a:pPr marL="342900" indent="-342900">
              <a:buAutoNum type="arabicPeriod"/>
            </a:pPr>
            <a:r>
              <a:rPr lang="en-IN" dirty="0" err="1"/>
              <a:t>Atributes</a:t>
            </a:r>
            <a:r>
              <a:rPr lang="en-IN" dirty="0"/>
              <a:t> : </a:t>
            </a:r>
          </a:p>
          <a:p>
            <a:r>
              <a:rPr lang="en-IN" dirty="0"/>
              <a:t>       1.Title : </a:t>
            </a:r>
          </a:p>
          <a:p>
            <a:r>
              <a:rPr lang="en-IN" dirty="0"/>
              <a:t>           a. This is a string value .</a:t>
            </a:r>
          </a:p>
          <a:p>
            <a:r>
              <a:rPr lang="en-IN" dirty="0"/>
              <a:t>           b. This will be displayed on the left corner of the </a:t>
            </a:r>
            <a:r>
              <a:rPr lang="en-IN" dirty="0" err="1"/>
              <a:t>pageBlock</a:t>
            </a:r>
            <a:r>
              <a:rPr lang="en-IN" dirty="0"/>
              <a:t> Header</a:t>
            </a:r>
          </a:p>
          <a:p>
            <a:r>
              <a:rPr lang="en-IN" dirty="0"/>
              <a:t>        2. </a:t>
            </a:r>
            <a:r>
              <a:rPr lang="en-IN" dirty="0" err="1"/>
              <a:t>tabStyle</a:t>
            </a:r>
            <a:r>
              <a:rPr lang="en-IN" dirty="0"/>
              <a:t> : </a:t>
            </a:r>
          </a:p>
          <a:p>
            <a:r>
              <a:rPr lang="en-IN" dirty="0"/>
              <a:t>            a. This is subject name </a:t>
            </a:r>
          </a:p>
          <a:p>
            <a:r>
              <a:rPr lang="en-IN" dirty="0"/>
              <a:t>            b. Tab style of the given subject will be applied for </a:t>
            </a:r>
            <a:r>
              <a:rPr lang="en-IN" dirty="0" err="1"/>
              <a:t>pageBlock</a:t>
            </a:r>
            <a:endParaRPr lang="en-IN" dirty="0"/>
          </a:p>
          <a:p>
            <a:r>
              <a:rPr lang="en-IN" dirty="0"/>
              <a:t>        3. </a:t>
            </a:r>
            <a:r>
              <a:rPr lang="en-IN" dirty="0" err="1"/>
              <a:t>helpTitle</a:t>
            </a:r>
            <a:r>
              <a:rPr lang="en-IN" dirty="0"/>
              <a:t> : </a:t>
            </a:r>
          </a:p>
          <a:p>
            <a:r>
              <a:rPr lang="en-IN" dirty="0"/>
              <a:t>            a. This is a string value .</a:t>
            </a:r>
          </a:p>
          <a:p>
            <a:r>
              <a:rPr lang="en-IN" dirty="0"/>
              <a:t>            b. This will be displayed as link on the right corner of the </a:t>
            </a:r>
            <a:r>
              <a:rPr lang="en-IN" dirty="0" err="1"/>
              <a:t>pageBlock</a:t>
            </a:r>
            <a:r>
              <a:rPr lang="en-IN" dirty="0"/>
              <a:t> header</a:t>
            </a:r>
          </a:p>
          <a:p>
            <a:r>
              <a:rPr lang="en-IN" dirty="0"/>
              <a:t>        4. </a:t>
            </a:r>
            <a:r>
              <a:rPr lang="en-IN" dirty="0" err="1"/>
              <a:t>helpUrl</a:t>
            </a:r>
            <a:r>
              <a:rPr lang="en-IN" dirty="0"/>
              <a:t> </a:t>
            </a:r>
          </a:p>
          <a:p>
            <a:r>
              <a:rPr lang="en-IN" dirty="0"/>
              <a:t>            a. This will take the </a:t>
            </a:r>
            <a:r>
              <a:rPr lang="en-IN" dirty="0" err="1"/>
              <a:t>url</a:t>
            </a:r>
            <a:r>
              <a:rPr lang="en-IN" dirty="0"/>
              <a:t> of the page </a:t>
            </a:r>
          </a:p>
          <a:p>
            <a:r>
              <a:rPr lang="en-IN" dirty="0"/>
              <a:t>            b. When we click on the help title which page should be opened is defined by </a:t>
            </a:r>
            <a:r>
              <a:rPr lang="en-IN" dirty="0" err="1"/>
              <a:t>helpUrl</a:t>
            </a:r>
            <a:endParaRPr lang="en-IN" dirty="0"/>
          </a:p>
          <a:p>
            <a:r>
              <a:rPr lang="en-IN" dirty="0"/>
              <a:t>        5. rendered : </a:t>
            </a:r>
          </a:p>
          <a:p>
            <a:r>
              <a:rPr lang="en-IN" dirty="0"/>
              <a:t>            a. This is a Boolean value </a:t>
            </a:r>
          </a:p>
          <a:p>
            <a:r>
              <a:rPr lang="en-IN" dirty="0"/>
              <a:t>            b. When set as true ,content of the component will be displayed.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     6. mode : </a:t>
            </a:r>
          </a:p>
          <a:p>
            <a:r>
              <a:rPr lang="en-IN" dirty="0"/>
              <a:t>            a. This will specify the mode of the </a:t>
            </a:r>
            <a:r>
              <a:rPr lang="en-IN" dirty="0" err="1"/>
              <a:t>pageBlock</a:t>
            </a:r>
            <a:r>
              <a:rPr lang="en-IN" dirty="0"/>
              <a:t> </a:t>
            </a:r>
          </a:p>
          <a:p>
            <a:r>
              <a:rPr lang="en-IN" dirty="0"/>
              <a:t>            b. Possible values are Edit ,Detail ,</a:t>
            </a:r>
            <a:r>
              <a:rPr lang="en-IN" dirty="0" err="1"/>
              <a:t>MainDetail</a:t>
            </a:r>
            <a:r>
              <a:rPr lang="en-IN" dirty="0"/>
              <a:t> </a:t>
            </a:r>
          </a:p>
          <a:p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710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9C341-9801-4032-8A89-D3F9776D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285750"/>
            <a:ext cx="113900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1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E945C-F109-457C-ADD6-BFBA34A1D0C1}"/>
              </a:ext>
            </a:extLst>
          </p:cNvPr>
          <p:cNvSpPr txBox="1"/>
          <p:nvPr/>
        </p:nvSpPr>
        <p:spPr>
          <a:xfrm>
            <a:off x="221942" y="355107"/>
            <a:ext cx="110438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&lt;</a:t>
            </a:r>
            <a:r>
              <a:rPr lang="en-IN" sz="2400" dirty="0" err="1"/>
              <a:t>apex:page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</a:t>
            </a:r>
            <a:r>
              <a:rPr lang="en-IN" sz="2400" dirty="0" err="1"/>
              <a:t>apex:sectionHeader</a:t>
            </a:r>
            <a:r>
              <a:rPr lang="en-IN" sz="2400" dirty="0"/>
              <a:t> title=“Product” subtitle=“New Product” </a:t>
            </a:r>
          </a:p>
          <a:p>
            <a:r>
              <a:rPr lang="en-IN" sz="2400" dirty="0"/>
              <a:t>		         help=“/apex/</a:t>
            </a:r>
            <a:r>
              <a:rPr lang="en-IN" sz="2400" dirty="0" err="1"/>
              <a:t>apex_help</a:t>
            </a:r>
            <a:r>
              <a:rPr lang="en-IN" sz="2400" dirty="0"/>
              <a:t>” </a:t>
            </a:r>
          </a:p>
          <a:p>
            <a:r>
              <a:rPr lang="en-IN" sz="2400" dirty="0"/>
              <a:t>		        description=“Production </a:t>
            </a:r>
            <a:r>
              <a:rPr lang="en-IN" sz="2400" dirty="0" err="1"/>
              <a:t>descriptios</a:t>
            </a:r>
            <a:r>
              <a:rPr lang="en-IN" sz="2400" dirty="0"/>
              <a:t> is given here as string “ /&gt;</a:t>
            </a:r>
          </a:p>
          <a:p>
            <a:r>
              <a:rPr lang="en-IN" sz="2400" dirty="0"/>
              <a:t>    &lt;</a:t>
            </a:r>
            <a:r>
              <a:rPr lang="en-IN" sz="2400" dirty="0" err="1"/>
              <a:t>apex:pageBlock</a:t>
            </a:r>
            <a:r>
              <a:rPr lang="en-IN" sz="2400" dirty="0"/>
              <a:t> title=“</a:t>
            </a:r>
            <a:r>
              <a:rPr lang="en-IN" sz="2400" dirty="0" err="1"/>
              <a:t>ProductInfo</a:t>
            </a:r>
            <a:r>
              <a:rPr lang="en-IN" sz="2400" dirty="0"/>
              <a:t>”  </a:t>
            </a:r>
            <a:r>
              <a:rPr lang="en-IN" sz="2400" dirty="0" err="1"/>
              <a:t>helpTitle</a:t>
            </a:r>
            <a:r>
              <a:rPr lang="en-IN" sz="2400" dirty="0"/>
              <a:t>=“</a:t>
            </a:r>
            <a:r>
              <a:rPr lang="en-IN" sz="2400" dirty="0" err="1"/>
              <a:t>needHelp</a:t>
            </a:r>
            <a:r>
              <a:rPr lang="en-IN" sz="2400" dirty="0"/>
              <a:t>?” </a:t>
            </a:r>
          </a:p>
          <a:p>
            <a:r>
              <a:rPr lang="en-IN" sz="2400" dirty="0"/>
              <a:t>		         </a:t>
            </a:r>
            <a:r>
              <a:rPr lang="en-IN" sz="2400" dirty="0" err="1"/>
              <a:t>helpUrl</a:t>
            </a:r>
            <a:r>
              <a:rPr lang="en-IN" sz="2400" dirty="0"/>
              <a:t>=“/apex/</a:t>
            </a:r>
            <a:r>
              <a:rPr lang="en-IN" sz="2400" dirty="0" err="1"/>
              <a:t>apex_help</a:t>
            </a:r>
            <a:r>
              <a:rPr lang="en-IN" sz="2400" dirty="0"/>
              <a:t>” &gt;</a:t>
            </a:r>
          </a:p>
          <a:p>
            <a:endParaRPr lang="en-IN" sz="2400" dirty="0"/>
          </a:p>
          <a:p>
            <a:r>
              <a:rPr lang="en-IN" sz="2400" dirty="0"/>
              <a:t>	Product Name : &lt;</a:t>
            </a:r>
            <a:r>
              <a:rPr lang="en-IN" sz="2400" dirty="0" err="1"/>
              <a:t>br</a:t>
            </a:r>
            <a:r>
              <a:rPr lang="en-IN" sz="2400" dirty="0"/>
              <a:t>/&gt;&lt;</a:t>
            </a:r>
            <a:r>
              <a:rPr lang="en-IN" sz="2400" dirty="0" err="1"/>
              <a:t>br</a:t>
            </a:r>
            <a:r>
              <a:rPr lang="en-IN" sz="2400" dirty="0"/>
              <a:t>/&gt;</a:t>
            </a:r>
          </a:p>
          <a:p>
            <a:r>
              <a:rPr lang="en-IN" sz="2400" dirty="0"/>
              <a:t>	Product Code  : &lt;</a:t>
            </a:r>
            <a:r>
              <a:rPr lang="en-IN" sz="2400" dirty="0" err="1"/>
              <a:t>br</a:t>
            </a:r>
            <a:r>
              <a:rPr lang="en-IN" sz="2400" dirty="0"/>
              <a:t>/&gt;&lt;</a:t>
            </a:r>
            <a:r>
              <a:rPr lang="en-IN" sz="2400" dirty="0" err="1"/>
              <a:t>br</a:t>
            </a:r>
            <a:r>
              <a:rPr lang="en-IN" sz="2400" dirty="0"/>
              <a:t>/&gt;</a:t>
            </a:r>
          </a:p>
          <a:p>
            <a:r>
              <a:rPr lang="en-IN" sz="2400" dirty="0"/>
              <a:t>	Product Price  :&lt;</a:t>
            </a:r>
            <a:r>
              <a:rPr lang="en-IN" sz="2400" dirty="0" err="1"/>
              <a:t>br</a:t>
            </a:r>
            <a:r>
              <a:rPr lang="en-IN" sz="2400" dirty="0"/>
              <a:t>/&gt; &lt;</a:t>
            </a:r>
            <a:r>
              <a:rPr lang="en-IN" sz="2400" dirty="0" err="1"/>
              <a:t>br</a:t>
            </a:r>
            <a:r>
              <a:rPr lang="en-IN" sz="2400" dirty="0"/>
              <a:t>/&gt;</a:t>
            </a:r>
          </a:p>
          <a:p>
            <a:endParaRPr lang="en-IN" sz="2400" dirty="0"/>
          </a:p>
          <a:p>
            <a:r>
              <a:rPr lang="en-IN" sz="2400" dirty="0"/>
              <a:t>     &lt;/</a:t>
            </a:r>
            <a:r>
              <a:rPr lang="en-IN" sz="2400" dirty="0" err="1"/>
              <a:t>apex:pageBlock</a:t>
            </a:r>
            <a:r>
              <a:rPr lang="en-IN" sz="2400"/>
              <a:t>&gt;</a:t>
            </a:r>
          </a:p>
          <a:p>
            <a:endParaRPr lang="en-IN" sz="2400" dirty="0"/>
          </a:p>
          <a:p>
            <a:r>
              <a:rPr lang="en-IN" sz="2400" dirty="0"/>
              <a:t>&lt;/</a:t>
            </a:r>
            <a:r>
              <a:rPr lang="en-IN" sz="2400" dirty="0" err="1"/>
              <a:t>apex:page</a:t>
            </a:r>
            <a:r>
              <a:rPr lang="en-IN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3131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Myla</dc:creator>
  <cp:lastModifiedBy>Satish Myla</cp:lastModifiedBy>
  <cp:revision>5</cp:revision>
  <dcterms:created xsi:type="dcterms:W3CDTF">2018-12-12T13:25:32Z</dcterms:created>
  <dcterms:modified xsi:type="dcterms:W3CDTF">2018-12-12T13:52:45Z</dcterms:modified>
</cp:coreProperties>
</file>