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50E5CF1-63F8-4CCA-BBAF-9D917CFC6E37}">
          <p14:sldIdLst>
            <p14:sldId id="267"/>
            <p14:sldId id="256"/>
            <p14:sldId id="262"/>
            <p14:sldId id="257"/>
            <p14:sldId id="263"/>
            <p14:sldId id="258"/>
            <p14:sldId id="264"/>
            <p14:sldId id="259"/>
            <p14:sldId id="265"/>
            <p14:sldId id="260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B8031-02F5-4060-A1CC-63BDDA3D355A}" v="2" dt="2020-01-06T23:53:2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wart Knight" userId="2db55c9e5c88dad7" providerId="LiveId" clId="{DEFB8031-02F5-4060-A1CC-63BDDA3D355A}"/>
    <pc:docChg chg="custSel mod addSld delSld modSld modSection">
      <pc:chgData name="Stewart Knight" userId="2db55c9e5c88dad7" providerId="LiveId" clId="{DEFB8031-02F5-4060-A1CC-63BDDA3D355A}" dt="2020-01-06T23:55:08.754" v="63" actId="5793"/>
      <pc:docMkLst>
        <pc:docMk/>
      </pc:docMkLst>
      <pc:sldChg chg="modSp">
        <pc:chgData name="Stewart Knight" userId="2db55c9e5c88dad7" providerId="LiveId" clId="{DEFB8031-02F5-4060-A1CC-63BDDA3D355A}" dt="2020-01-06T23:54:14.190" v="15" actId="1076"/>
        <pc:sldMkLst>
          <pc:docMk/>
          <pc:sldMk cId="3516903806" sldId="267"/>
        </pc:sldMkLst>
        <pc:spChg chg="mod">
          <ac:chgData name="Stewart Knight" userId="2db55c9e5c88dad7" providerId="LiveId" clId="{DEFB8031-02F5-4060-A1CC-63BDDA3D355A}" dt="2020-01-06T23:54:14.190" v="15" actId="1076"/>
          <ac:spMkLst>
            <pc:docMk/>
            <pc:sldMk cId="3516903806" sldId="267"/>
            <ac:spMk id="2" creationId="{B7B5BA0A-BB26-4CD6-A050-316D8F9C0495}"/>
          </ac:spMkLst>
        </pc:spChg>
      </pc:sldChg>
      <pc:sldChg chg="addSp modSp add mod setBg">
        <pc:chgData name="Stewart Knight" userId="2db55c9e5c88dad7" providerId="LiveId" clId="{DEFB8031-02F5-4060-A1CC-63BDDA3D355A}" dt="2020-01-06T23:55:08.754" v="63" actId="5793"/>
        <pc:sldMkLst>
          <pc:docMk/>
          <pc:sldMk cId="551074622" sldId="268"/>
        </pc:sldMkLst>
        <pc:spChg chg="mod">
          <ac:chgData name="Stewart Knight" userId="2db55c9e5c88dad7" providerId="LiveId" clId="{DEFB8031-02F5-4060-A1CC-63BDDA3D355A}" dt="2020-01-06T23:55:08.754" v="63" actId="5793"/>
          <ac:spMkLst>
            <pc:docMk/>
            <pc:sldMk cId="551074622" sldId="268"/>
            <ac:spMk id="2" creationId="{37895B80-617B-4EF1-9B48-A5BA67BA08D1}"/>
          </ac:spMkLst>
        </pc:spChg>
        <pc:spChg chg="mod">
          <ac:chgData name="Stewart Knight" userId="2db55c9e5c88dad7" providerId="LiveId" clId="{DEFB8031-02F5-4060-A1CC-63BDDA3D355A}" dt="2020-01-06T23:53:29.133" v="3" actId="26606"/>
          <ac:spMkLst>
            <pc:docMk/>
            <pc:sldMk cId="551074622" sldId="268"/>
            <ac:spMk id="3" creationId="{2B421BA4-CB93-4E5C-82A9-CD85C7D6B56B}"/>
          </ac:spMkLst>
        </pc:spChg>
        <pc:spChg chg="add">
          <ac:chgData name="Stewart Knight" userId="2db55c9e5c88dad7" providerId="LiveId" clId="{DEFB8031-02F5-4060-A1CC-63BDDA3D355A}" dt="2020-01-06T23:53:29.133" v="3" actId="26606"/>
          <ac:spMkLst>
            <pc:docMk/>
            <pc:sldMk cId="551074622" sldId="268"/>
            <ac:spMk id="8" creationId="{86197D16-FE75-4A0E-A0C9-28C0F04A43DF}"/>
          </ac:spMkLst>
        </pc:spChg>
        <pc:picChg chg="add">
          <ac:chgData name="Stewart Knight" userId="2db55c9e5c88dad7" providerId="LiveId" clId="{DEFB8031-02F5-4060-A1CC-63BDDA3D355A}" dt="2020-01-06T23:53:29.133" v="3" actId="26606"/>
          <ac:picMkLst>
            <pc:docMk/>
            <pc:sldMk cId="551074622" sldId="268"/>
            <ac:picMk id="10" creationId="{FA8FCEC6-4B30-4FF2-8B32-504BEAEA3A16}"/>
          </ac:picMkLst>
        </pc:picChg>
      </pc:sldChg>
      <pc:sldChg chg="add del">
        <pc:chgData name="Stewart Knight" userId="2db55c9e5c88dad7" providerId="LiveId" clId="{DEFB8031-02F5-4060-A1CC-63BDDA3D355A}" dt="2020-01-06T23:53:11.656" v="1" actId="47"/>
        <pc:sldMkLst>
          <pc:docMk/>
          <pc:sldMk cId="2535781624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FFC9-8157-4093-BD9F-DBF2DBD9F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4CAF-5D2E-46A0-81AC-7C48E5B9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BFE1-C49F-4E8C-A895-2DF9AA24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A935-4328-41A5-B869-412EDB26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F737-0003-4717-A975-FBC61248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E4DC-07BC-4958-A8B6-DFEB7BDD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1B5F-445F-4DCA-80C7-D984F626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3B7C-B0CE-4381-A29C-60B06FB8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A897-B323-40BA-B88B-B258D654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3BD8-BDE8-4AF1-951A-AACEF54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9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4231E-4A1C-4CAD-A437-ECC8819ED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82027-AAD0-4631-8D45-DB9568EA1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CCC9-17D5-40C0-9380-86EFB74D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93FC-8099-441E-B12F-65028E1A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688C-DBE2-4703-97BB-ECA06C54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891-F8EF-4D8C-B6C4-4415D11B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0C27-05FF-456B-961C-21F4A64C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F2E0-E977-403A-AFE8-B4B8AC94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DB5D-39AD-47D6-9E5B-2A55DA91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4CDD6-8B07-47C7-A2FA-09F668CC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D3D4-5527-4B5C-A0AC-8CD3F502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CE55-4A99-49ED-95FE-3BF56514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01CE-0ECD-4559-A507-C54FC204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DF14-A507-4AA2-A644-A5E9E87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EEC4-A19D-4C66-ADF8-102DB3B6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AC1D-4B97-4DF9-8860-40FF79A9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A024-B1BC-4E96-A7C8-51D46B95B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36EE9-8693-4A6E-A788-44607D08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5085-9C17-4DC1-A0BD-2858B554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8DB0-269D-4127-80B8-B688F13B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561C4-70D9-4BD9-A351-BDA35C19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FDC8-689B-45CB-91D9-4346785A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3304-1FC5-4622-A681-FB1F9AB2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DE994-F931-4EE8-8741-792274BF5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359E0-C7EF-4BC7-9C3E-80DF15DB5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C1E83-3A01-484A-910D-94BB1BF3B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37D20-5D2F-4EAA-AC65-0995B2B4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4ACE6-E2CA-47BD-926C-46573042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B6AF6-81A9-4EAE-88C4-3010CF7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0EA7-39FA-4AA2-AD39-21B6B581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CCF83-FA01-48F5-822E-4D5FC3B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F278E-D6CC-4C59-86D8-648A1DE3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CE8E-9A20-4886-924D-87EEAE3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16B96-F989-4AB7-A384-AE8ADDE3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7A6FB-1694-46F1-B4FE-E90A7991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35732-F4A2-4DC7-8F83-17A9BF33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BBC0-2EA7-46DF-B9A2-8AB389B4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83D8-6A4B-40E0-A60B-D25BA167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C52D-517F-4A96-8999-35DD040D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004D-D6B3-4871-B1A7-8C3A39B5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079A-5344-4BDA-8008-CFFAC0BA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DB368-2F9F-4989-A160-E6CEA364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CC77-BA3C-4647-A1A4-696072A0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E83C4-F0C3-4237-BB15-A0AA2911B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9E2F5-937E-44CA-9490-A0092A05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209-300E-463E-91DF-EB2C56D1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276B-EDE6-4B1A-BCD7-C0A4E398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23DFB-3DAC-4504-B60A-BA18122D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FB04B-1A14-411E-B7C9-685975EF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E5C4D-683C-41AF-8939-32951B2E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C8F9-6556-471C-8EA2-5210CDAD4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8806-9B19-48FF-B588-2BF76CA226B6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F6F3-1B37-4CBA-A3C8-F20A95A65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CC46-6FF8-48B5-B8DC-D0E2DD37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E46C-3A49-4D10-8A7D-B1CAB78B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3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sageek.com/tv/mike-myers-returns-snl-doctor-evil-bashes-north-korea-son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Dr._No_(James_Bond)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2hyc.com/?p=19069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ckyjordan.com/2008/11/richard-branson-to-be-keynote-speaker-at-solidworks-world-2009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pcelebs.blogspot.com/2011_08_01_archive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5BA0A-BB26-4CD6-A050-316D8F9C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680" y="1616943"/>
            <a:ext cx="7152640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Villain Island Villas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1012-C65F-42BD-80DA-12335778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latin typeface="Century Gothic" panose="020B0502020202020204" pitchFamily="34" charset="0"/>
              </a:rPr>
              <a:t>Taylor | Maria | Alex | George | Stewart</a:t>
            </a:r>
          </a:p>
        </p:txBody>
      </p:sp>
    </p:spTree>
    <p:extLst>
      <p:ext uri="{BB962C8B-B14F-4D97-AF65-F5344CB8AC3E}">
        <p14:creationId xmlns:p14="http://schemas.microsoft.com/office/powerpoint/2010/main" val="351690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66927-708B-41ED-8AA6-18AC6D73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Our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C8E3-B62C-407F-8647-670D2654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Location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Acreage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Violence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Corruption</a:t>
            </a:r>
          </a:p>
        </p:txBody>
      </p:sp>
    </p:spTree>
    <p:extLst>
      <p:ext uri="{BB962C8B-B14F-4D97-AF65-F5344CB8AC3E}">
        <p14:creationId xmlns:p14="http://schemas.microsoft.com/office/powerpoint/2010/main" val="50532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26219-D321-432A-9200-87B07099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u="sng" dirty="0">
                <a:solidFill>
                  <a:srgbClr val="FFFFFF"/>
                </a:solidFill>
              </a:rPr>
              <a:t>Our Super Top-Secret Resources</a:t>
            </a:r>
            <a:br>
              <a:rPr lang="en-US" sz="4000" b="1" u="sng" dirty="0">
                <a:solidFill>
                  <a:srgbClr val="FFFFFF"/>
                </a:solidFill>
              </a:rPr>
            </a:br>
            <a:br>
              <a:rPr lang="en-US" sz="4000" b="1" u="sng" dirty="0">
                <a:solidFill>
                  <a:srgbClr val="FFFFFF"/>
                </a:solidFill>
              </a:rPr>
            </a:br>
            <a:r>
              <a:rPr lang="en-US" sz="1300" b="1" dirty="0">
                <a:solidFill>
                  <a:srgbClr val="FFFFFF"/>
                </a:solidFill>
              </a:rPr>
              <a:t>Which we will reveal to you now in full detail before you escape our elaborate death trap!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1234-C6E8-488E-85CB-8B4D837A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</a:rPr>
              <a:t>Private Islands Online  -  UN Global Study on Homicide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</a:rPr>
              <a:t>Transparency International Corruption Perceptions Index  -  Geo-DB API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</a:rPr>
              <a:t>HTML  -  CSS  -  </a:t>
            </a:r>
            <a:r>
              <a:rPr lang="en-US" sz="2000" dirty="0" err="1">
                <a:solidFill>
                  <a:srgbClr val="000000"/>
                </a:solidFill>
              </a:rPr>
              <a:t>Javascript</a:t>
            </a:r>
            <a:r>
              <a:rPr lang="en-US" sz="2000" dirty="0">
                <a:solidFill>
                  <a:srgbClr val="000000"/>
                </a:solidFill>
              </a:rPr>
              <a:t>  -  D3  -  Parsley  -  MongoDB </a:t>
            </a:r>
          </a:p>
          <a:p>
            <a:pPr marL="0" indent="0" algn="ctr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4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95B80-617B-4EF1-9B48-A5BA67BA0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Be </a:t>
            </a:r>
            <a:r>
              <a:rPr lang="en-US" sz="6600">
                <a:solidFill>
                  <a:srgbClr val="FFFFFF"/>
                </a:solidFill>
              </a:rPr>
              <a:t>our guest…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1BA4-CB93-4E5C-82A9-CD85C7D6B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F59FEA-D120-4437-A539-DA7A42A93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3110"/>
            <a:ext cx="9144000" cy="1143000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Dr. Evil</a:t>
            </a:r>
          </a:p>
        </p:txBody>
      </p:sp>
    </p:spTree>
    <p:extLst>
      <p:ext uri="{BB962C8B-B14F-4D97-AF65-F5344CB8AC3E}">
        <p14:creationId xmlns:p14="http://schemas.microsoft.com/office/powerpoint/2010/main" val="3456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1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F69F-BB52-4F3C-BC0E-26191089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19" y="5363306"/>
            <a:ext cx="10515600" cy="1232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>
                <a:solidFill>
                  <a:schemeClr val="bg1"/>
                </a:solidFill>
              </a:rPr>
              <a:t>Dr. No</a:t>
            </a:r>
          </a:p>
        </p:txBody>
      </p:sp>
    </p:spTree>
    <p:extLst>
      <p:ext uri="{BB962C8B-B14F-4D97-AF65-F5344CB8AC3E}">
        <p14:creationId xmlns:p14="http://schemas.microsoft.com/office/powerpoint/2010/main" val="9142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3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0DCD-8A14-4F0E-BF75-8FEDEDD5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2442"/>
            <a:ext cx="10515600" cy="10604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/>
              <a:t>Francisco </a:t>
            </a:r>
            <a:r>
              <a:rPr lang="en-US" sz="6000" b="1" u="sng" dirty="0" err="1"/>
              <a:t>Scaramanga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27504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3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FD2B-91A1-4BA2-A14C-957F1EB0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5381072"/>
            <a:ext cx="10515600" cy="11118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>
                <a:solidFill>
                  <a:schemeClr val="bg1"/>
                </a:solidFill>
              </a:rPr>
              <a:t>Richard Branson</a:t>
            </a:r>
          </a:p>
        </p:txBody>
      </p:sp>
    </p:spTree>
    <p:extLst>
      <p:ext uri="{BB962C8B-B14F-4D97-AF65-F5344CB8AC3E}">
        <p14:creationId xmlns:p14="http://schemas.microsoft.com/office/powerpoint/2010/main" val="11422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7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85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Villain Island Villas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 Process</vt:lpstr>
      <vt:lpstr>Our Super Top-Secret Resources  Which we will reveal to you now in full detail before you escape our elaborate death trap!</vt:lpstr>
      <vt:lpstr>Be our guest…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Villain Island Villas</dc:title>
  <dc:creator>Stewart Knight</dc:creator>
  <cp:lastModifiedBy>Stewart Knight</cp:lastModifiedBy>
  <cp:revision>4</cp:revision>
  <dcterms:created xsi:type="dcterms:W3CDTF">2020-01-06T23:53:29Z</dcterms:created>
  <dcterms:modified xsi:type="dcterms:W3CDTF">2020-01-07T02:06:31Z</dcterms:modified>
</cp:coreProperties>
</file>