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islandlair.herokuapp.com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islandlair.herokuapp.com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Even villains need to pay their bills, especially bills for their island villas.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/>
            <a:t>Do you have the cash flow to acquire that lust-worthy estate?</a:t>
          </a:r>
          <a:endParaRPr lang="en-US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About a third of our island inventory had a listed price, and consequently, two thirds did not.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We added a machine learning component to our program to anticipate the missing prices.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440 islands had price information, and 244 had no price.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Trained model on islands with price. Tested on islands without price.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440 islands had price information, and 244 had no price.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Trained model on islands with price. Tested on islands without price.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Website has been updated to reflect new information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Just visit the link below:</a:t>
          </a:r>
          <a:br>
            <a:rPr lang="en-US" b="1" dirty="0"/>
          </a:br>
          <a:r>
            <a:rPr lang="en-US" b="1" dirty="0">
              <a:solidFill>
                <a:schemeClr val="bg1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islandlair.herokuapp.com</a:t>
          </a:r>
          <a:endParaRPr lang="en-US" dirty="0">
            <a:solidFill>
              <a:schemeClr val="bg1"/>
            </a:solidFill>
          </a:endParaRPr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Even villains need to pay their bills, especially bills for their island villas.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 you have the cash flow to acquire that lust-worthy estate?</a:t>
          </a:r>
          <a:endParaRPr lang="en-US" sz="2500" kern="1200"/>
        </a:p>
      </dsp:txBody>
      <dsp:txXfrm>
        <a:off x="1750318" y="2715140"/>
        <a:ext cx="5160068" cy="15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About a third of our island inventory had a listed price, and consequently, two thirds did not.</a:t>
          </a:r>
          <a:endParaRPr lang="en-US" sz="24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added a machine learning component to our program to anticipate the missing prices.</a:t>
          </a:r>
          <a:endParaRPr lang="en-US" sz="2400" kern="1200" dirty="0"/>
        </a:p>
      </dsp:txBody>
      <dsp:txXfrm>
        <a:off x="1750318" y="2715140"/>
        <a:ext cx="5160068" cy="1515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440 islands had price information, and 244 had no price.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Trained model on islands with price. Tested on islands without price.</a:t>
          </a:r>
          <a:endParaRPr lang="en-US" sz="2500" kern="1200" dirty="0"/>
        </a:p>
      </dsp:txBody>
      <dsp:txXfrm>
        <a:off x="1750318" y="2715140"/>
        <a:ext cx="5160068" cy="151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440 islands had price information, and 244 had no price.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Trained model on islands with price. Tested on islands without price.</a:t>
          </a:r>
          <a:endParaRPr lang="en-US" sz="2500" kern="1200" dirty="0"/>
        </a:p>
      </dsp:txBody>
      <dsp:txXfrm>
        <a:off x="1750318" y="2715140"/>
        <a:ext cx="5160068" cy="1515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Website has been updated to reflect new information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Just visit the link below:</a:t>
          </a:r>
          <a:br>
            <a:rPr lang="en-US" sz="2500" b="1" kern="1200" dirty="0"/>
          </a:br>
          <a:r>
            <a:rPr lang="en-US" sz="2500" b="1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islandlair.herokuapp.com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750318" y="2715140"/>
        <a:ext cx="5160068" cy="151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D8033-70C2-473A-93C4-1A9906040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4" b="2031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4C89F-6B81-4EE7-8FB9-30F6AF07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Villain Island Villas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C392D-ED44-4E75-AAAB-FD0E5506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Taylor, Alex, Maria, George, &amp; Stewart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It’s All About the Benjamins Baby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185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0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How We Help You Spend That Cheddar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8257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19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Machine Learning with </a:t>
            </a:r>
            <a:r>
              <a:rPr lang="en-US" b="1" dirty="0" err="1"/>
              <a:t>XGBoost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7052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22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Machine Learning with </a:t>
            </a:r>
            <a:r>
              <a:rPr lang="en-US" b="1" dirty="0" err="1"/>
              <a:t>XGBoost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91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Visit the Website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4232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9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73B22"/>
      </a:dk2>
      <a:lt2>
        <a:srgbClr val="E8E2E2"/>
      </a:lt2>
      <a:accent1>
        <a:srgbClr val="3FB0B7"/>
      </a:accent1>
      <a:accent2>
        <a:srgbClr val="33B586"/>
      </a:accent2>
      <a:accent3>
        <a:srgbClr val="3FB659"/>
      </a:accent3>
      <a:accent4>
        <a:srgbClr val="4CB633"/>
      </a:accent4>
      <a:accent5>
        <a:srgbClr val="83AF3C"/>
      </a:accent5>
      <a:accent6>
        <a:srgbClr val="A9A52F"/>
      </a:accent6>
      <a:hlink>
        <a:srgbClr val="5A8F2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Univers</vt:lpstr>
      <vt:lpstr>Univers Condensed</vt:lpstr>
      <vt:lpstr>RetrospectVTI</vt:lpstr>
      <vt:lpstr>Villain Island Villas</vt:lpstr>
      <vt:lpstr>It’s All About the Benjamins Baby</vt:lpstr>
      <vt:lpstr>How We Help You Spend That Cheddar</vt:lpstr>
      <vt:lpstr>Machine Learning with XGBoost</vt:lpstr>
      <vt:lpstr>Machine Learning with XGBoost</vt:lpstr>
      <vt:lpstr>Visit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Villain Island Villas</dc:title>
  <dc:creator>Stewart Knight</dc:creator>
  <cp:lastModifiedBy>msuch</cp:lastModifiedBy>
  <cp:revision>4</cp:revision>
  <dcterms:created xsi:type="dcterms:W3CDTF">2020-02-12T13:58:00Z</dcterms:created>
  <dcterms:modified xsi:type="dcterms:W3CDTF">2020-02-12T21:08:47Z</dcterms:modified>
</cp:coreProperties>
</file>