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6" r:id="rId2"/>
    <p:sldId id="258" r:id="rId3"/>
    <p:sldId id="259" r:id="rId4"/>
    <p:sldId id="263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hyperlink" Target="http://islandlair.herokuapp.com/" TargetMode="Externa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5" Type="http://schemas.openxmlformats.org/officeDocument/2006/relationships/hyperlink" Target="http://islandlair.herokuapp.com/" TargetMode="External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40029F-D60B-4BBD-B639-761B2B479E5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ACF1C13-2356-4B6F-B9CB-959E2383C729}">
      <dgm:prSet/>
      <dgm:spPr/>
      <dgm:t>
        <a:bodyPr/>
        <a:lstStyle/>
        <a:p>
          <a:r>
            <a:rPr lang="en-US" b="1" dirty="0"/>
            <a:t>Even villains need to pay their bills, especially bills for their island villas.</a:t>
          </a:r>
          <a:endParaRPr lang="en-US" dirty="0"/>
        </a:p>
      </dgm:t>
    </dgm:pt>
    <dgm:pt modelId="{51AA78CA-D3EF-4698-AB3C-87FC604A74F9}" type="parTrans" cxnId="{46922E9D-3570-4ACA-9F3A-A0BB4B83FB4F}">
      <dgm:prSet/>
      <dgm:spPr/>
      <dgm:t>
        <a:bodyPr/>
        <a:lstStyle/>
        <a:p>
          <a:endParaRPr lang="en-US"/>
        </a:p>
      </dgm:t>
    </dgm:pt>
    <dgm:pt modelId="{0C11EF91-60A0-4A0F-8094-C09A047FCAB4}" type="sibTrans" cxnId="{46922E9D-3570-4ACA-9F3A-A0BB4B83FB4F}">
      <dgm:prSet/>
      <dgm:spPr/>
      <dgm:t>
        <a:bodyPr/>
        <a:lstStyle/>
        <a:p>
          <a:endParaRPr lang="en-US"/>
        </a:p>
      </dgm:t>
    </dgm:pt>
    <dgm:pt modelId="{E658F815-5504-45C3-A09F-CCE2D28C941D}">
      <dgm:prSet/>
      <dgm:spPr/>
      <dgm:t>
        <a:bodyPr/>
        <a:lstStyle/>
        <a:p>
          <a:r>
            <a:rPr lang="en-US" b="1"/>
            <a:t>Do you have the cash flow to acquire that lust-worthy estate?</a:t>
          </a:r>
          <a:endParaRPr lang="en-US"/>
        </a:p>
      </dgm:t>
    </dgm:pt>
    <dgm:pt modelId="{2E5D69FC-C71D-46F2-85B4-4CF9FCD3C9F2}" type="parTrans" cxnId="{88AB8969-5667-4D5A-B3FB-9CD81395579A}">
      <dgm:prSet/>
      <dgm:spPr/>
      <dgm:t>
        <a:bodyPr/>
        <a:lstStyle/>
        <a:p>
          <a:endParaRPr lang="en-US"/>
        </a:p>
      </dgm:t>
    </dgm:pt>
    <dgm:pt modelId="{202FA01D-2236-433B-AA93-FCAAC49D13DA}" type="sibTrans" cxnId="{88AB8969-5667-4D5A-B3FB-9CD81395579A}">
      <dgm:prSet/>
      <dgm:spPr/>
      <dgm:t>
        <a:bodyPr/>
        <a:lstStyle/>
        <a:p>
          <a:endParaRPr lang="en-US"/>
        </a:p>
      </dgm:t>
    </dgm:pt>
    <dgm:pt modelId="{8EA89D81-2658-4302-BEFB-EA56EDE3BBD9}" type="pres">
      <dgm:prSet presAssocID="{BA40029F-D60B-4BBD-B639-761B2B479E51}" presName="root" presStyleCnt="0">
        <dgm:presLayoutVars>
          <dgm:dir/>
          <dgm:resizeHandles val="exact"/>
        </dgm:presLayoutVars>
      </dgm:prSet>
      <dgm:spPr/>
    </dgm:pt>
    <dgm:pt modelId="{8E507C54-5C6D-4053-9DC0-0A917A354695}" type="pres">
      <dgm:prSet presAssocID="{AACF1C13-2356-4B6F-B9CB-959E2383C729}" presName="compNode" presStyleCnt="0"/>
      <dgm:spPr/>
    </dgm:pt>
    <dgm:pt modelId="{C1242F4D-26AD-4069-B5C6-F04120EDE77B}" type="pres">
      <dgm:prSet presAssocID="{AACF1C13-2356-4B6F-B9CB-959E2383C729}" presName="bgRect" presStyleLbl="bgShp" presStyleIdx="0" presStyleCnt="2"/>
      <dgm:spPr/>
    </dgm:pt>
    <dgm:pt modelId="{350441A4-AE61-4A01-90C7-1233D4CDABBB}" type="pres">
      <dgm:prSet presAssocID="{AACF1C13-2356-4B6F-B9CB-959E2383C72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301E89CA-321A-4B9E-84F9-6398B97C4351}" type="pres">
      <dgm:prSet presAssocID="{AACF1C13-2356-4B6F-B9CB-959E2383C729}" presName="spaceRect" presStyleCnt="0"/>
      <dgm:spPr/>
    </dgm:pt>
    <dgm:pt modelId="{99E51677-24E6-407E-8865-035882B5F643}" type="pres">
      <dgm:prSet presAssocID="{AACF1C13-2356-4B6F-B9CB-959E2383C729}" presName="parTx" presStyleLbl="revTx" presStyleIdx="0" presStyleCnt="2">
        <dgm:presLayoutVars>
          <dgm:chMax val="0"/>
          <dgm:chPref val="0"/>
        </dgm:presLayoutVars>
      </dgm:prSet>
      <dgm:spPr/>
    </dgm:pt>
    <dgm:pt modelId="{496205CF-0F72-497D-A963-5486C5462138}" type="pres">
      <dgm:prSet presAssocID="{0C11EF91-60A0-4A0F-8094-C09A047FCAB4}" presName="sibTrans" presStyleCnt="0"/>
      <dgm:spPr/>
    </dgm:pt>
    <dgm:pt modelId="{A98970BF-496F-4D87-9A7A-45610BCEE5B2}" type="pres">
      <dgm:prSet presAssocID="{E658F815-5504-45C3-A09F-CCE2D28C941D}" presName="compNode" presStyleCnt="0"/>
      <dgm:spPr/>
    </dgm:pt>
    <dgm:pt modelId="{74F33050-46D6-401E-AD2F-45241B935559}" type="pres">
      <dgm:prSet presAssocID="{E658F815-5504-45C3-A09F-CCE2D28C941D}" presName="bgRect" presStyleLbl="bgShp" presStyleIdx="1" presStyleCnt="2"/>
      <dgm:spPr/>
    </dgm:pt>
    <dgm:pt modelId="{1E21A490-450A-451C-83F0-EE6DDA9224A3}" type="pres">
      <dgm:prSet presAssocID="{E658F815-5504-45C3-A09F-CCE2D28C941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0363527B-66B6-4B67-B3D6-F58CE584258A}" type="pres">
      <dgm:prSet presAssocID="{E658F815-5504-45C3-A09F-CCE2D28C941D}" presName="spaceRect" presStyleCnt="0"/>
      <dgm:spPr/>
    </dgm:pt>
    <dgm:pt modelId="{DE98BCA2-4E47-4BAD-8B42-6E7E2DAEBEA1}" type="pres">
      <dgm:prSet presAssocID="{E658F815-5504-45C3-A09F-CCE2D28C941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E781C0F-AB5A-42F6-9340-9815F3C41CE4}" type="presOf" srcId="{BA40029F-D60B-4BBD-B639-761B2B479E51}" destId="{8EA89D81-2658-4302-BEFB-EA56EDE3BBD9}" srcOrd="0" destOrd="0" presId="urn:microsoft.com/office/officeart/2018/2/layout/IconVerticalSolidList"/>
    <dgm:cxn modelId="{88AB8969-5667-4D5A-B3FB-9CD81395579A}" srcId="{BA40029F-D60B-4BBD-B639-761B2B479E51}" destId="{E658F815-5504-45C3-A09F-CCE2D28C941D}" srcOrd="1" destOrd="0" parTransId="{2E5D69FC-C71D-46F2-85B4-4CF9FCD3C9F2}" sibTransId="{202FA01D-2236-433B-AA93-FCAAC49D13DA}"/>
    <dgm:cxn modelId="{46922E9D-3570-4ACA-9F3A-A0BB4B83FB4F}" srcId="{BA40029F-D60B-4BBD-B639-761B2B479E51}" destId="{AACF1C13-2356-4B6F-B9CB-959E2383C729}" srcOrd="0" destOrd="0" parTransId="{51AA78CA-D3EF-4698-AB3C-87FC604A74F9}" sibTransId="{0C11EF91-60A0-4A0F-8094-C09A047FCAB4}"/>
    <dgm:cxn modelId="{5BD135A7-E5E5-4F6E-B847-92A4C414EAC3}" type="presOf" srcId="{AACF1C13-2356-4B6F-B9CB-959E2383C729}" destId="{99E51677-24E6-407E-8865-035882B5F643}" srcOrd="0" destOrd="0" presId="urn:microsoft.com/office/officeart/2018/2/layout/IconVerticalSolidList"/>
    <dgm:cxn modelId="{F26356F0-ECE8-4179-9DB9-FA1902BF0815}" type="presOf" srcId="{E658F815-5504-45C3-A09F-CCE2D28C941D}" destId="{DE98BCA2-4E47-4BAD-8B42-6E7E2DAEBEA1}" srcOrd="0" destOrd="0" presId="urn:microsoft.com/office/officeart/2018/2/layout/IconVerticalSolidList"/>
    <dgm:cxn modelId="{42442A53-9A05-474F-A070-AF09450D4DED}" type="presParOf" srcId="{8EA89D81-2658-4302-BEFB-EA56EDE3BBD9}" destId="{8E507C54-5C6D-4053-9DC0-0A917A354695}" srcOrd="0" destOrd="0" presId="urn:microsoft.com/office/officeart/2018/2/layout/IconVerticalSolidList"/>
    <dgm:cxn modelId="{10D0C6B0-B3DF-4FA6-8B62-FB49DBB49E37}" type="presParOf" srcId="{8E507C54-5C6D-4053-9DC0-0A917A354695}" destId="{C1242F4D-26AD-4069-B5C6-F04120EDE77B}" srcOrd="0" destOrd="0" presId="urn:microsoft.com/office/officeart/2018/2/layout/IconVerticalSolidList"/>
    <dgm:cxn modelId="{50BC8704-964D-4833-B306-A901508D1843}" type="presParOf" srcId="{8E507C54-5C6D-4053-9DC0-0A917A354695}" destId="{350441A4-AE61-4A01-90C7-1233D4CDABBB}" srcOrd="1" destOrd="0" presId="urn:microsoft.com/office/officeart/2018/2/layout/IconVerticalSolidList"/>
    <dgm:cxn modelId="{E0EED7F0-894A-45B0-AFFA-210D67C65412}" type="presParOf" srcId="{8E507C54-5C6D-4053-9DC0-0A917A354695}" destId="{301E89CA-321A-4B9E-84F9-6398B97C4351}" srcOrd="2" destOrd="0" presId="urn:microsoft.com/office/officeart/2018/2/layout/IconVerticalSolidList"/>
    <dgm:cxn modelId="{559A8678-9EBF-4058-80D8-316291831ECE}" type="presParOf" srcId="{8E507C54-5C6D-4053-9DC0-0A917A354695}" destId="{99E51677-24E6-407E-8865-035882B5F643}" srcOrd="3" destOrd="0" presId="urn:microsoft.com/office/officeart/2018/2/layout/IconVerticalSolidList"/>
    <dgm:cxn modelId="{74C3CC2F-D704-4CEF-A9BC-2AB0198D676D}" type="presParOf" srcId="{8EA89D81-2658-4302-BEFB-EA56EDE3BBD9}" destId="{496205CF-0F72-497D-A963-5486C5462138}" srcOrd="1" destOrd="0" presId="urn:microsoft.com/office/officeart/2018/2/layout/IconVerticalSolidList"/>
    <dgm:cxn modelId="{F95DE6A4-3D8F-46F6-82C3-16400DC127DE}" type="presParOf" srcId="{8EA89D81-2658-4302-BEFB-EA56EDE3BBD9}" destId="{A98970BF-496F-4D87-9A7A-45610BCEE5B2}" srcOrd="2" destOrd="0" presId="urn:microsoft.com/office/officeart/2018/2/layout/IconVerticalSolidList"/>
    <dgm:cxn modelId="{256BC29F-64E5-4F99-B9D0-E4844DAF02C6}" type="presParOf" srcId="{A98970BF-496F-4D87-9A7A-45610BCEE5B2}" destId="{74F33050-46D6-401E-AD2F-45241B935559}" srcOrd="0" destOrd="0" presId="urn:microsoft.com/office/officeart/2018/2/layout/IconVerticalSolidList"/>
    <dgm:cxn modelId="{707041E3-82BB-4A79-9EA2-4B94BAE59677}" type="presParOf" srcId="{A98970BF-496F-4D87-9A7A-45610BCEE5B2}" destId="{1E21A490-450A-451C-83F0-EE6DDA9224A3}" srcOrd="1" destOrd="0" presId="urn:microsoft.com/office/officeart/2018/2/layout/IconVerticalSolidList"/>
    <dgm:cxn modelId="{D4E045F0-1730-4171-9AAF-A327EF805D4E}" type="presParOf" srcId="{A98970BF-496F-4D87-9A7A-45610BCEE5B2}" destId="{0363527B-66B6-4B67-B3D6-F58CE584258A}" srcOrd="2" destOrd="0" presId="urn:microsoft.com/office/officeart/2018/2/layout/IconVerticalSolidList"/>
    <dgm:cxn modelId="{6BD008EB-5237-4E6E-A959-CC64E40D806E}" type="presParOf" srcId="{A98970BF-496F-4D87-9A7A-45610BCEE5B2}" destId="{DE98BCA2-4E47-4BAD-8B42-6E7E2DAEBEA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40029F-D60B-4BBD-B639-761B2B479E5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ACF1C13-2356-4B6F-B9CB-959E2383C729}">
      <dgm:prSet/>
      <dgm:spPr/>
      <dgm:t>
        <a:bodyPr/>
        <a:lstStyle/>
        <a:p>
          <a:r>
            <a:rPr lang="en-US" b="1" dirty="0"/>
            <a:t>About two thirds of our island inventory had a listed price, and consequently, a third did not.</a:t>
          </a:r>
          <a:endParaRPr lang="en-US" dirty="0"/>
        </a:p>
      </dgm:t>
    </dgm:pt>
    <dgm:pt modelId="{51AA78CA-D3EF-4698-AB3C-87FC604A74F9}" type="parTrans" cxnId="{46922E9D-3570-4ACA-9F3A-A0BB4B83FB4F}">
      <dgm:prSet/>
      <dgm:spPr/>
      <dgm:t>
        <a:bodyPr/>
        <a:lstStyle/>
        <a:p>
          <a:endParaRPr lang="en-US"/>
        </a:p>
      </dgm:t>
    </dgm:pt>
    <dgm:pt modelId="{0C11EF91-60A0-4A0F-8094-C09A047FCAB4}" type="sibTrans" cxnId="{46922E9D-3570-4ACA-9F3A-A0BB4B83FB4F}">
      <dgm:prSet/>
      <dgm:spPr/>
      <dgm:t>
        <a:bodyPr/>
        <a:lstStyle/>
        <a:p>
          <a:endParaRPr lang="en-US"/>
        </a:p>
      </dgm:t>
    </dgm:pt>
    <dgm:pt modelId="{E658F815-5504-45C3-A09F-CCE2D28C941D}">
      <dgm:prSet/>
      <dgm:spPr/>
      <dgm:t>
        <a:bodyPr/>
        <a:lstStyle/>
        <a:p>
          <a:r>
            <a:rPr lang="en-US" b="1" dirty="0"/>
            <a:t>We added a machine learning component to our program to anticipate the missing prices.</a:t>
          </a:r>
          <a:endParaRPr lang="en-US" dirty="0"/>
        </a:p>
      </dgm:t>
    </dgm:pt>
    <dgm:pt modelId="{2E5D69FC-C71D-46F2-85B4-4CF9FCD3C9F2}" type="parTrans" cxnId="{88AB8969-5667-4D5A-B3FB-9CD81395579A}">
      <dgm:prSet/>
      <dgm:spPr/>
      <dgm:t>
        <a:bodyPr/>
        <a:lstStyle/>
        <a:p>
          <a:endParaRPr lang="en-US"/>
        </a:p>
      </dgm:t>
    </dgm:pt>
    <dgm:pt modelId="{202FA01D-2236-433B-AA93-FCAAC49D13DA}" type="sibTrans" cxnId="{88AB8969-5667-4D5A-B3FB-9CD81395579A}">
      <dgm:prSet/>
      <dgm:spPr/>
      <dgm:t>
        <a:bodyPr/>
        <a:lstStyle/>
        <a:p>
          <a:endParaRPr lang="en-US"/>
        </a:p>
      </dgm:t>
    </dgm:pt>
    <dgm:pt modelId="{8EA89D81-2658-4302-BEFB-EA56EDE3BBD9}" type="pres">
      <dgm:prSet presAssocID="{BA40029F-D60B-4BBD-B639-761B2B479E51}" presName="root" presStyleCnt="0">
        <dgm:presLayoutVars>
          <dgm:dir/>
          <dgm:resizeHandles val="exact"/>
        </dgm:presLayoutVars>
      </dgm:prSet>
      <dgm:spPr/>
    </dgm:pt>
    <dgm:pt modelId="{8E507C54-5C6D-4053-9DC0-0A917A354695}" type="pres">
      <dgm:prSet presAssocID="{AACF1C13-2356-4B6F-B9CB-959E2383C729}" presName="compNode" presStyleCnt="0"/>
      <dgm:spPr/>
    </dgm:pt>
    <dgm:pt modelId="{C1242F4D-26AD-4069-B5C6-F04120EDE77B}" type="pres">
      <dgm:prSet presAssocID="{AACF1C13-2356-4B6F-B9CB-959E2383C729}" presName="bgRect" presStyleLbl="bgShp" presStyleIdx="0" presStyleCnt="2"/>
      <dgm:spPr/>
    </dgm:pt>
    <dgm:pt modelId="{350441A4-AE61-4A01-90C7-1233D4CDABBB}" type="pres">
      <dgm:prSet presAssocID="{AACF1C13-2356-4B6F-B9CB-959E2383C72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301E89CA-321A-4B9E-84F9-6398B97C4351}" type="pres">
      <dgm:prSet presAssocID="{AACF1C13-2356-4B6F-B9CB-959E2383C729}" presName="spaceRect" presStyleCnt="0"/>
      <dgm:spPr/>
    </dgm:pt>
    <dgm:pt modelId="{99E51677-24E6-407E-8865-035882B5F643}" type="pres">
      <dgm:prSet presAssocID="{AACF1C13-2356-4B6F-B9CB-959E2383C729}" presName="parTx" presStyleLbl="revTx" presStyleIdx="0" presStyleCnt="2">
        <dgm:presLayoutVars>
          <dgm:chMax val="0"/>
          <dgm:chPref val="0"/>
        </dgm:presLayoutVars>
      </dgm:prSet>
      <dgm:spPr/>
    </dgm:pt>
    <dgm:pt modelId="{496205CF-0F72-497D-A963-5486C5462138}" type="pres">
      <dgm:prSet presAssocID="{0C11EF91-60A0-4A0F-8094-C09A047FCAB4}" presName="sibTrans" presStyleCnt="0"/>
      <dgm:spPr/>
    </dgm:pt>
    <dgm:pt modelId="{A98970BF-496F-4D87-9A7A-45610BCEE5B2}" type="pres">
      <dgm:prSet presAssocID="{E658F815-5504-45C3-A09F-CCE2D28C941D}" presName="compNode" presStyleCnt="0"/>
      <dgm:spPr/>
    </dgm:pt>
    <dgm:pt modelId="{74F33050-46D6-401E-AD2F-45241B935559}" type="pres">
      <dgm:prSet presAssocID="{E658F815-5504-45C3-A09F-CCE2D28C941D}" presName="bgRect" presStyleLbl="bgShp" presStyleIdx="1" presStyleCnt="2"/>
      <dgm:spPr/>
    </dgm:pt>
    <dgm:pt modelId="{1E21A490-450A-451C-83F0-EE6DDA9224A3}" type="pres">
      <dgm:prSet presAssocID="{E658F815-5504-45C3-A09F-CCE2D28C941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0363527B-66B6-4B67-B3D6-F58CE584258A}" type="pres">
      <dgm:prSet presAssocID="{E658F815-5504-45C3-A09F-CCE2D28C941D}" presName="spaceRect" presStyleCnt="0"/>
      <dgm:spPr/>
    </dgm:pt>
    <dgm:pt modelId="{DE98BCA2-4E47-4BAD-8B42-6E7E2DAEBEA1}" type="pres">
      <dgm:prSet presAssocID="{E658F815-5504-45C3-A09F-CCE2D28C941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E781C0F-AB5A-42F6-9340-9815F3C41CE4}" type="presOf" srcId="{BA40029F-D60B-4BBD-B639-761B2B479E51}" destId="{8EA89D81-2658-4302-BEFB-EA56EDE3BBD9}" srcOrd="0" destOrd="0" presId="urn:microsoft.com/office/officeart/2018/2/layout/IconVerticalSolidList"/>
    <dgm:cxn modelId="{88AB8969-5667-4D5A-B3FB-9CD81395579A}" srcId="{BA40029F-D60B-4BBD-B639-761B2B479E51}" destId="{E658F815-5504-45C3-A09F-CCE2D28C941D}" srcOrd="1" destOrd="0" parTransId="{2E5D69FC-C71D-46F2-85B4-4CF9FCD3C9F2}" sibTransId="{202FA01D-2236-433B-AA93-FCAAC49D13DA}"/>
    <dgm:cxn modelId="{46922E9D-3570-4ACA-9F3A-A0BB4B83FB4F}" srcId="{BA40029F-D60B-4BBD-B639-761B2B479E51}" destId="{AACF1C13-2356-4B6F-B9CB-959E2383C729}" srcOrd="0" destOrd="0" parTransId="{51AA78CA-D3EF-4698-AB3C-87FC604A74F9}" sibTransId="{0C11EF91-60A0-4A0F-8094-C09A047FCAB4}"/>
    <dgm:cxn modelId="{5BD135A7-E5E5-4F6E-B847-92A4C414EAC3}" type="presOf" srcId="{AACF1C13-2356-4B6F-B9CB-959E2383C729}" destId="{99E51677-24E6-407E-8865-035882B5F643}" srcOrd="0" destOrd="0" presId="urn:microsoft.com/office/officeart/2018/2/layout/IconVerticalSolidList"/>
    <dgm:cxn modelId="{F26356F0-ECE8-4179-9DB9-FA1902BF0815}" type="presOf" srcId="{E658F815-5504-45C3-A09F-CCE2D28C941D}" destId="{DE98BCA2-4E47-4BAD-8B42-6E7E2DAEBEA1}" srcOrd="0" destOrd="0" presId="urn:microsoft.com/office/officeart/2018/2/layout/IconVerticalSolidList"/>
    <dgm:cxn modelId="{42442A53-9A05-474F-A070-AF09450D4DED}" type="presParOf" srcId="{8EA89D81-2658-4302-BEFB-EA56EDE3BBD9}" destId="{8E507C54-5C6D-4053-9DC0-0A917A354695}" srcOrd="0" destOrd="0" presId="urn:microsoft.com/office/officeart/2018/2/layout/IconVerticalSolidList"/>
    <dgm:cxn modelId="{10D0C6B0-B3DF-4FA6-8B62-FB49DBB49E37}" type="presParOf" srcId="{8E507C54-5C6D-4053-9DC0-0A917A354695}" destId="{C1242F4D-26AD-4069-B5C6-F04120EDE77B}" srcOrd="0" destOrd="0" presId="urn:microsoft.com/office/officeart/2018/2/layout/IconVerticalSolidList"/>
    <dgm:cxn modelId="{50BC8704-964D-4833-B306-A901508D1843}" type="presParOf" srcId="{8E507C54-5C6D-4053-9DC0-0A917A354695}" destId="{350441A4-AE61-4A01-90C7-1233D4CDABBB}" srcOrd="1" destOrd="0" presId="urn:microsoft.com/office/officeart/2018/2/layout/IconVerticalSolidList"/>
    <dgm:cxn modelId="{E0EED7F0-894A-45B0-AFFA-210D67C65412}" type="presParOf" srcId="{8E507C54-5C6D-4053-9DC0-0A917A354695}" destId="{301E89CA-321A-4B9E-84F9-6398B97C4351}" srcOrd="2" destOrd="0" presId="urn:microsoft.com/office/officeart/2018/2/layout/IconVerticalSolidList"/>
    <dgm:cxn modelId="{559A8678-9EBF-4058-80D8-316291831ECE}" type="presParOf" srcId="{8E507C54-5C6D-4053-9DC0-0A917A354695}" destId="{99E51677-24E6-407E-8865-035882B5F643}" srcOrd="3" destOrd="0" presId="urn:microsoft.com/office/officeart/2018/2/layout/IconVerticalSolidList"/>
    <dgm:cxn modelId="{74C3CC2F-D704-4CEF-A9BC-2AB0198D676D}" type="presParOf" srcId="{8EA89D81-2658-4302-BEFB-EA56EDE3BBD9}" destId="{496205CF-0F72-497D-A963-5486C5462138}" srcOrd="1" destOrd="0" presId="urn:microsoft.com/office/officeart/2018/2/layout/IconVerticalSolidList"/>
    <dgm:cxn modelId="{F95DE6A4-3D8F-46F6-82C3-16400DC127DE}" type="presParOf" srcId="{8EA89D81-2658-4302-BEFB-EA56EDE3BBD9}" destId="{A98970BF-496F-4D87-9A7A-45610BCEE5B2}" srcOrd="2" destOrd="0" presId="urn:microsoft.com/office/officeart/2018/2/layout/IconVerticalSolidList"/>
    <dgm:cxn modelId="{256BC29F-64E5-4F99-B9D0-E4844DAF02C6}" type="presParOf" srcId="{A98970BF-496F-4D87-9A7A-45610BCEE5B2}" destId="{74F33050-46D6-401E-AD2F-45241B935559}" srcOrd="0" destOrd="0" presId="urn:microsoft.com/office/officeart/2018/2/layout/IconVerticalSolidList"/>
    <dgm:cxn modelId="{707041E3-82BB-4A79-9EA2-4B94BAE59677}" type="presParOf" srcId="{A98970BF-496F-4D87-9A7A-45610BCEE5B2}" destId="{1E21A490-450A-451C-83F0-EE6DDA9224A3}" srcOrd="1" destOrd="0" presId="urn:microsoft.com/office/officeart/2018/2/layout/IconVerticalSolidList"/>
    <dgm:cxn modelId="{D4E045F0-1730-4171-9AAF-A327EF805D4E}" type="presParOf" srcId="{A98970BF-496F-4D87-9A7A-45610BCEE5B2}" destId="{0363527B-66B6-4B67-B3D6-F58CE584258A}" srcOrd="2" destOrd="0" presId="urn:microsoft.com/office/officeart/2018/2/layout/IconVerticalSolidList"/>
    <dgm:cxn modelId="{6BD008EB-5237-4E6E-A959-CC64E40D806E}" type="presParOf" srcId="{A98970BF-496F-4D87-9A7A-45610BCEE5B2}" destId="{DE98BCA2-4E47-4BAD-8B42-6E7E2DAEBEA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A40029F-D60B-4BBD-B639-761B2B479E5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ACF1C13-2356-4B6F-B9CB-959E2383C729}">
      <dgm:prSet/>
      <dgm:spPr/>
      <dgm:t>
        <a:bodyPr/>
        <a:lstStyle/>
        <a:p>
          <a:r>
            <a:rPr lang="en-US" b="1" dirty="0"/>
            <a:t>Used </a:t>
          </a:r>
          <a:r>
            <a:rPr lang="en-US" b="1" dirty="0" err="1"/>
            <a:t>XGBoost</a:t>
          </a:r>
          <a:r>
            <a:rPr lang="en-US" b="1" dirty="0"/>
            <a:t> to make our model and predict prices</a:t>
          </a:r>
        </a:p>
      </dgm:t>
    </dgm:pt>
    <dgm:pt modelId="{51AA78CA-D3EF-4698-AB3C-87FC604A74F9}" type="parTrans" cxnId="{46922E9D-3570-4ACA-9F3A-A0BB4B83FB4F}">
      <dgm:prSet/>
      <dgm:spPr/>
      <dgm:t>
        <a:bodyPr/>
        <a:lstStyle/>
        <a:p>
          <a:endParaRPr lang="en-US"/>
        </a:p>
      </dgm:t>
    </dgm:pt>
    <dgm:pt modelId="{0C11EF91-60A0-4A0F-8094-C09A047FCAB4}" type="sibTrans" cxnId="{46922E9D-3570-4ACA-9F3A-A0BB4B83FB4F}">
      <dgm:prSet/>
      <dgm:spPr/>
      <dgm:t>
        <a:bodyPr/>
        <a:lstStyle/>
        <a:p>
          <a:endParaRPr lang="en-US"/>
        </a:p>
      </dgm:t>
    </dgm:pt>
    <dgm:pt modelId="{E658F815-5504-45C3-A09F-CCE2D28C941D}">
      <dgm:prSet/>
      <dgm:spPr/>
      <dgm:t>
        <a:bodyPr/>
        <a:lstStyle/>
        <a:p>
          <a:r>
            <a:rPr lang="en-US" b="1" dirty="0"/>
            <a:t>Trained model on islands with price. Tested on islands without price.</a:t>
          </a:r>
          <a:endParaRPr lang="en-US" dirty="0"/>
        </a:p>
      </dgm:t>
    </dgm:pt>
    <dgm:pt modelId="{2E5D69FC-C71D-46F2-85B4-4CF9FCD3C9F2}" type="parTrans" cxnId="{88AB8969-5667-4D5A-B3FB-9CD81395579A}">
      <dgm:prSet/>
      <dgm:spPr/>
      <dgm:t>
        <a:bodyPr/>
        <a:lstStyle/>
        <a:p>
          <a:endParaRPr lang="en-US"/>
        </a:p>
      </dgm:t>
    </dgm:pt>
    <dgm:pt modelId="{202FA01D-2236-433B-AA93-FCAAC49D13DA}" type="sibTrans" cxnId="{88AB8969-5667-4D5A-B3FB-9CD81395579A}">
      <dgm:prSet/>
      <dgm:spPr/>
      <dgm:t>
        <a:bodyPr/>
        <a:lstStyle/>
        <a:p>
          <a:endParaRPr lang="en-US"/>
        </a:p>
      </dgm:t>
    </dgm:pt>
    <dgm:pt modelId="{8EA89D81-2658-4302-BEFB-EA56EDE3BBD9}" type="pres">
      <dgm:prSet presAssocID="{BA40029F-D60B-4BBD-B639-761B2B479E51}" presName="root" presStyleCnt="0">
        <dgm:presLayoutVars>
          <dgm:dir/>
          <dgm:resizeHandles val="exact"/>
        </dgm:presLayoutVars>
      </dgm:prSet>
      <dgm:spPr/>
    </dgm:pt>
    <dgm:pt modelId="{8E507C54-5C6D-4053-9DC0-0A917A354695}" type="pres">
      <dgm:prSet presAssocID="{AACF1C13-2356-4B6F-B9CB-959E2383C729}" presName="compNode" presStyleCnt="0"/>
      <dgm:spPr/>
    </dgm:pt>
    <dgm:pt modelId="{C1242F4D-26AD-4069-B5C6-F04120EDE77B}" type="pres">
      <dgm:prSet presAssocID="{AACF1C13-2356-4B6F-B9CB-959E2383C729}" presName="bgRect" presStyleLbl="bgShp" presStyleIdx="0" presStyleCnt="2"/>
      <dgm:spPr/>
    </dgm:pt>
    <dgm:pt modelId="{350441A4-AE61-4A01-90C7-1233D4CDABBB}" type="pres">
      <dgm:prSet presAssocID="{AACF1C13-2356-4B6F-B9CB-959E2383C72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301E89CA-321A-4B9E-84F9-6398B97C4351}" type="pres">
      <dgm:prSet presAssocID="{AACF1C13-2356-4B6F-B9CB-959E2383C729}" presName="spaceRect" presStyleCnt="0"/>
      <dgm:spPr/>
    </dgm:pt>
    <dgm:pt modelId="{99E51677-24E6-407E-8865-035882B5F643}" type="pres">
      <dgm:prSet presAssocID="{AACF1C13-2356-4B6F-B9CB-959E2383C729}" presName="parTx" presStyleLbl="revTx" presStyleIdx="0" presStyleCnt="2">
        <dgm:presLayoutVars>
          <dgm:chMax val="0"/>
          <dgm:chPref val="0"/>
        </dgm:presLayoutVars>
      </dgm:prSet>
      <dgm:spPr/>
    </dgm:pt>
    <dgm:pt modelId="{496205CF-0F72-497D-A963-5486C5462138}" type="pres">
      <dgm:prSet presAssocID="{0C11EF91-60A0-4A0F-8094-C09A047FCAB4}" presName="sibTrans" presStyleCnt="0"/>
      <dgm:spPr/>
    </dgm:pt>
    <dgm:pt modelId="{A98970BF-496F-4D87-9A7A-45610BCEE5B2}" type="pres">
      <dgm:prSet presAssocID="{E658F815-5504-45C3-A09F-CCE2D28C941D}" presName="compNode" presStyleCnt="0"/>
      <dgm:spPr/>
    </dgm:pt>
    <dgm:pt modelId="{74F33050-46D6-401E-AD2F-45241B935559}" type="pres">
      <dgm:prSet presAssocID="{E658F815-5504-45C3-A09F-CCE2D28C941D}" presName="bgRect" presStyleLbl="bgShp" presStyleIdx="1" presStyleCnt="2"/>
      <dgm:spPr/>
    </dgm:pt>
    <dgm:pt modelId="{1E21A490-450A-451C-83F0-EE6DDA9224A3}" type="pres">
      <dgm:prSet presAssocID="{E658F815-5504-45C3-A09F-CCE2D28C941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0363527B-66B6-4B67-B3D6-F58CE584258A}" type="pres">
      <dgm:prSet presAssocID="{E658F815-5504-45C3-A09F-CCE2D28C941D}" presName="spaceRect" presStyleCnt="0"/>
      <dgm:spPr/>
    </dgm:pt>
    <dgm:pt modelId="{DE98BCA2-4E47-4BAD-8B42-6E7E2DAEBEA1}" type="pres">
      <dgm:prSet presAssocID="{E658F815-5504-45C3-A09F-CCE2D28C941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E781C0F-AB5A-42F6-9340-9815F3C41CE4}" type="presOf" srcId="{BA40029F-D60B-4BBD-B639-761B2B479E51}" destId="{8EA89D81-2658-4302-BEFB-EA56EDE3BBD9}" srcOrd="0" destOrd="0" presId="urn:microsoft.com/office/officeart/2018/2/layout/IconVerticalSolidList"/>
    <dgm:cxn modelId="{88AB8969-5667-4D5A-B3FB-9CD81395579A}" srcId="{BA40029F-D60B-4BBD-B639-761B2B479E51}" destId="{E658F815-5504-45C3-A09F-CCE2D28C941D}" srcOrd="1" destOrd="0" parTransId="{2E5D69FC-C71D-46F2-85B4-4CF9FCD3C9F2}" sibTransId="{202FA01D-2236-433B-AA93-FCAAC49D13DA}"/>
    <dgm:cxn modelId="{46922E9D-3570-4ACA-9F3A-A0BB4B83FB4F}" srcId="{BA40029F-D60B-4BBD-B639-761B2B479E51}" destId="{AACF1C13-2356-4B6F-B9CB-959E2383C729}" srcOrd="0" destOrd="0" parTransId="{51AA78CA-D3EF-4698-AB3C-87FC604A74F9}" sibTransId="{0C11EF91-60A0-4A0F-8094-C09A047FCAB4}"/>
    <dgm:cxn modelId="{5BD135A7-E5E5-4F6E-B847-92A4C414EAC3}" type="presOf" srcId="{AACF1C13-2356-4B6F-B9CB-959E2383C729}" destId="{99E51677-24E6-407E-8865-035882B5F643}" srcOrd="0" destOrd="0" presId="urn:microsoft.com/office/officeart/2018/2/layout/IconVerticalSolidList"/>
    <dgm:cxn modelId="{F26356F0-ECE8-4179-9DB9-FA1902BF0815}" type="presOf" srcId="{E658F815-5504-45C3-A09F-CCE2D28C941D}" destId="{DE98BCA2-4E47-4BAD-8B42-6E7E2DAEBEA1}" srcOrd="0" destOrd="0" presId="urn:microsoft.com/office/officeart/2018/2/layout/IconVerticalSolidList"/>
    <dgm:cxn modelId="{42442A53-9A05-474F-A070-AF09450D4DED}" type="presParOf" srcId="{8EA89D81-2658-4302-BEFB-EA56EDE3BBD9}" destId="{8E507C54-5C6D-4053-9DC0-0A917A354695}" srcOrd="0" destOrd="0" presId="urn:microsoft.com/office/officeart/2018/2/layout/IconVerticalSolidList"/>
    <dgm:cxn modelId="{10D0C6B0-B3DF-4FA6-8B62-FB49DBB49E37}" type="presParOf" srcId="{8E507C54-5C6D-4053-9DC0-0A917A354695}" destId="{C1242F4D-26AD-4069-B5C6-F04120EDE77B}" srcOrd="0" destOrd="0" presId="urn:microsoft.com/office/officeart/2018/2/layout/IconVerticalSolidList"/>
    <dgm:cxn modelId="{50BC8704-964D-4833-B306-A901508D1843}" type="presParOf" srcId="{8E507C54-5C6D-4053-9DC0-0A917A354695}" destId="{350441A4-AE61-4A01-90C7-1233D4CDABBB}" srcOrd="1" destOrd="0" presId="urn:microsoft.com/office/officeart/2018/2/layout/IconVerticalSolidList"/>
    <dgm:cxn modelId="{E0EED7F0-894A-45B0-AFFA-210D67C65412}" type="presParOf" srcId="{8E507C54-5C6D-4053-9DC0-0A917A354695}" destId="{301E89CA-321A-4B9E-84F9-6398B97C4351}" srcOrd="2" destOrd="0" presId="urn:microsoft.com/office/officeart/2018/2/layout/IconVerticalSolidList"/>
    <dgm:cxn modelId="{559A8678-9EBF-4058-80D8-316291831ECE}" type="presParOf" srcId="{8E507C54-5C6D-4053-9DC0-0A917A354695}" destId="{99E51677-24E6-407E-8865-035882B5F643}" srcOrd="3" destOrd="0" presId="urn:microsoft.com/office/officeart/2018/2/layout/IconVerticalSolidList"/>
    <dgm:cxn modelId="{74C3CC2F-D704-4CEF-A9BC-2AB0198D676D}" type="presParOf" srcId="{8EA89D81-2658-4302-BEFB-EA56EDE3BBD9}" destId="{496205CF-0F72-497D-A963-5486C5462138}" srcOrd="1" destOrd="0" presId="urn:microsoft.com/office/officeart/2018/2/layout/IconVerticalSolidList"/>
    <dgm:cxn modelId="{F95DE6A4-3D8F-46F6-82C3-16400DC127DE}" type="presParOf" srcId="{8EA89D81-2658-4302-BEFB-EA56EDE3BBD9}" destId="{A98970BF-496F-4D87-9A7A-45610BCEE5B2}" srcOrd="2" destOrd="0" presId="urn:microsoft.com/office/officeart/2018/2/layout/IconVerticalSolidList"/>
    <dgm:cxn modelId="{256BC29F-64E5-4F99-B9D0-E4844DAF02C6}" type="presParOf" srcId="{A98970BF-496F-4D87-9A7A-45610BCEE5B2}" destId="{74F33050-46D6-401E-AD2F-45241B935559}" srcOrd="0" destOrd="0" presId="urn:microsoft.com/office/officeart/2018/2/layout/IconVerticalSolidList"/>
    <dgm:cxn modelId="{707041E3-82BB-4A79-9EA2-4B94BAE59677}" type="presParOf" srcId="{A98970BF-496F-4D87-9A7A-45610BCEE5B2}" destId="{1E21A490-450A-451C-83F0-EE6DDA9224A3}" srcOrd="1" destOrd="0" presId="urn:microsoft.com/office/officeart/2018/2/layout/IconVerticalSolidList"/>
    <dgm:cxn modelId="{D4E045F0-1730-4171-9AAF-A327EF805D4E}" type="presParOf" srcId="{A98970BF-496F-4D87-9A7A-45610BCEE5B2}" destId="{0363527B-66B6-4B67-B3D6-F58CE584258A}" srcOrd="2" destOrd="0" presId="urn:microsoft.com/office/officeart/2018/2/layout/IconVerticalSolidList"/>
    <dgm:cxn modelId="{6BD008EB-5237-4E6E-A959-CC64E40D806E}" type="presParOf" srcId="{A98970BF-496F-4D87-9A7A-45610BCEE5B2}" destId="{DE98BCA2-4E47-4BAD-8B42-6E7E2DAEBEA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A40029F-D60B-4BBD-B639-761B2B479E5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ACF1C13-2356-4B6F-B9CB-959E2383C729}">
      <dgm:prSet/>
      <dgm:spPr/>
      <dgm:t>
        <a:bodyPr/>
        <a:lstStyle/>
        <a:p>
          <a:r>
            <a:rPr lang="en-US" b="1" dirty="0"/>
            <a:t>Website has been updated to reflect new information</a:t>
          </a:r>
          <a:endParaRPr lang="en-US" dirty="0"/>
        </a:p>
      </dgm:t>
    </dgm:pt>
    <dgm:pt modelId="{51AA78CA-D3EF-4698-AB3C-87FC604A74F9}" type="parTrans" cxnId="{46922E9D-3570-4ACA-9F3A-A0BB4B83FB4F}">
      <dgm:prSet/>
      <dgm:spPr/>
      <dgm:t>
        <a:bodyPr/>
        <a:lstStyle/>
        <a:p>
          <a:endParaRPr lang="en-US"/>
        </a:p>
      </dgm:t>
    </dgm:pt>
    <dgm:pt modelId="{0C11EF91-60A0-4A0F-8094-C09A047FCAB4}" type="sibTrans" cxnId="{46922E9D-3570-4ACA-9F3A-A0BB4B83FB4F}">
      <dgm:prSet/>
      <dgm:spPr/>
      <dgm:t>
        <a:bodyPr/>
        <a:lstStyle/>
        <a:p>
          <a:endParaRPr lang="en-US"/>
        </a:p>
      </dgm:t>
    </dgm:pt>
    <dgm:pt modelId="{E658F815-5504-45C3-A09F-CCE2D28C941D}">
      <dgm:prSet/>
      <dgm:spPr/>
      <dgm:t>
        <a:bodyPr/>
        <a:lstStyle/>
        <a:p>
          <a:r>
            <a:rPr lang="en-US" b="1" dirty="0"/>
            <a:t>Just visit the link below:</a:t>
          </a:r>
          <a:br>
            <a:rPr lang="en-US" b="1" dirty="0"/>
          </a:br>
          <a:r>
            <a:rPr lang="en-US" b="1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islandlair.herokuapp.com</a:t>
          </a:r>
          <a:endParaRPr lang="en-US" dirty="0">
            <a:solidFill>
              <a:schemeClr val="bg1"/>
            </a:solidFill>
          </a:endParaRPr>
        </a:p>
      </dgm:t>
    </dgm:pt>
    <dgm:pt modelId="{2E5D69FC-C71D-46F2-85B4-4CF9FCD3C9F2}" type="parTrans" cxnId="{88AB8969-5667-4D5A-B3FB-9CD81395579A}">
      <dgm:prSet/>
      <dgm:spPr/>
      <dgm:t>
        <a:bodyPr/>
        <a:lstStyle/>
        <a:p>
          <a:endParaRPr lang="en-US"/>
        </a:p>
      </dgm:t>
    </dgm:pt>
    <dgm:pt modelId="{202FA01D-2236-433B-AA93-FCAAC49D13DA}" type="sibTrans" cxnId="{88AB8969-5667-4D5A-B3FB-9CD81395579A}">
      <dgm:prSet/>
      <dgm:spPr/>
      <dgm:t>
        <a:bodyPr/>
        <a:lstStyle/>
        <a:p>
          <a:endParaRPr lang="en-US"/>
        </a:p>
      </dgm:t>
    </dgm:pt>
    <dgm:pt modelId="{8EA89D81-2658-4302-BEFB-EA56EDE3BBD9}" type="pres">
      <dgm:prSet presAssocID="{BA40029F-D60B-4BBD-B639-761B2B479E51}" presName="root" presStyleCnt="0">
        <dgm:presLayoutVars>
          <dgm:dir/>
          <dgm:resizeHandles val="exact"/>
        </dgm:presLayoutVars>
      </dgm:prSet>
      <dgm:spPr/>
    </dgm:pt>
    <dgm:pt modelId="{8E507C54-5C6D-4053-9DC0-0A917A354695}" type="pres">
      <dgm:prSet presAssocID="{AACF1C13-2356-4B6F-B9CB-959E2383C729}" presName="compNode" presStyleCnt="0"/>
      <dgm:spPr/>
    </dgm:pt>
    <dgm:pt modelId="{C1242F4D-26AD-4069-B5C6-F04120EDE77B}" type="pres">
      <dgm:prSet presAssocID="{AACF1C13-2356-4B6F-B9CB-959E2383C729}" presName="bgRect" presStyleLbl="bgShp" presStyleIdx="0" presStyleCnt="2"/>
      <dgm:spPr/>
    </dgm:pt>
    <dgm:pt modelId="{350441A4-AE61-4A01-90C7-1233D4CDABBB}" type="pres">
      <dgm:prSet presAssocID="{AACF1C13-2356-4B6F-B9CB-959E2383C729}" presName="iconRect" presStyleLbl="node1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301E89CA-321A-4B9E-84F9-6398B97C4351}" type="pres">
      <dgm:prSet presAssocID="{AACF1C13-2356-4B6F-B9CB-959E2383C729}" presName="spaceRect" presStyleCnt="0"/>
      <dgm:spPr/>
    </dgm:pt>
    <dgm:pt modelId="{99E51677-24E6-407E-8865-035882B5F643}" type="pres">
      <dgm:prSet presAssocID="{AACF1C13-2356-4B6F-B9CB-959E2383C729}" presName="parTx" presStyleLbl="revTx" presStyleIdx="0" presStyleCnt="2">
        <dgm:presLayoutVars>
          <dgm:chMax val="0"/>
          <dgm:chPref val="0"/>
        </dgm:presLayoutVars>
      </dgm:prSet>
      <dgm:spPr/>
    </dgm:pt>
    <dgm:pt modelId="{496205CF-0F72-497D-A963-5486C5462138}" type="pres">
      <dgm:prSet presAssocID="{0C11EF91-60A0-4A0F-8094-C09A047FCAB4}" presName="sibTrans" presStyleCnt="0"/>
      <dgm:spPr/>
    </dgm:pt>
    <dgm:pt modelId="{A98970BF-496F-4D87-9A7A-45610BCEE5B2}" type="pres">
      <dgm:prSet presAssocID="{E658F815-5504-45C3-A09F-CCE2D28C941D}" presName="compNode" presStyleCnt="0"/>
      <dgm:spPr/>
    </dgm:pt>
    <dgm:pt modelId="{74F33050-46D6-401E-AD2F-45241B935559}" type="pres">
      <dgm:prSet presAssocID="{E658F815-5504-45C3-A09F-CCE2D28C941D}" presName="bgRect" presStyleLbl="bgShp" presStyleIdx="1" presStyleCnt="2"/>
      <dgm:spPr/>
    </dgm:pt>
    <dgm:pt modelId="{1E21A490-450A-451C-83F0-EE6DDA9224A3}" type="pres">
      <dgm:prSet presAssocID="{E658F815-5504-45C3-A09F-CCE2D28C941D}" presName="iconRect" presStyleLbl="node1" presStyleIdx="1" presStyleCnt="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0363527B-66B6-4B67-B3D6-F58CE584258A}" type="pres">
      <dgm:prSet presAssocID="{E658F815-5504-45C3-A09F-CCE2D28C941D}" presName="spaceRect" presStyleCnt="0"/>
      <dgm:spPr/>
    </dgm:pt>
    <dgm:pt modelId="{DE98BCA2-4E47-4BAD-8B42-6E7E2DAEBEA1}" type="pres">
      <dgm:prSet presAssocID="{E658F815-5504-45C3-A09F-CCE2D28C941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E781C0F-AB5A-42F6-9340-9815F3C41CE4}" type="presOf" srcId="{BA40029F-D60B-4BBD-B639-761B2B479E51}" destId="{8EA89D81-2658-4302-BEFB-EA56EDE3BBD9}" srcOrd="0" destOrd="0" presId="urn:microsoft.com/office/officeart/2018/2/layout/IconVerticalSolidList"/>
    <dgm:cxn modelId="{88AB8969-5667-4D5A-B3FB-9CD81395579A}" srcId="{BA40029F-D60B-4BBD-B639-761B2B479E51}" destId="{E658F815-5504-45C3-A09F-CCE2D28C941D}" srcOrd="1" destOrd="0" parTransId="{2E5D69FC-C71D-46F2-85B4-4CF9FCD3C9F2}" sibTransId="{202FA01D-2236-433B-AA93-FCAAC49D13DA}"/>
    <dgm:cxn modelId="{46922E9D-3570-4ACA-9F3A-A0BB4B83FB4F}" srcId="{BA40029F-D60B-4BBD-B639-761B2B479E51}" destId="{AACF1C13-2356-4B6F-B9CB-959E2383C729}" srcOrd="0" destOrd="0" parTransId="{51AA78CA-D3EF-4698-AB3C-87FC604A74F9}" sibTransId="{0C11EF91-60A0-4A0F-8094-C09A047FCAB4}"/>
    <dgm:cxn modelId="{5BD135A7-E5E5-4F6E-B847-92A4C414EAC3}" type="presOf" srcId="{AACF1C13-2356-4B6F-B9CB-959E2383C729}" destId="{99E51677-24E6-407E-8865-035882B5F643}" srcOrd="0" destOrd="0" presId="urn:microsoft.com/office/officeart/2018/2/layout/IconVerticalSolidList"/>
    <dgm:cxn modelId="{F26356F0-ECE8-4179-9DB9-FA1902BF0815}" type="presOf" srcId="{E658F815-5504-45C3-A09F-CCE2D28C941D}" destId="{DE98BCA2-4E47-4BAD-8B42-6E7E2DAEBEA1}" srcOrd="0" destOrd="0" presId="urn:microsoft.com/office/officeart/2018/2/layout/IconVerticalSolidList"/>
    <dgm:cxn modelId="{42442A53-9A05-474F-A070-AF09450D4DED}" type="presParOf" srcId="{8EA89D81-2658-4302-BEFB-EA56EDE3BBD9}" destId="{8E507C54-5C6D-4053-9DC0-0A917A354695}" srcOrd="0" destOrd="0" presId="urn:microsoft.com/office/officeart/2018/2/layout/IconVerticalSolidList"/>
    <dgm:cxn modelId="{10D0C6B0-B3DF-4FA6-8B62-FB49DBB49E37}" type="presParOf" srcId="{8E507C54-5C6D-4053-9DC0-0A917A354695}" destId="{C1242F4D-26AD-4069-B5C6-F04120EDE77B}" srcOrd="0" destOrd="0" presId="urn:microsoft.com/office/officeart/2018/2/layout/IconVerticalSolidList"/>
    <dgm:cxn modelId="{50BC8704-964D-4833-B306-A901508D1843}" type="presParOf" srcId="{8E507C54-5C6D-4053-9DC0-0A917A354695}" destId="{350441A4-AE61-4A01-90C7-1233D4CDABBB}" srcOrd="1" destOrd="0" presId="urn:microsoft.com/office/officeart/2018/2/layout/IconVerticalSolidList"/>
    <dgm:cxn modelId="{E0EED7F0-894A-45B0-AFFA-210D67C65412}" type="presParOf" srcId="{8E507C54-5C6D-4053-9DC0-0A917A354695}" destId="{301E89CA-321A-4B9E-84F9-6398B97C4351}" srcOrd="2" destOrd="0" presId="urn:microsoft.com/office/officeart/2018/2/layout/IconVerticalSolidList"/>
    <dgm:cxn modelId="{559A8678-9EBF-4058-80D8-316291831ECE}" type="presParOf" srcId="{8E507C54-5C6D-4053-9DC0-0A917A354695}" destId="{99E51677-24E6-407E-8865-035882B5F643}" srcOrd="3" destOrd="0" presId="urn:microsoft.com/office/officeart/2018/2/layout/IconVerticalSolidList"/>
    <dgm:cxn modelId="{74C3CC2F-D704-4CEF-A9BC-2AB0198D676D}" type="presParOf" srcId="{8EA89D81-2658-4302-BEFB-EA56EDE3BBD9}" destId="{496205CF-0F72-497D-A963-5486C5462138}" srcOrd="1" destOrd="0" presId="urn:microsoft.com/office/officeart/2018/2/layout/IconVerticalSolidList"/>
    <dgm:cxn modelId="{F95DE6A4-3D8F-46F6-82C3-16400DC127DE}" type="presParOf" srcId="{8EA89D81-2658-4302-BEFB-EA56EDE3BBD9}" destId="{A98970BF-496F-4D87-9A7A-45610BCEE5B2}" srcOrd="2" destOrd="0" presId="urn:microsoft.com/office/officeart/2018/2/layout/IconVerticalSolidList"/>
    <dgm:cxn modelId="{256BC29F-64E5-4F99-B9D0-E4844DAF02C6}" type="presParOf" srcId="{A98970BF-496F-4D87-9A7A-45610BCEE5B2}" destId="{74F33050-46D6-401E-AD2F-45241B935559}" srcOrd="0" destOrd="0" presId="urn:microsoft.com/office/officeart/2018/2/layout/IconVerticalSolidList"/>
    <dgm:cxn modelId="{707041E3-82BB-4A79-9EA2-4B94BAE59677}" type="presParOf" srcId="{A98970BF-496F-4D87-9A7A-45610BCEE5B2}" destId="{1E21A490-450A-451C-83F0-EE6DDA9224A3}" srcOrd="1" destOrd="0" presId="urn:microsoft.com/office/officeart/2018/2/layout/IconVerticalSolidList"/>
    <dgm:cxn modelId="{D4E045F0-1730-4171-9AAF-A327EF805D4E}" type="presParOf" srcId="{A98970BF-496F-4D87-9A7A-45610BCEE5B2}" destId="{0363527B-66B6-4B67-B3D6-F58CE584258A}" srcOrd="2" destOrd="0" presId="urn:microsoft.com/office/officeart/2018/2/layout/IconVerticalSolidList"/>
    <dgm:cxn modelId="{6BD008EB-5237-4E6E-A959-CC64E40D806E}" type="presParOf" srcId="{A98970BF-496F-4D87-9A7A-45610BCEE5B2}" destId="{DE98BCA2-4E47-4BAD-8B42-6E7E2DAEBEA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242F4D-26AD-4069-B5C6-F04120EDE77B}">
      <dsp:nvSpPr>
        <dsp:cNvPr id="0" name=""/>
        <dsp:cNvSpPr/>
      </dsp:nvSpPr>
      <dsp:spPr>
        <a:xfrm>
          <a:off x="0" y="820856"/>
          <a:ext cx="6910387" cy="15154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0441A4-AE61-4A01-90C7-1233D4CDABBB}">
      <dsp:nvSpPr>
        <dsp:cNvPr id="0" name=""/>
        <dsp:cNvSpPr/>
      </dsp:nvSpPr>
      <dsp:spPr>
        <a:xfrm>
          <a:off x="458416" y="1161827"/>
          <a:ext cx="833485" cy="8334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E51677-24E6-407E-8865-035882B5F643}">
      <dsp:nvSpPr>
        <dsp:cNvPr id="0" name=""/>
        <dsp:cNvSpPr/>
      </dsp:nvSpPr>
      <dsp:spPr>
        <a:xfrm>
          <a:off x="1750318" y="820856"/>
          <a:ext cx="5160068" cy="1515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383" tIns="160383" rIns="160383" bIns="16038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Even villains need to pay their bills, especially bills for their island villas.</a:t>
          </a:r>
          <a:endParaRPr lang="en-US" sz="2500" kern="1200" dirty="0"/>
        </a:p>
      </dsp:txBody>
      <dsp:txXfrm>
        <a:off x="1750318" y="820856"/>
        <a:ext cx="5160068" cy="1515427"/>
      </dsp:txXfrm>
    </dsp:sp>
    <dsp:sp modelId="{74F33050-46D6-401E-AD2F-45241B935559}">
      <dsp:nvSpPr>
        <dsp:cNvPr id="0" name=""/>
        <dsp:cNvSpPr/>
      </dsp:nvSpPr>
      <dsp:spPr>
        <a:xfrm>
          <a:off x="0" y="2715140"/>
          <a:ext cx="6910387" cy="15154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21A490-450A-451C-83F0-EE6DDA9224A3}">
      <dsp:nvSpPr>
        <dsp:cNvPr id="0" name=""/>
        <dsp:cNvSpPr/>
      </dsp:nvSpPr>
      <dsp:spPr>
        <a:xfrm>
          <a:off x="458416" y="3056112"/>
          <a:ext cx="833485" cy="8334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98BCA2-4E47-4BAD-8B42-6E7E2DAEBEA1}">
      <dsp:nvSpPr>
        <dsp:cNvPr id="0" name=""/>
        <dsp:cNvSpPr/>
      </dsp:nvSpPr>
      <dsp:spPr>
        <a:xfrm>
          <a:off x="1750318" y="2715140"/>
          <a:ext cx="5160068" cy="1515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383" tIns="160383" rIns="160383" bIns="16038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Do you have the cash flow to acquire that lust-worthy estate?</a:t>
          </a:r>
          <a:endParaRPr lang="en-US" sz="2500" kern="1200"/>
        </a:p>
      </dsp:txBody>
      <dsp:txXfrm>
        <a:off x="1750318" y="2715140"/>
        <a:ext cx="5160068" cy="15154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242F4D-26AD-4069-B5C6-F04120EDE77B}">
      <dsp:nvSpPr>
        <dsp:cNvPr id="0" name=""/>
        <dsp:cNvSpPr/>
      </dsp:nvSpPr>
      <dsp:spPr>
        <a:xfrm>
          <a:off x="0" y="820856"/>
          <a:ext cx="6910387" cy="15154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0441A4-AE61-4A01-90C7-1233D4CDABBB}">
      <dsp:nvSpPr>
        <dsp:cNvPr id="0" name=""/>
        <dsp:cNvSpPr/>
      </dsp:nvSpPr>
      <dsp:spPr>
        <a:xfrm>
          <a:off x="458416" y="1161827"/>
          <a:ext cx="833485" cy="8334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E51677-24E6-407E-8865-035882B5F643}">
      <dsp:nvSpPr>
        <dsp:cNvPr id="0" name=""/>
        <dsp:cNvSpPr/>
      </dsp:nvSpPr>
      <dsp:spPr>
        <a:xfrm>
          <a:off x="1750318" y="820856"/>
          <a:ext cx="5160068" cy="1515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383" tIns="160383" rIns="160383" bIns="160383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About two thirds of our island inventory had a listed price, and consequently, a third did not.</a:t>
          </a:r>
          <a:endParaRPr lang="en-US" sz="2400" kern="1200" dirty="0"/>
        </a:p>
      </dsp:txBody>
      <dsp:txXfrm>
        <a:off x="1750318" y="820856"/>
        <a:ext cx="5160068" cy="1515427"/>
      </dsp:txXfrm>
    </dsp:sp>
    <dsp:sp modelId="{74F33050-46D6-401E-AD2F-45241B935559}">
      <dsp:nvSpPr>
        <dsp:cNvPr id="0" name=""/>
        <dsp:cNvSpPr/>
      </dsp:nvSpPr>
      <dsp:spPr>
        <a:xfrm>
          <a:off x="0" y="2715140"/>
          <a:ext cx="6910387" cy="15154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21A490-450A-451C-83F0-EE6DDA9224A3}">
      <dsp:nvSpPr>
        <dsp:cNvPr id="0" name=""/>
        <dsp:cNvSpPr/>
      </dsp:nvSpPr>
      <dsp:spPr>
        <a:xfrm>
          <a:off x="458416" y="3056112"/>
          <a:ext cx="833485" cy="8334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98BCA2-4E47-4BAD-8B42-6E7E2DAEBEA1}">
      <dsp:nvSpPr>
        <dsp:cNvPr id="0" name=""/>
        <dsp:cNvSpPr/>
      </dsp:nvSpPr>
      <dsp:spPr>
        <a:xfrm>
          <a:off x="1750318" y="2715140"/>
          <a:ext cx="5160068" cy="1515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383" tIns="160383" rIns="160383" bIns="160383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We added a machine learning component to our program to anticipate the missing prices.</a:t>
          </a:r>
          <a:endParaRPr lang="en-US" sz="2400" kern="1200" dirty="0"/>
        </a:p>
      </dsp:txBody>
      <dsp:txXfrm>
        <a:off x="1750318" y="2715140"/>
        <a:ext cx="5160068" cy="15154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242F4D-26AD-4069-B5C6-F04120EDE77B}">
      <dsp:nvSpPr>
        <dsp:cNvPr id="0" name=""/>
        <dsp:cNvSpPr/>
      </dsp:nvSpPr>
      <dsp:spPr>
        <a:xfrm>
          <a:off x="0" y="820856"/>
          <a:ext cx="6910387" cy="15154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0441A4-AE61-4A01-90C7-1233D4CDABBB}">
      <dsp:nvSpPr>
        <dsp:cNvPr id="0" name=""/>
        <dsp:cNvSpPr/>
      </dsp:nvSpPr>
      <dsp:spPr>
        <a:xfrm>
          <a:off x="458416" y="1161827"/>
          <a:ext cx="833485" cy="8334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E51677-24E6-407E-8865-035882B5F643}">
      <dsp:nvSpPr>
        <dsp:cNvPr id="0" name=""/>
        <dsp:cNvSpPr/>
      </dsp:nvSpPr>
      <dsp:spPr>
        <a:xfrm>
          <a:off x="1750318" y="820856"/>
          <a:ext cx="5160068" cy="1515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383" tIns="160383" rIns="160383" bIns="16038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Used </a:t>
          </a:r>
          <a:r>
            <a:rPr lang="en-US" sz="2500" b="1" kern="1200" dirty="0" err="1"/>
            <a:t>XGBoost</a:t>
          </a:r>
          <a:r>
            <a:rPr lang="en-US" sz="2500" b="1" kern="1200" dirty="0"/>
            <a:t> to make our model and predict prices</a:t>
          </a:r>
        </a:p>
      </dsp:txBody>
      <dsp:txXfrm>
        <a:off x="1750318" y="820856"/>
        <a:ext cx="5160068" cy="1515427"/>
      </dsp:txXfrm>
    </dsp:sp>
    <dsp:sp modelId="{74F33050-46D6-401E-AD2F-45241B935559}">
      <dsp:nvSpPr>
        <dsp:cNvPr id="0" name=""/>
        <dsp:cNvSpPr/>
      </dsp:nvSpPr>
      <dsp:spPr>
        <a:xfrm>
          <a:off x="0" y="2715140"/>
          <a:ext cx="6910387" cy="15154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21A490-450A-451C-83F0-EE6DDA9224A3}">
      <dsp:nvSpPr>
        <dsp:cNvPr id="0" name=""/>
        <dsp:cNvSpPr/>
      </dsp:nvSpPr>
      <dsp:spPr>
        <a:xfrm>
          <a:off x="458416" y="3056112"/>
          <a:ext cx="833485" cy="8334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98BCA2-4E47-4BAD-8B42-6E7E2DAEBEA1}">
      <dsp:nvSpPr>
        <dsp:cNvPr id="0" name=""/>
        <dsp:cNvSpPr/>
      </dsp:nvSpPr>
      <dsp:spPr>
        <a:xfrm>
          <a:off x="1750318" y="2715140"/>
          <a:ext cx="5160068" cy="1515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383" tIns="160383" rIns="160383" bIns="16038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Trained model on islands with price. Tested on islands without price.</a:t>
          </a:r>
          <a:endParaRPr lang="en-US" sz="2500" kern="1200" dirty="0"/>
        </a:p>
      </dsp:txBody>
      <dsp:txXfrm>
        <a:off x="1750318" y="2715140"/>
        <a:ext cx="5160068" cy="15154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242F4D-26AD-4069-B5C6-F04120EDE77B}">
      <dsp:nvSpPr>
        <dsp:cNvPr id="0" name=""/>
        <dsp:cNvSpPr/>
      </dsp:nvSpPr>
      <dsp:spPr>
        <a:xfrm>
          <a:off x="0" y="820856"/>
          <a:ext cx="6910387" cy="15154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0441A4-AE61-4A01-90C7-1233D4CDABBB}">
      <dsp:nvSpPr>
        <dsp:cNvPr id="0" name=""/>
        <dsp:cNvSpPr/>
      </dsp:nvSpPr>
      <dsp:spPr>
        <a:xfrm>
          <a:off x="458416" y="1161827"/>
          <a:ext cx="833485" cy="8334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E51677-24E6-407E-8865-035882B5F643}">
      <dsp:nvSpPr>
        <dsp:cNvPr id="0" name=""/>
        <dsp:cNvSpPr/>
      </dsp:nvSpPr>
      <dsp:spPr>
        <a:xfrm>
          <a:off x="1750318" y="820856"/>
          <a:ext cx="5160068" cy="1515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383" tIns="160383" rIns="160383" bIns="16038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Website has been updated to reflect new information</a:t>
          </a:r>
          <a:endParaRPr lang="en-US" sz="2500" kern="1200" dirty="0"/>
        </a:p>
      </dsp:txBody>
      <dsp:txXfrm>
        <a:off x="1750318" y="820856"/>
        <a:ext cx="5160068" cy="1515427"/>
      </dsp:txXfrm>
    </dsp:sp>
    <dsp:sp modelId="{74F33050-46D6-401E-AD2F-45241B935559}">
      <dsp:nvSpPr>
        <dsp:cNvPr id="0" name=""/>
        <dsp:cNvSpPr/>
      </dsp:nvSpPr>
      <dsp:spPr>
        <a:xfrm>
          <a:off x="0" y="2715140"/>
          <a:ext cx="6910387" cy="15154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21A490-450A-451C-83F0-EE6DDA9224A3}">
      <dsp:nvSpPr>
        <dsp:cNvPr id="0" name=""/>
        <dsp:cNvSpPr/>
      </dsp:nvSpPr>
      <dsp:spPr>
        <a:xfrm>
          <a:off x="458416" y="3056112"/>
          <a:ext cx="833485" cy="8334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98BCA2-4E47-4BAD-8B42-6E7E2DAEBEA1}">
      <dsp:nvSpPr>
        <dsp:cNvPr id="0" name=""/>
        <dsp:cNvSpPr/>
      </dsp:nvSpPr>
      <dsp:spPr>
        <a:xfrm>
          <a:off x="1750318" y="2715140"/>
          <a:ext cx="5160068" cy="1515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383" tIns="160383" rIns="160383" bIns="16038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Just visit the link below:</a:t>
          </a:r>
          <a:br>
            <a:rPr lang="en-US" sz="2500" b="1" kern="1200" dirty="0"/>
          </a:br>
          <a:r>
            <a:rPr lang="en-US" sz="2500" b="1" kern="1200" dirty="0">
              <a:solidFill>
                <a:schemeClr val="bg1"/>
              </a:solidFill>
              <a:hlinkClick xmlns:r="http://schemas.openxmlformats.org/officeDocument/2006/relationships"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islandlair.herokuapp.com</a:t>
          </a:r>
          <a:endParaRPr lang="en-US" sz="2500" kern="1200" dirty="0">
            <a:solidFill>
              <a:schemeClr val="bg1"/>
            </a:solidFill>
          </a:endParaRPr>
        </a:p>
      </dsp:txBody>
      <dsp:txXfrm>
        <a:off x="1750318" y="2715140"/>
        <a:ext cx="5160068" cy="15154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90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2/12/2020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120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2/12/2020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71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2/12/2020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937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2/12/2020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168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2/12/2020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390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2/12/2020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503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2/12/2020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349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2/12/2020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084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310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349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700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698" r:id="rId6"/>
    <p:sldLayoutId id="2147483694" r:id="rId7"/>
    <p:sldLayoutId id="2147483695" r:id="rId8"/>
    <p:sldLayoutId id="2147483696" r:id="rId9"/>
    <p:sldLayoutId id="2147483697" r:id="rId10"/>
    <p:sldLayoutId id="214748369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3D8033-70C2-473A-93C4-1A9906040A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64" b="20319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A4C89F-6B81-4EE7-8FB9-30F6AF075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5120639"/>
            <a:ext cx="7137263" cy="1280161"/>
          </a:xfrm>
        </p:spPr>
        <p:txBody>
          <a:bodyPr anchor="ctr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Villain Island Villas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7C392D-ED44-4E75-AAAB-FD0E55064F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9580" y="5120639"/>
            <a:ext cx="3073745" cy="1280160"/>
          </a:xfrm>
        </p:spPr>
        <p:txBody>
          <a:bodyPr anchor="ctr">
            <a:normAutofit/>
          </a:bodyPr>
          <a:lstStyle/>
          <a:p>
            <a:r>
              <a:rPr lang="en-US" sz="1500" dirty="0">
                <a:solidFill>
                  <a:srgbClr val="FFFFFF"/>
                </a:solidFill>
              </a:rPr>
              <a:t>Taylor, Alex, Maria, George, &amp; Stewart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149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3E59AE-44F8-4FB9-BF05-C888FE3E1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454EFA-C3ED-430C-B626-BCBABE4EB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9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 b="1" dirty="0"/>
              <a:t>It’s All About the Benjamins Baby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35022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B6B14AE-589A-45CC-A30D-41995FC1F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05EB0EE-66A0-477A-A16E-277643D24B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4018534"/>
              </p:ext>
            </p:extLst>
          </p:nvPr>
        </p:nvGraphicFramePr>
        <p:xfrm>
          <a:off x="4648201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71051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3E59AE-44F8-4FB9-BF05-C888FE3E1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454EFA-C3ED-430C-B626-BCBABE4EB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9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 b="1" dirty="0"/>
              <a:t>How We Help You Spend That Cheddar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35022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B6B14AE-589A-45CC-A30D-41995FC1F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05EB0EE-66A0-477A-A16E-277643D24B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8975035"/>
              </p:ext>
            </p:extLst>
          </p:nvPr>
        </p:nvGraphicFramePr>
        <p:xfrm>
          <a:off x="4648201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01913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3E59AE-44F8-4FB9-BF05-C888FE3E1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nivers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454EFA-C3ED-430C-B626-BCBABE4EB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9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 b="1" dirty="0"/>
              <a:t>Machine Learning with </a:t>
            </a:r>
            <a:r>
              <a:rPr lang="en-US" b="1" dirty="0" err="1"/>
              <a:t>XGBoost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35022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B6B14AE-589A-45CC-A30D-41995FC1F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05EB0EE-66A0-477A-A16E-277643D24B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7461546"/>
              </p:ext>
            </p:extLst>
          </p:nvPr>
        </p:nvGraphicFramePr>
        <p:xfrm>
          <a:off x="4648201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3910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3E59AE-44F8-4FB9-BF05-C888FE3E1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nivers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454EFA-C3ED-430C-B626-BCBABE4EB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9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 b="1" dirty="0"/>
              <a:t>Visit the Website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35022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B6B14AE-589A-45CC-A30D-41995FC1F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05EB0EE-66A0-477A-A16E-277643D24B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4983502"/>
              </p:ext>
            </p:extLst>
          </p:nvPr>
        </p:nvGraphicFramePr>
        <p:xfrm>
          <a:off x="4648201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59258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273B22"/>
      </a:dk2>
      <a:lt2>
        <a:srgbClr val="E8E2E2"/>
      </a:lt2>
      <a:accent1>
        <a:srgbClr val="3FB0B7"/>
      </a:accent1>
      <a:accent2>
        <a:srgbClr val="33B586"/>
      </a:accent2>
      <a:accent3>
        <a:srgbClr val="3FB659"/>
      </a:accent3>
      <a:accent4>
        <a:srgbClr val="4CB633"/>
      </a:accent4>
      <a:accent5>
        <a:srgbClr val="83AF3C"/>
      </a:accent5>
      <a:accent6>
        <a:srgbClr val="A9A52F"/>
      </a:accent6>
      <a:hlink>
        <a:srgbClr val="5A8F2F"/>
      </a:hlink>
      <a:folHlink>
        <a:srgbClr val="7F7F7F"/>
      </a:folHlink>
    </a:clrScheme>
    <a:fontScheme name="Retrospect">
      <a:majorFont>
        <a:latin typeface="Univers Condense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Univers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137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Univers</vt:lpstr>
      <vt:lpstr>Univers Condensed</vt:lpstr>
      <vt:lpstr>RetrospectVTI</vt:lpstr>
      <vt:lpstr>Villain Island Villas</vt:lpstr>
      <vt:lpstr>It’s All About the Benjamins Baby</vt:lpstr>
      <vt:lpstr>How We Help You Spend That Cheddar</vt:lpstr>
      <vt:lpstr>Machine Learning with XGBoost</vt:lpstr>
      <vt:lpstr>Visit the Website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Villain Island Villas</dc:title>
  <dc:creator>Stewart Knight</dc:creator>
  <cp:lastModifiedBy>msuch</cp:lastModifiedBy>
  <cp:revision>9</cp:revision>
  <dcterms:created xsi:type="dcterms:W3CDTF">2020-02-12T13:58:00Z</dcterms:created>
  <dcterms:modified xsi:type="dcterms:W3CDTF">2020-02-12T23:17:24Z</dcterms:modified>
</cp:coreProperties>
</file>