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D64A-5428-F347-B55F-6F4B28D5156F}" type="datetimeFigureOut">
              <a:rPr lang="en-US" smtClean="0"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6E4B-D314-704E-AB3D-9FCF1006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649" y="725751"/>
            <a:ext cx="3349195" cy="3796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7074" y="3796237"/>
            <a:ext cx="2386301" cy="725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289" y="2721567"/>
            <a:ext cx="3237555" cy="865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System/Hypervisor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930" y="1731102"/>
            <a:ext cx="15908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Non-virtualized App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2797" y="834496"/>
            <a:ext cx="134700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Paul Walters</dc:creator>
  <cp:lastModifiedBy>John Paul Walters</cp:lastModifiedBy>
  <cp:revision>2</cp:revision>
  <dcterms:created xsi:type="dcterms:W3CDTF">2014-01-17T17:49:01Z</dcterms:created>
  <dcterms:modified xsi:type="dcterms:W3CDTF">2014-01-17T18:03:55Z</dcterms:modified>
</cp:coreProperties>
</file>