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7" r:id="rId2"/>
    <p:sldId id="541" r:id="rId3"/>
    <p:sldId id="537" r:id="rId4"/>
    <p:sldId id="530" r:id="rId5"/>
    <p:sldId id="531" r:id="rId6"/>
    <p:sldId id="542" r:id="rId7"/>
    <p:sldId id="532" r:id="rId8"/>
    <p:sldId id="543" r:id="rId9"/>
    <p:sldId id="533" r:id="rId10"/>
    <p:sldId id="544" r:id="rId11"/>
    <p:sldId id="545" r:id="rId12"/>
    <p:sldId id="54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256" autoAdjust="0"/>
  </p:normalViewPr>
  <p:slideViewPr>
    <p:cSldViewPr>
      <p:cViewPr varScale="1">
        <p:scale>
          <a:sx n="82" d="100"/>
          <a:sy n="82" d="100"/>
        </p:scale>
        <p:origin x="-970" y="-8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128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44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149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74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74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667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94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93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45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56A625C-D03E-4417-8112-14448C79D403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0188DD4-7972-4508-AEED-6420B826C396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901DC8-498F-42ED-BB79-222BD5AA896D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BE21B6F-1C49-4EEF-AA16-1421B3CE31F5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D90B5D9-EFF1-41C5-9532-FE784C2B1CE1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6E27-25EA-4938-A1F9-21ABEB6E1900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3903415" y="4005858"/>
            <a:ext cx="3775292" cy="70783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40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郑广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2798" y="1845618"/>
            <a:ext cx="6459050" cy="10156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二叉树性质</a:t>
            </a:r>
            <a:endParaRPr lang="zh-CN" altLang="en-US" sz="60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7494"/>
            <a:ext cx="4115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次课  树与二叉树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649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126654" y="1102661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DE15CA7-A9B1-4A69-A175-35182EC0F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7815" y="2565698"/>
            <a:ext cx="6307673" cy="31123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8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56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BE211DC-9E2E-45C6-A13E-22D49633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253"/>
          <a:stretch/>
        </p:blipFill>
        <p:spPr>
          <a:xfrm>
            <a:off x="1918742" y="2781722"/>
            <a:ext cx="8650848" cy="20796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8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03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9740" y="2603629"/>
            <a:ext cx="4608512" cy="27623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726" y="2623299"/>
            <a:ext cx="3469840" cy="284704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012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383481" y="1027412"/>
            <a:ext cx="9425038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）个节点构成的集合，它或为空树（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），或为非空树。非空树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3C53C33-3F44-46A6-AC69-42FD1CA9B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351" y="3994216"/>
            <a:ext cx="7168003" cy="1879094"/>
          </a:xfrm>
          <a:prstGeom prst="rect">
            <a:avLst/>
          </a:prstGeom>
        </p:spPr>
      </p:pic>
      <p:pic>
        <p:nvPicPr>
          <p:cNvPr id="1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83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622598" y="1105079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：在二叉树的第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层上至多有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2C4F5BD-8D77-4B0A-816E-3779AFBE2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4846" y="2205658"/>
            <a:ext cx="6659953" cy="2548574"/>
          </a:xfrm>
          <a:prstGeom prst="rect">
            <a:avLst/>
          </a:prstGeom>
        </p:spPr>
      </p:pic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832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126654" y="1102661"/>
            <a:ext cx="70898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：深度为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的二叉树至多有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B1E1D0E-12CE-4D32-9565-85AAFE94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889"/>
          <a:stretch/>
        </p:blipFill>
        <p:spPr>
          <a:xfrm>
            <a:off x="2278782" y="2061642"/>
            <a:ext cx="6153311" cy="33123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7534" y="1917360"/>
            <a:ext cx="2100064" cy="603768"/>
          </a:xfrm>
          <a:prstGeom prst="rect">
            <a:avLst/>
          </a:prstGeom>
        </p:spPr>
      </p:pic>
      <p:pic>
        <p:nvPicPr>
          <p:cNvPr id="16" name="Picture 2" descr="https://www.noi.cn/images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209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900648" y="1173333"/>
            <a:ext cx="99877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：对于任何一棵二叉树，若叶子数为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321C0E4-72E4-4F32-88F7-E89F80DB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995" y="2303579"/>
            <a:ext cx="7896009" cy="25286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1682A67-DFC5-42FA-BF36-C53A5AA3BFC3}"/>
              </a:ext>
            </a:extLst>
          </p:cNvPr>
          <p:cNvSpPr/>
          <p:nvPr/>
        </p:nvSpPr>
        <p:spPr>
          <a:xfrm>
            <a:off x="4222999" y="5157986"/>
            <a:ext cx="1873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7E07192-5B71-4E5D-A529-70DBF8B8FB9E}"/>
              </a:ext>
            </a:extLst>
          </p:cNvPr>
          <p:cNvSpPr/>
          <p:nvPr/>
        </p:nvSpPr>
        <p:spPr>
          <a:xfrm>
            <a:off x="6295140" y="5157986"/>
            <a:ext cx="2608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4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738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342678" y="1413570"/>
            <a:ext cx="9673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：一棵深度为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个节点的二叉树。满二叉树每一层都“充满”了节点，达到最大节点数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120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：除了最后一层外，每一层都是满的（达到最大节点数），最后一层节点是从左向右出现的。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的完全二叉树，当且仅当其每一个节点都与深度为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的满二叉树中编号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的节点一一对应。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6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：具有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61FC5C1-0F9C-49CA-9548-6E371D232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3816" y="1652551"/>
            <a:ext cx="6224368" cy="333716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910734F-199F-4571-8886-947240F7AFB4}"/>
              </a:ext>
            </a:extLst>
          </p:cNvPr>
          <p:cNvSpPr/>
          <p:nvPr/>
        </p:nvSpPr>
        <p:spPr>
          <a:xfrm>
            <a:off x="1145645" y="5112243"/>
            <a:ext cx="906428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，右边放大后，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，同时取对数，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Lucida Sans Unicode" panose="020B0602030504020204" pitchFamily="34" charset="0"/>
              </a:rPr>
              <a:t>+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表示小于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的最大整数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082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650344" y="1025716"/>
            <a:ext cx="10811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：对于完全二叉树，若从上至下、从左至右编号，则编号为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的节点，其左孩子编号必为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，其双亲的编号必为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E4A4DCD-D1EF-4F2A-B3E3-08EAD3B40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4966" y="2493690"/>
            <a:ext cx="2617352" cy="25925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8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49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CFEA74-D3E6-4EB8-AC5A-970D468A0C71}"/>
              </a:ext>
            </a:extLst>
          </p:cNvPr>
          <p:cNvSpPr/>
          <p:nvPr/>
        </p:nvSpPr>
        <p:spPr>
          <a:xfrm>
            <a:off x="1041842" y="1102661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1 001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个节点，其中叶子节点的个数是多少？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个叶子，则该完全二叉树最少有多少节点，最多有多少个节点？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8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118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760</Words>
  <Application>Microsoft Office PowerPoint</Application>
  <PresentationFormat>自定义</PresentationFormat>
  <Paragraphs>57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192</cp:revision>
  <dcterms:created xsi:type="dcterms:W3CDTF">2015-04-23T03:04:00Z</dcterms:created>
  <dcterms:modified xsi:type="dcterms:W3CDTF">2023-12-08T03:40:39Z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