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9" r:id="rId2"/>
    <p:sldId id="541" r:id="rId3"/>
    <p:sldId id="537" r:id="rId4"/>
    <p:sldId id="530" r:id="rId5"/>
    <p:sldId id="531" r:id="rId6"/>
    <p:sldId id="542" r:id="rId7"/>
    <p:sldId id="532" r:id="rId8"/>
    <p:sldId id="543" r:id="rId9"/>
    <p:sldId id="533" r:id="rId10"/>
    <p:sldId id="544" r:id="rId11"/>
    <p:sldId id="545" r:id="rId12"/>
    <p:sldId id="546" r:id="rId13"/>
    <p:sldId id="547" r:id="rId14"/>
    <p:sldId id="548" r:id="rId15"/>
    <p:sldId id="550" r:id="rId16"/>
    <p:sldId id="551" r:id="rId17"/>
    <p:sldId id="552" r:id="rId18"/>
    <p:sldId id="553" r:id="rId19"/>
    <p:sldId id="554" r:id="rId20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-998" y="-8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002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944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149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703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18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792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377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745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34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839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082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4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667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94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93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45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6FBA5DF-85CD-4005-BB4E-7C7F459D89DE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01AA4F1-06AB-4AF6-8CD6-501B682E21E7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8141683-6BE0-4092-AE78-58765C971B91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E03D79-C5E3-46CA-923A-2554218328F5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48C15E-42E5-442F-B919-25F551514959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893-AD83-4F03-95D3-D342D52DD954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3759399" y="3861842"/>
            <a:ext cx="3775292" cy="70783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：郑广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8782" y="2277666"/>
            <a:ext cx="6459050" cy="10156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</a:t>
            </a:r>
            <a:endParaRPr lang="zh-CN" altLang="en-US" sz="60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燕尾形 15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7494"/>
            <a:ext cx="4115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次课  树与二叉树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2809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089925"/>
            <a:ext cx="3960440" cy="3057460"/>
          </a:xfrm>
          <a:prstGeom prst="rect">
            <a:avLst/>
          </a:prstGeom>
        </p:spPr>
      </p:pic>
      <p:pic>
        <p:nvPicPr>
          <p:cNvPr id="15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563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819028"/>
            <a:ext cx="6782758" cy="3037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0331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122" y="1155838"/>
            <a:ext cx="978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序遍历就像在无风的情况下，遍历顺序为左子树、根、右子树，太阳直射，将所有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78" y="2258102"/>
            <a:ext cx="6919010" cy="3209967"/>
          </a:xfrm>
          <a:prstGeom prst="rect">
            <a:avLst/>
          </a:prstGeom>
        </p:spPr>
      </p:pic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500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8760" y="1041066"/>
            <a:ext cx="990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序遍历就像在左边大风的情况下，将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刮向右方，且顺序为根、左子树、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58" y="2386361"/>
            <a:ext cx="7528014" cy="3066121"/>
          </a:xfrm>
          <a:prstGeom prst="rect">
            <a:avLst/>
          </a:prstGeom>
        </p:spPr>
      </p:pic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5068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1350" y="1003444"/>
            <a:ext cx="984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遍历就像在右边大风的情况下，将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刮向左方，且顺序为左子树、右子树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96" y="2378876"/>
            <a:ext cx="7598860" cy="3124460"/>
          </a:xfrm>
          <a:prstGeom prst="rect">
            <a:avLst/>
          </a:prstGeom>
        </p:spPr>
      </p:pic>
      <p:pic>
        <p:nvPicPr>
          <p:cNvPr id="14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9202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6D42E55-0A04-4DC9-9AC4-0B5EB6E9E4E8}"/>
              </a:ext>
            </a:extLst>
          </p:cNvPr>
          <p:cNvSpPr txBox="1"/>
          <p:nvPr/>
        </p:nvSpPr>
        <p:spPr>
          <a:xfrm>
            <a:off x="1054646" y="1088360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83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6D42E55-0A04-4DC9-9AC4-0B5EB6E9E4E8}"/>
              </a:ext>
            </a:extLst>
          </p:cNvPr>
          <p:cNvSpPr txBox="1"/>
          <p:nvPr/>
        </p:nvSpPr>
        <p:spPr>
          <a:xfrm>
            <a:off x="1168721" y="1031644"/>
            <a:ext cx="978017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层次遍历，即按照层次的顺序从左向右进行遍历。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首先遍历第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层，然后第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层……同一层按照从左向右的顺序访问，直到最后一层。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67A025A-9C3C-49D4-8AA9-EE54619E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8942" y="2838017"/>
            <a:ext cx="4552631" cy="288243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012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6D42E55-0A04-4DC9-9AC4-0B5EB6E9E4E8}"/>
              </a:ext>
            </a:extLst>
          </p:cNvPr>
          <p:cNvSpPr txBox="1"/>
          <p:nvPr/>
        </p:nvSpPr>
        <p:spPr>
          <a:xfrm>
            <a:off x="854274" y="1082048"/>
            <a:ext cx="1031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通过观察可以发现，先被访问的节点，其孩子也先被访问，先来先服务，因此可以用队列实现。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使用队列对下面二叉树进行层次遍历。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726" y="2500766"/>
            <a:ext cx="3816424" cy="29462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561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2798" y="1102661"/>
            <a:ext cx="7200800" cy="53546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463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3693293" y="3215785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BEF99B-DE51-46BB-8880-B4C37AB4DD35}"/>
              </a:ext>
            </a:extLst>
          </p:cNvPr>
          <p:cNvSpPr txBox="1"/>
          <p:nvPr/>
        </p:nvSpPr>
        <p:spPr>
          <a:xfrm>
            <a:off x="4655046" y="227766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时间复杂度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FB74C4E-41EA-444D-B948-A53B18221709}"/>
              </a:ext>
            </a:extLst>
          </p:cNvPr>
          <p:cNvSpPr txBox="1"/>
          <p:nvPr/>
        </p:nvSpPr>
        <p:spPr>
          <a:xfrm>
            <a:off x="6743532" y="2277666"/>
            <a:ext cx="766557" cy="52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3693292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ABEF99B-DE51-46BB-8880-B4C37AB4DD35}"/>
              </a:ext>
            </a:extLst>
          </p:cNvPr>
          <p:cNvSpPr txBox="1"/>
          <p:nvPr/>
        </p:nvSpPr>
        <p:spPr>
          <a:xfrm>
            <a:off x="4655046" y="329403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空间复杂度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FB74C4E-41EA-444D-B948-A53B18221709}"/>
              </a:ext>
            </a:extLst>
          </p:cNvPr>
          <p:cNvSpPr txBox="1"/>
          <p:nvPr/>
        </p:nvSpPr>
        <p:spPr>
          <a:xfrm>
            <a:off x="6743532" y="329013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796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054646" y="1341562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14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先序遍历是指先访问根，然后先序遍历左子树，再先序遍历右子树。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访问根，先序遍历左子树，左子树为空或已遍历才可以遍历右子树。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076795"/>
            <a:ext cx="4248472" cy="3279821"/>
          </a:xfrm>
          <a:prstGeom prst="rect">
            <a:avLst/>
          </a:prstGeom>
        </p:spPr>
      </p:pic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8" y="1819028"/>
            <a:ext cx="6546922" cy="29109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序遍历是指中序遍历左子树，然后访问根，再中序遍历右子树。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中序遍历左子树，左子树为空或已遍历才可以访问根，中序遍历右子树。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1" y="1819028"/>
            <a:ext cx="6350658" cy="29204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10277" y="1102661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序遍历是指后序遍历左子树，后序遍历右子树，然后访问根。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后序遍历左子树，后序遍历右子树，左子树、右子树为空或已遍历才可以访问根。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1176</Words>
  <Application>Microsoft Office PowerPoint</Application>
  <PresentationFormat>自定义</PresentationFormat>
  <Paragraphs>99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190</cp:revision>
  <dcterms:created xsi:type="dcterms:W3CDTF">2015-04-23T03:04:00Z</dcterms:created>
  <dcterms:modified xsi:type="dcterms:W3CDTF">2023-12-08T03:47:38Z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