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CF4B-24BF-45C0-B011-CC04B07BB06A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FEA4-4364-44BC-9C24-C6B14600A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19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CF4B-24BF-45C0-B011-CC04B07BB06A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FEA4-4364-44BC-9C24-C6B14600A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5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CF4B-24BF-45C0-B011-CC04B07BB06A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FEA4-4364-44BC-9C24-C6B14600A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72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CF4B-24BF-45C0-B011-CC04B07BB06A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FEA4-4364-44BC-9C24-C6B14600A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47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CF4B-24BF-45C0-B011-CC04B07BB06A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FEA4-4364-44BC-9C24-C6B14600A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9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CF4B-24BF-45C0-B011-CC04B07BB06A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FEA4-4364-44BC-9C24-C6B14600A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68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CF4B-24BF-45C0-B011-CC04B07BB06A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FEA4-4364-44BC-9C24-C6B14600A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90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CF4B-24BF-45C0-B011-CC04B07BB06A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FEA4-4364-44BC-9C24-C6B14600A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55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CF4B-24BF-45C0-B011-CC04B07BB06A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FEA4-4364-44BC-9C24-C6B14600A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48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CF4B-24BF-45C0-B011-CC04B07BB06A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FEA4-4364-44BC-9C24-C6B14600A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8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CF4B-24BF-45C0-B011-CC04B07BB06A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FEA4-4364-44BC-9C24-C6B14600A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41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1CF4B-24BF-45C0-B011-CC04B07BB06A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FEA4-4364-44BC-9C24-C6B14600A2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20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527" y="1464092"/>
            <a:ext cx="5572125" cy="340042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2444261" y="3392990"/>
            <a:ext cx="1573823" cy="562708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985241" y="3964490"/>
            <a:ext cx="298938" cy="1107831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2617326" y="2832768"/>
            <a:ext cx="2967630" cy="1061052"/>
          </a:xfrm>
          <a:prstGeom prst="straightConnector1">
            <a:avLst/>
          </a:prstGeom>
          <a:ln w="57150"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052060" y="2832768"/>
            <a:ext cx="543529" cy="2014259"/>
          </a:xfrm>
          <a:prstGeom prst="straightConnector1">
            <a:avLst/>
          </a:prstGeom>
          <a:ln w="57150"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5579765" y="2823976"/>
            <a:ext cx="4211935" cy="958540"/>
          </a:xfrm>
          <a:prstGeom prst="straightConnector1">
            <a:avLst/>
          </a:prstGeom>
          <a:ln w="57150"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7797623" y="3319917"/>
            <a:ext cx="2140596" cy="487152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391837" y="2607108"/>
            <a:ext cx="416150" cy="41615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216000" h="2159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rgbClr val="FF0000"/>
                </a:solidFill>
              </a:rPr>
              <a:t>+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3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859" y="1692692"/>
            <a:ext cx="5572125" cy="340042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3395332" y="3621590"/>
            <a:ext cx="589084" cy="1170218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162586" y="4185138"/>
            <a:ext cx="105508" cy="1239717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553594" y="448410"/>
            <a:ext cx="2008327" cy="4026127"/>
          </a:xfrm>
          <a:prstGeom prst="straightConnector1">
            <a:avLst/>
          </a:prstGeom>
          <a:ln w="57150"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170176" y="448409"/>
            <a:ext cx="382953" cy="4879728"/>
          </a:xfrm>
          <a:prstGeom prst="straightConnector1">
            <a:avLst/>
          </a:prstGeom>
          <a:ln w="57150"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5561921" y="448409"/>
            <a:ext cx="3012080" cy="4158760"/>
          </a:xfrm>
          <a:prstGeom prst="straightConnector1">
            <a:avLst/>
          </a:prstGeom>
          <a:ln w="57150"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7799124" y="3548518"/>
            <a:ext cx="900450" cy="124329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5569512" y="448409"/>
            <a:ext cx="31486" cy="2611314"/>
          </a:xfrm>
          <a:prstGeom prst="straightConnector1">
            <a:avLst/>
          </a:prstGeom>
          <a:ln w="57150"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5596001" y="3015761"/>
            <a:ext cx="44961" cy="3686122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356205" y="228061"/>
            <a:ext cx="416150" cy="41615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216000" h="2159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rgbClr val="FF0000"/>
                </a:solidFill>
              </a:rPr>
              <a:t>+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44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3393588" y="4142138"/>
                <a:ext cx="1080000" cy="1080000"/>
              </a:xfrm>
              <a:prstGeom prst="ellipse">
                <a:avLst/>
              </a:prstGeom>
              <a:scene3d>
                <a:camera prst="orthographicFront"/>
                <a:lightRig rig="threePt" dir="t"/>
              </a:scene3d>
              <a:sp3d>
                <a:bevelT w="540000" h="539750"/>
              </a:sp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800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588" y="4142138"/>
                <a:ext cx="1080000" cy="108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/>
              <p:cNvSpPr/>
              <p:nvPr/>
            </p:nvSpPr>
            <p:spPr>
              <a:xfrm>
                <a:off x="6928524" y="902138"/>
                <a:ext cx="1080000" cy="1080000"/>
              </a:xfrm>
              <a:prstGeom prst="ellipse">
                <a:avLst/>
              </a:prstGeom>
              <a:solidFill>
                <a:schemeClr val="accent5"/>
              </a:solidFill>
              <a:scene3d>
                <a:camera prst="orthographicFront"/>
                <a:lightRig rig="threePt" dir="t"/>
              </a:scene3d>
              <a:sp3d>
                <a:bevelT w="540000" h="539750"/>
              </a:sp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800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椭圆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524" y="902138"/>
                <a:ext cx="1080000" cy="108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/>
          <p:cNvCxnSpPr/>
          <p:nvPr/>
        </p:nvCxnSpPr>
        <p:spPr>
          <a:xfrm flipV="1">
            <a:off x="3933588" y="1828799"/>
            <a:ext cx="0" cy="216000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573246" y="1982138"/>
            <a:ext cx="2160000" cy="216000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672906" y="4682138"/>
            <a:ext cx="2160000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6106856" y="2581924"/>
                <a:ext cx="1324144" cy="858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mtClean="0"/>
                  <a:t>电势能</a:t>
                </a:r>
                <a:endParaRPr lang="en-US" altLang="zh-CN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856" y="2581924"/>
                <a:ext cx="1324144" cy="858761"/>
              </a:xfrm>
              <a:prstGeom prst="rect">
                <a:avLst/>
              </a:prstGeom>
              <a:blipFill>
                <a:blip r:embed="rId4"/>
                <a:stretch>
                  <a:fillRect t="-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7372903" y="2581924"/>
                <a:ext cx="1395510" cy="890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mtClean="0"/>
                  <a:t>电场大小</a:t>
                </a:r>
                <a:endParaRPr lang="en-US" altLang="zh-CN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903" y="2581924"/>
                <a:ext cx="1395510" cy="890372"/>
              </a:xfrm>
              <a:prstGeom prst="rect">
                <a:avLst/>
              </a:prstGeom>
              <a:blipFill>
                <a:blip r:embed="rId5"/>
                <a:stretch>
                  <a:fillRect t="-4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957809" y="3575532"/>
                <a:ext cx="2946384" cy="886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mtClean="0"/>
                  <a:t>相对参考电荷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mtClean="0"/>
                  <a:t>的偶极贡献</a:t>
                </a:r>
                <a:endParaRPr lang="en-US" altLang="zh-CN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b="1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809" y="3575532"/>
                <a:ext cx="2946384" cy="886076"/>
              </a:xfrm>
              <a:prstGeom prst="rect">
                <a:avLst/>
              </a:prstGeom>
              <a:blipFill>
                <a:blip r:embed="rId6"/>
                <a:stretch>
                  <a:fillRect l="-1446" t="-4138" r="-1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770159" y="2571251"/>
                <a:ext cx="858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mtClean="0">
                    <a:solidFill>
                      <a:schemeClr val="accent6">
                        <a:lumMod val="75000"/>
                      </a:schemeClr>
                    </a:solidFill>
                  </a:rPr>
                  <a:t>电场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zh-CN" altLang="en-US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159" y="2571251"/>
                <a:ext cx="858953" cy="369332"/>
              </a:xfrm>
              <a:prstGeom prst="rect">
                <a:avLst/>
              </a:prstGeom>
              <a:blipFill>
                <a:blip r:embed="rId7"/>
                <a:stretch>
                  <a:fillRect l="-571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58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527" y="1464092"/>
            <a:ext cx="5572125" cy="3400425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 flipV="1">
            <a:off x="4018085" y="2832768"/>
            <a:ext cx="1566871" cy="560222"/>
          </a:xfrm>
          <a:prstGeom prst="straightConnector1">
            <a:avLst/>
          </a:prstGeom>
          <a:ln w="57150">
            <a:prstDash val="solid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275385" y="2832769"/>
            <a:ext cx="320204" cy="1186640"/>
          </a:xfrm>
          <a:prstGeom prst="straightConnector1">
            <a:avLst/>
          </a:prstGeom>
          <a:ln w="57150">
            <a:prstDash val="solid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5579766" y="2823976"/>
            <a:ext cx="2298142" cy="523005"/>
          </a:xfrm>
          <a:prstGeom prst="straightConnector1">
            <a:avLst/>
          </a:prstGeom>
          <a:ln w="57150">
            <a:prstDash val="solid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130941" y="2790053"/>
            <a:ext cx="133811" cy="374251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338014" y="3155512"/>
            <a:ext cx="324233" cy="87491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909961" y="2695515"/>
            <a:ext cx="97286" cy="427481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590478" y="2798846"/>
            <a:ext cx="0" cy="2065671"/>
          </a:xfrm>
          <a:prstGeom prst="straightConnector1">
            <a:avLst/>
          </a:prstGeom>
          <a:ln w="57150">
            <a:solidFill>
              <a:schemeClr val="accent6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5409732" y="3137660"/>
            <a:ext cx="376910" cy="0"/>
          </a:xfrm>
          <a:prstGeom prst="straightConnector1">
            <a:avLst/>
          </a:prstGeom>
          <a:ln w="57150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4018085" y="3346981"/>
            <a:ext cx="1588137" cy="1517536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 flipV="1">
            <a:off x="5275385" y="4019409"/>
            <a:ext cx="322802" cy="845108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5590478" y="3346981"/>
            <a:ext cx="2287430" cy="1517536"/>
          </a:xfrm>
          <a:prstGeom prst="straightConnector1">
            <a:avLst/>
          </a:prstGeom>
          <a:ln w="57150">
            <a:solidFill>
              <a:schemeClr val="accent6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338014" y="1372184"/>
            <a:ext cx="811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 –</a:t>
            </a:r>
            <a:endParaRPr lang="zh-CN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698603" y="2263795"/>
            <a:ext cx="843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 +</a:t>
            </a:r>
            <a:endParaRPr lang="zh-CN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764942" y="3570966"/>
            <a:ext cx="843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 +</a:t>
            </a:r>
            <a:endParaRPr lang="zh-CN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360133" y="2208531"/>
            <a:ext cx="843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 +</a:t>
            </a:r>
            <a:endParaRPr lang="zh-CN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4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91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Fudan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Andrew</dc:creator>
  <cp:lastModifiedBy>Zhu Andrew</cp:lastModifiedBy>
  <cp:revision>12</cp:revision>
  <dcterms:created xsi:type="dcterms:W3CDTF">2020-03-31T07:30:33Z</dcterms:created>
  <dcterms:modified xsi:type="dcterms:W3CDTF">2020-04-02T08:51:06Z</dcterms:modified>
</cp:coreProperties>
</file>