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1910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9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1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1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5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9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6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5DE8-1B1B-4FE6-90B0-9CBAE75FDAD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462D-902A-4636-BB17-B2AB9B5D5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4344572" y="1509051"/>
            <a:ext cx="3751970" cy="3751970"/>
          </a:xfrm>
          <a:prstGeom prst="ellipse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836699" y="2995644"/>
            <a:ext cx="791890" cy="7918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974264" y="3259508"/>
            <a:ext cx="2216459" cy="2498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699000" y="3385038"/>
            <a:ext cx="3592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6200000">
            <a:off x="4149970" y="3385037"/>
            <a:ext cx="4141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47517" y="301570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95951" y="10286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弧形 11"/>
          <p:cNvSpPr/>
          <p:nvPr/>
        </p:nvSpPr>
        <p:spPr>
          <a:xfrm rot="10800000" flipH="1">
            <a:off x="4359811" y="1516671"/>
            <a:ext cx="3736731" cy="3736731"/>
          </a:xfrm>
          <a:prstGeom prst="arc">
            <a:avLst>
              <a:gd name="adj1" fmla="val 11033600"/>
              <a:gd name="adj2" fmla="val 1053040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35498" y="1044508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Contour</a:t>
            </a:r>
          </a:p>
          <a:p>
            <a:pPr algn="ctr"/>
            <a:r>
              <a:rPr lang="en-US" altLang="zh-CN" i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0632" y="44090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227176" y="1748183"/>
            <a:ext cx="872681" cy="1629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95073" y="20178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99434" y="257974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75796" y="33917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812280" y="3341223"/>
            <a:ext cx="89682" cy="89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01962" y="302057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65333" y="20860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zh-CN" altLang="en-US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40076" y="37231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i="1" baseline="-250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359812" y="3251886"/>
            <a:ext cx="1449713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360031" y="3523394"/>
            <a:ext cx="14577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弧形 41"/>
          <p:cNvSpPr/>
          <p:nvPr/>
        </p:nvSpPr>
        <p:spPr>
          <a:xfrm rot="10800000" flipH="1">
            <a:off x="5809526" y="2970954"/>
            <a:ext cx="837302" cy="837302"/>
          </a:xfrm>
          <a:prstGeom prst="arc">
            <a:avLst>
              <a:gd name="adj1" fmla="val 11879098"/>
              <a:gd name="adj2" fmla="val 975565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227174" y="3377419"/>
            <a:ext cx="187328" cy="385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316396" y="330909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00529" y="179097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i="1" baseline="-250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491832" y="286965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baseline="-25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491832" y="356484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baseline="-250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 flipV="1">
            <a:off x="3962441" y="3384457"/>
            <a:ext cx="2252910" cy="5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172405" y="3341223"/>
            <a:ext cx="89682" cy="89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056508" y="30157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zh-CN" altLang="en-US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Andrew</dc:creator>
  <cp:lastModifiedBy>Zhu Andrew</cp:lastModifiedBy>
  <cp:revision>9</cp:revision>
  <dcterms:created xsi:type="dcterms:W3CDTF">2020-08-01T04:47:51Z</dcterms:created>
  <dcterms:modified xsi:type="dcterms:W3CDTF">2020-08-01T10:52:00Z</dcterms:modified>
</cp:coreProperties>
</file>