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A69B9-3402-FF40-AF1A-5D7C6033282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5F4C9-32C3-7A41-8D6E-6C436504E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645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A8697-322E-6840-AC0C-3B6CA610A7A0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32FAD-4B40-E346-9A5D-AC684F215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75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12/8/15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 Zaffetti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B3D-628B-0346-A326-9D068E8C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3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12/8/15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 Zaffetti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B3D-628B-0346-A326-9D068E8C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5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12/8/15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 Zaffetti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B3D-628B-0346-A326-9D068E8C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7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12/8/15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 Zaffetti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B3D-628B-0346-A326-9D068E8C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12/8/15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 Zaffetti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B3D-628B-0346-A326-9D068E8C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12/8/15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 Zaffetti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B3D-628B-0346-A326-9D068E8C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4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12/8/15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 Zaffetti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B3D-628B-0346-A326-9D068E8C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7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12/8/15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 Zaffetti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B3D-628B-0346-A326-9D068E8C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5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12/8/15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 Zaffetti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B3D-628B-0346-A326-9D068E8C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9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12/8/15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 Zaffetti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B3D-628B-0346-A326-9D068E8C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3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12/8/15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 Zaffetti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0B3D-628B-0346-A326-9D068E8C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5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12/8/15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Alan Zaffetti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50B3D-628B-0346-A326-9D068E8C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emf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ambria Math"/>
                <a:ea typeface="나눔손글씨 붓"/>
                <a:cs typeface="Cambria Math"/>
              </a:rPr>
              <a:t>Learning Dependency-Based IR</a:t>
            </a:r>
            <a:endParaRPr lang="en-US" sz="4000" dirty="0">
              <a:latin typeface="Cambria Math"/>
              <a:ea typeface="나눔손글씨 붓"/>
              <a:cs typeface="Cambria Math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12/8/15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 Zaffetti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19376" y="1297971"/>
            <a:ext cx="5367424" cy="547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 smtClean="0"/>
              <a:t>Methods</a:t>
            </a:r>
            <a:endParaRPr lang="en-US" sz="1400" b="1" u="sng" dirty="0"/>
          </a:p>
          <a:p>
            <a:pPr algn="just"/>
            <a:r>
              <a:rPr lang="en-US" sz="1400" b="1" dirty="0" smtClean="0"/>
              <a:t>Preparation of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Parse documents into logical dependency structures.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(e.g.                                                                )</a:t>
            </a:r>
          </a:p>
          <a:p>
            <a:pPr algn="just"/>
            <a:r>
              <a:rPr lang="en-US" sz="1400" b="1" dirty="0" smtClean="0"/>
              <a:t>Learning </a:t>
            </a:r>
            <a:r>
              <a:rPr lang="en-US" sz="1400" b="1" dirty="0" smtClean="0"/>
              <a:t>Step</a:t>
            </a:r>
            <a:endParaRPr lang="en-US" sz="14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Implemented question/answer type clustering.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400" dirty="0" smtClean="0"/>
              <a:t>(only </a:t>
            </a:r>
            <a:r>
              <a:rPr lang="en-US" sz="1400" i="1" dirty="0" smtClean="0"/>
              <a:t>wh</a:t>
            </a:r>
            <a:r>
              <a:rPr lang="en-US" sz="1400" dirty="0" smtClean="0"/>
              <a:t>-queries supported);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Use </a:t>
            </a:r>
            <a:r>
              <a:rPr lang="en-US" sz="1400" dirty="0" smtClean="0"/>
              <a:t>database of question-answer pairs to discover mappings from </a:t>
            </a:r>
            <a:r>
              <a:rPr lang="en-US" sz="1400" dirty="0" smtClean="0"/>
              <a:t>clustered question types </a:t>
            </a:r>
            <a:r>
              <a:rPr lang="en-US" sz="1400" dirty="0" smtClean="0"/>
              <a:t>to candidate answer forms.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(e.g. “What is Taipei 101?” =&gt; </a:t>
            </a:r>
            <a:r>
              <a:rPr lang="en-US" sz="1400" b="1" i="1" dirty="0" smtClean="0"/>
              <a:t>w</a:t>
            </a:r>
            <a:r>
              <a:rPr lang="en-US" sz="1400" dirty="0" smtClean="0"/>
              <a:t> “Taipei 101 is __” | </a:t>
            </a:r>
            <a:r>
              <a:rPr lang="is-IS" sz="1400" dirty="0" smtClean="0"/>
              <a:t>…)</a:t>
            </a:r>
            <a:endParaRPr lang="en-US" sz="1400" dirty="0" smtClean="0"/>
          </a:p>
          <a:p>
            <a:pPr algn="just"/>
            <a:r>
              <a:rPr lang="en-US" sz="1400" b="1" dirty="0" smtClean="0"/>
              <a:t>IR Step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Apply QA mappings to natural language queries.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Return weighted results (answer forms for the query)</a:t>
            </a:r>
            <a:r>
              <a:rPr lang="en-US" sz="14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b="1" u="sng" dirty="0" smtClean="0"/>
          </a:p>
          <a:p>
            <a:pPr algn="just"/>
            <a:r>
              <a:rPr lang="en-US" sz="1400" b="1" u="sng" dirty="0" smtClean="0"/>
              <a:t>Results</a:t>
            </a:r>
          </a:p>
          <a:p>
            <a:pPr algn="just"/>
            <a:r>
              <a:rPr lang="en-US" sz="1400" b="1" dirty="0" smtClean="0"/>
              <a:t>Empirical</a:t>
            </a:r>
            <a:endParaRPr lang="en-US" sz="1400" b="1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/>
              <a:t>Achieved 20% accuracy on what-question (N=10) set.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u="sng" dirty="0" smtClean="0"/>
              <a:t>Success</a:t>
            </a:r>
            <a:r>
              <a:rPr lang="en-US" sz="1400" dirty="0" smtClean="0"/>
              <a:t>: What is the middle pedal on a piano?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400" i="1" dirty="0" smtClean="0"/>
              <a:t>Answer: Sustain pedal</a:t>
            </a:r>
            <a:r>
              <a:rPr lang="en-US" sz="1400" dirty="0" smtClean="0"/>
              <a:t>.</a:t>
            </a:r>
            <a:endParaRPr lang="en-US" sz="1400" u="sng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400" u="sng" dirty="0" smtClean="0"/>
              <a:t>Challenges (For future work)</a:t>
            </a:r>
            <a:r>
              <a:rPr lang="en-US" sz="1400" dirty="0" smtClean="0"/>
              <a:t>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400" dirty="0" smtClean="0"/>
              <a:t>What to do if no rules fire?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400" dirty="0" smtClean="0"/>
              <a:t>How to handle quantified queries (e.g. How many _?)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400" dirty="0" smtClean="0"/>
              <a:t>How to generalize to unseen data (i.e. inference)?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400" dirty="0" smtClean="0"/>
              <a:t>Implementing coreference &amp; synonym resolution?</a:t>
            </a:r>
          </a:p>
          <a:p>
            <a:pPr marL="800100" lvl="1" indent="-342900" algn="just">
              <a:buFont typeface="+mj-lt"/>
              <a:buAutoNum type="arabicPeriod"/>
            </a:pP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3898198"/>
            <a:ext cx="25146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b="1" dirty="0" smtClean="0"/>
          </a:p>
          <a:p>
            <a:pPr algn="just"/>
            <a:r>
              <a:rPr lang="en-US" sz="1400" b="1" u="sng" dirty="0" smtClean="0"/>
              <a:t>Abstract</a:t>
            </a:r>
          </a:p>
          <a:p>
            <a:pPr algn="just"/>
            <a:r>
              <a:rPr lang="en-US" sz="1400" i="1" dirty="0" smtClean="0"/>
              <a:t>I explore IR in natural language using logical dependency structures.  I implement weighted IR for answering forms of wh-queries in natural language. I apply </a:t>
            </a:r>
            <a:r>
              <a:rPr lang="en-US" sz="1400" i="1" dirty="0"/>
              <a:t>my method to an academic Wikipedia dataset (Carnegie Mellon, University of Pittsburgh)</a:t>
            </a:r>
            <a:r>
              <a:rPr lang="en-US" sz="1400" i="1" dirty="0" smtClean="0"/>
              <a:t>.</a:t>
            </a:r>
          </a:p>
          <a:p>
            <a:pPr algn="just"/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endParaRPr lang="en-US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17098"/>
            <a:ext cx="2514600" cy="1181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97971"/>
            <a:ext cx="2006600" cy="1155700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744284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114300" imgH="165100" progId="Equation.3">
                  <p:embed/>
                </p:oleObj>
              </mc:Choice>
              <mc:Fallback>
                <p:oleObj name="Equation" r:id="rId5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4250" y="2032317"/>
            <a:ext cx="25146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0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230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Learning Dependency-Based IR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Semantics</dc:title>
  <dc:creator>Alan Zaffetti</dc:creator>
  <cp:lastModifiedBy>Alan Zaffetti</cp:lastModifiedBy>
  <cp:revision>17</cp:revision>
  <dcterms:created xsi:type="dcterms:W3CDTF">2015-12-07T21:41:11Z</dcterms:created>
  <dcterms:modified xsi:type="dcterms:W3CDTF">2015-12-08T04:09:10Z</dcterms:modified>
</cp:coreProperties>
</file>