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329" r:id="rId6"/>
    <p:sldId id="336" r:id="rId7"/>
    <p:sldId id="343" r:id="rId8"/>
    <p:sldId id="260" r:id="rId9"/>
    <p:sldId id="34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ACBB5-3566-4076-BDC2-C7D15DB8279C}" v="7" dt="2024-11-24T13:00:18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51" d="100"/>
          <a:sy n="51" d="100"/>
        </p:scale>
        <p:origin x="67" y="787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WIN JOHNY" userId="483559a56bcbc959" providerId="LiveId" clId="{846ACBB5-3566-4076-BDC2-C7D15DB8279C}"/>
    <pc:docChg chg="undo custSel addSld delSld modSld sldOrd">
      <pc:chgData name="ROSHWIN JOHNY" userId="483559a56bcbc959" providerId="LiveId" clId="{846ACBB5-3566-4076-BDC2-C7D15DB8279C}" dt="2024-11-24T13:16:22.101" v="1094" actId="20577"/>
      <pc:docMkLst>
        <pc:docMk/>
      </pc:docMkLst>
      <pc:sldChg chg="addSp delSp modSp mod ord">
        <pc:chgData name="ROSHWIN JOHNY" userId="483559a56bcbc959" providerId="LiveId" clId="{846ACBB5-3566-4076-BDC2-C7D15DB8279C}" dt="2024-11-24T13:16:22.101" v="1094" actId="20577"/>
        <pc:sldMkLst>
          <pc:docMk/>
          <pc:sldMk cId="0" sldId="260"/>
        </pc:sldMkLst>
        <pc:spChg chg="mod">
          <ac:chgData name="ROSHWIN JOHNY" userId="483559a56bcbc959" providerId="LiveId" clId="{846ACBB5-3566-4076-BDC2-C7D15DB8279C}" dt="2024-11-24T13:00:39.313" v="1037" actId="1076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ROSHWIN JOHNY" userId="483559a56bcbc959" providerId="LiveId" clId="{846ACBB5-3566-4076-BDC2-C7D15DB8279C}" dt="2024-11-24T13:16:22.101" v="1094" actId="20577"/>
          <ac:spMkLst>
            <pc:docMk/>
            <pc:sldMk cId="0" sldId="260"/>
            <ac:spMk id="124" creationId="{00000000-0000-0000-0000-000000000000}"/>
          </ac:spMkLst>
        </pc:spChg>
        <pc:picChg chg="add mod">
          <ac:chgData name="ROSHWIN JOHNY" userId="483559a56bcbc959" providerId="LiveId" clId="{846ACBB5-3566-4076-BDC2-C7D15DB8279C}" dt="2024-11-24T13:00:27.925" v="1024" actId="1076"/>
          <ac:picMkLst>
            <pc:docMk/>
            <pc:sldMk cId="0" sldId="260"/>
            <ac:picMk id="3" creationId="{DC985118-D87A-F14E-7D64-E133D7430D9F}"/>
          </ac:picMkLst>
        </pc:picChg>
        <pc:picChg chg="del">
          <ac:chgData name="ROSHWIN JOHNY" userId="483559a56bcbc959" providerId="LiveId" clId="{846ACBB5-3566-4076-BDC2-C7D15DB8279C}" dt="2024-11-24T12:59:51.406" v="1018" actId="478"/>
          <ac:picMkLst>
            <pc:docMk/>
            <pc:sldMk cId="0" sldId="260"/>
            <ac:picMk id="125" creationId="{00000000-0000-0000-0000-000000000000}"/>
          </ac:picMkLst>
        </pc:picChg>
      </pc:sldChg>
      <pc:sldChg chg="modSp mod">
        <pc:chgData name="ROSHWIN JOHNY" userId="483559a56bcbc959" providerId="LiveId" clId="{846ACBB5-3566-4076-BDC2-C7D15DB8279C}" dt="2024-11-24T13:12:53.012" v="1077" actId="20577"/>
        <pc:sldMkLst>
          <pc:docMk/>
          <pc:sldMk cId="4148532546" sldId="289"/>
        </pc:sldMkLst>
        <pc:spChg chg="mod">
          <ac:chgData name="ROSHWIN JOHNY" userId="483559a56bcbc959" providerId="LiveId" clId="{846ACBB5-3566-4076-BDC2-C7D15DB8279C}" dt="2024-11-24T13:12:32.726" v="1066" actId="20577"/>
          <ac:spMkLst>
            <pc:docMk/>
            <pc:sldMk cId="4148532546" sldId="289"/>
            <ac:spMk id="3" creationId="{8275DA97-5166-7F4B-BC83-F50AC8BEDCD7}"/>
          </ac:spMkLst>
        </pc:spChg>
        <pc:spChg chg="mod">
          <ac:chgData name="ROSHWIN JOHNY" userId="483559a56bcbc959" providerId="LiveId" clId="{846ACBB5-3566-4076-BDC2-C7D15DB8279C}" dt="2024-11-24T13:12:53.012" v="1077" actId="20577"/>
          <ac:spMkLst>
            <pc:docMk/>
            <pc:sldMk cId="4148532546" sldId="289"/>
            <ac:spMk id="4" creationId="{6E7F4D14-5620-EC41-A86C-6CC3CFD691B4}"/>
          </ac:spMkLst>
        </pc:spChg>
      </pc:sldChg>
      <pc:sldChg chg="addSp delSp modSp mod">
        <pc:chgData name="ROSHWIN JOHNY" userId="483559a56bcbc959" providerId="LiveId" clId="{846ACBB5-3566-4076-BDC2-C7D15DB8279C}" dt="2024-11-24T13:11:34.588" v="1061" actId="20577"/>
        <pc:sldMkLst>
          <pc:docMk/>
          <pc:sldMk cId="1718004908" sldId="329"/>
        </pc:sldMkLst>
        <pc:spChg chg="mod">
          <ac:chgData name="ROSHWIN JOHNY" userId="483559a56bcbc959" providerId="LiveId" clId="{846ACBB5-3566-4076-BDC2-C7D15DB8279C}" dt="2024-11-24T13:11:34.588" v="1061" actId="20577"/>
          <ac:spMkLst>
            <pc:docMk/>
            <pc:sldMk cId="1718004908" sldId="329"/>
            <ac:spMk id="2" creationId="{7D9D8228-727F-1E46-B5AD-91D158B8255E}"/>
          </ac:spMkLst>
        </pc:spChg>
        <pc:spChg chg="mod">
          <ac:chgData name="ROSHWIN JOHNY" userId="483559a56bcbc959" providerId="LiveId" clId="{846ACBB5-3566-4076-BDC2-C7D15DB8279C}" dt="2024-11-24T12:48:43.158" v="510" actId="20577"/>
          <ac:spMkLst>
            <pc:docMk/>
            <pc:sldMk cId="1718004908" sldId="329"/>
            <ac:spMk id="3" creationId="{00EBC183-8AA5-EC44-9987-D65F5C1892A1}"/>
          </ac:spMkLst>
        </pc:spChg>
        <pc:spChg chg="del mod">
          <ac:chgData name="ROSHWIN JOHNY" userId="483559a56bcbc959" providerId="LiveId" clId="{846ACBB5-3566-4076-BDC2-C7D15DB8279C}" dt="2024-11-24T12:36:04.368" v="52" actId="478"/>
          <ac:spMkLst>
            <pc:docMk/>
            <pc:sldMk cId="1718004908" sldId="329"/>
            <ac:spMk id="14" creationId="{0A4C457C-5DA3-C517-09E5-B11F2D78DF70}"/>
          </ac:spMkLst>
        </pc:spChg>
        <pc:spChg chg="mod">
          <ac:chgData name="ROSHWIN JOHNY" userId="483559a56bcbc959" providerId="LiveId" clId="{846ACBB5-3566-4076-BDC2-C7D15DB8279C}" dt="2024-11-24T13:03:52.911" v="1053" actId="113"/>
          <ac:spMkLst>
            <pc:docMk/>
            <pc:sldMk cId="1718004908" sldId="329"/>
            <ac:spMk id="17" creationId="{02FDD890-F323-BC39-8E76-43B2265D0104}"/>
          </ac:spMkLst>
        </pc:spChg>
        <pc:graphicFrameChg chg="add mod">
          <ac:chgData name="ROSHWIN JOHNY" userId="483559a56bcbc959" providerId="LiveId" clId="{846ACBB5-3566-4076-BDC2-C7D15DB8279C}" dt="2024-11-24T12:41:50.613" v="174"/>
          <ac:graphicFrameMkLst>
            <pc:docMk/>
            <pc:sldMk cId="1718004908" sldId="329"/>
            <ac:graphicFrameMk id="5" creationId="{D74AF3F4-3F4B-5EC7-EBDB-4E6023BF938D}"/>
          </ac:graphicFrameMkLst>
        </pc:graphicFrameChg>
        <pc:graphicFrameChg chg="add del mod modGraphic">
          <ac:chgData name="ROSHWIN JOHNY" userId="483559a56bcbc959" providerId="LiveId" clId="{846ACBB5-3566-4076-BDC2-C7D15DB8279C}" dt="2024-11-24T12:48:58.464" v="513" actId="478"/>
          <ac:graphicFrameMkLst>
            <pc:docMk/>
            <pc:sldMk cId="1718004908" sldId="329"/>
            <ac:graphicFrameMk id="6" creationId="{56F8DFC9-28FB-C65C-BD58-F5723060AB4D}"/>
          </ac:graphicFrameMkLst>
        </pc:graphicFrameChg>
        <pc:picChg chg="mod">
          <ac:chgData name="ROSHWIN JOHNY" userId="483559a56bcbc959" providerId="LiveId" clId="{846ACBB5-3566-4076-BDC2-C7D15DB8279C}" dt="2024-11-24T12:48:21.876" v="499" actId="14100"/>
          <ac:picMkLst>
            <pc:docMk/>
            <pc:sldMk cId="1718004908" sldId="329"/>
            <ac:picMk id="8" creationId="{B1723AD1-B282-7D0C-E93D-F44AB759C1C6}"/>
          </ac:picMkLst>
        </pc:picChg>
      </pc:sldChg>
      <pc:sldChg chg="addSp delSp modSp mod">
        <pc:chgData name="ROSHWIN JOHNY" userId="483559a56bcbc959" providerId="LiveId" clId="{846ACBB5-3566-4076-BDC2-C7D15DB8279C}" dt="2024-11-24T12:54:40.408" v="600" actId="20577"/>
        <pc:sldMkLst>
          <pc:docMk/>
          <pc:sldMk cId="32494612" sldId="336"/>
        </pc:sldMkLst>
        <pc:spChg chg="mod">
          <ac:chgData name="ROSHWIN JOHNY" userId="483559a56bcbc959" providerId="LiveId" clId="{846ACBB5-3566-4076-BDC2-C7D15DB8279C}" dt="2024-11-24T12:54:40.408" v="600" actId="20577"/>
          <ac:spMkLst>
            <pc:docMk/>
            <pc:sldMk cId="32494612" sldId="336"/>
            <ac:spMk id="3" creationId="{3C4D431B-7665-75B0-2D73-5BD588DCB766}"/>
          </ac:spMkLst>
        </pc:spChg>
        <pc:spChg chg="add del mod">
          <ac:chgData name="ROSHWIN JOHNY" userId="483559a56bcbc959" providerId="LiveId" clId="{846ACBB5-3566-4076-BDC2-C7D15DB8279C}" dt="2024-11-24T12:51:06.656" v="518" actId="478"/>
          <ac:spMkLst>
            <pc:docMk/>
            <pc:sldMk cId="32494612" sldId="336"/>
            <ac:spMk id="5" creationId="{A0B60FAC-6002-AD6A-68DD-EFA1EB8AB5BD}"/>
          </ac:spMkLst>
        </pc:spChg>
        <pc:spChg chg="del mod">
          <ac:chgData name="ROSHWIN JOHNY" userId="483559a56bcbc959" providerId="LiveId" clId="{846ACBB5-3566-4076-BDC2-C7D15DB8279C}" dt="2024-11-24T12:53:33.036" v="579" actId="478"/>
          <ac:spMkLst>
            <pc:docMk/>
            <pc:sldMk cId="32494612" sldId="336"/>
            <ac:spMk id="7" creationId="{F7FEA660-7B39-BC91-3B96-7298CCF66DE1}"/>
          </ac:spMkLst>
        </pc:spChg>
        <pc:spChg chg="del mod">
          <ac:chgData name="ROSHWIN JOHNY" userId="483559a56bcbc959" providerId="LiveId" clId="{846ACBB5-3566-4076-BDC2-C7D15DB8279C}" dt="2024-11-24T12:51:15.804" v="521" actId="478"/>
          <ac:spMkLst>
            <pc:docMk/>
            <pc:sldMk cId="32494612" sldId="336"/>
            <ac:spMk id="8" creationId="{08296624-D625-8A51-63F8-EC461F283B3B}"/>
          </ac:spMkLst>
        </pc:spChg>
        <pc:spChg chg="add mod">
          <ac:chgData name="ROSHWIN JOHNY" userId="483559a56bcbc959" providerId="LiveId" clId="{846ACBB5-3566-4076-BDC2-C7D15DB8279C}" dt="2024-11-24T12:51:44.161" v="557" actId="20577"/>
          <ac:spMkLst>
            <pc:docMk/>
            <pc:sldMk cId="32494612" sldId="336"/>
            <ac:spMk id="9" creationId="{1183628C-C4E2-E7ED-6B20-3000F9988CCE}"/>
          </ac:spMkLst>
        </pc:spChg>
        <pc:spChg chg="add mod">
          <ac:chgData name="ROSHWIN JOHNY" userId="483559a56bcbc959" providerId="LiveId" clId="{846ACBB5-3566-4076-BDC2-C7D15DB8279C}" dt="2024-11-24T12:53:11.805" v="577" actId="113"/>
          <ac:spMkLst>
            <pc:docMk/>
            <pc:sldMk cId="32494612" sldId="336"/>
            <ac:spMk id="10" creationId="{BCD7DDBF-8627-5F66-8392-5BEF494BFFDA}"/>
          </ac:spMkLst>
        </pc:spChg>
        <pc:spChg chg="del mod">
          <ac:chgData name="ROSHWIN JOHNY" userId="483559a56bcbc959" providerId="LiveId" clId="{846ACBB5-3566-4076-BDC2-C7D15DB8279C}" dt="2024-11-24T12:51:02.866" v="517" actId="478"/>
          <ac:spMkLst>
            <pc:docMk/>
            <pc:sldMk cId="32494612" sldId="336"/>
            <ac:spMk id="12" creationId="{F41CBD45-A845-C335-489D-8BB5DDD408DD}"/>
          </ac:spMkLst>
        </pc:spChg>
        <pc:picChg chg="add mod">
          <ac:chgData name="ROSHWIN JOHNY" userId="483559a56bcbc959" providerId="LiveId" clId="{846ACBB5-3566-4076-BDC2-C7D15DB8279C}" dt="2024-11-24T12:54:00.107" v="584" actId="1076"/>
          <ac:picMkLst>
            <pc:docMk/>
            <pc:sldMk cId="32494612" sldId="336"/>
            <ac:picMk id="13" creationId="{A6D7A5CD-E767-A92B-3073-70E13454B01E}"/>
          </ac:picMkLst>
        </pc:picChg>
      </pc:sldChg>
      <pc:sldChg chg="del">
        <pc:chgData name="ROSHWIN JOHNY" userId="483559a56bcbc959" providerId="LiveId" clId="{846ACBB5-3566-4076-BDC2-C7D15DB8279C}" dt="2024-11-24T13:12:00.826" v="1062" actId="47"/>
        <pc:sldMkLst>
          <pc:docMk/>
          <pc:sldMk cId="384748354" sldId="337"/>
        </pc:sldMkLst>
      </pc:sldChg>
      <pc:sldChg chg="del">
        <pc:chgData name="ROSHWIN JOHNY" userId="483559a56bcbc959" providerId="LiveId" clId="{846ACBB5-3566-4076-BDC2-C7D15DB8279C}" dt="2024-11-24T13:13:09.806" v="1078" actId="47"/>
        <pc:sldMkLst>
          <pc:docMk/>
          <pc:sldMk cId="2339144795" sldId="341"/>
        </pc:sldMkLst>
      </pc:sldChg>
      <pc:sldChg chg="addSp delSp modSp add mod">
        <pc:chgData name="ROSHWIN JOHNY" userId="483559a56bcbc959" providerId="LiveId" clId="{846ACBB5-3566-4076-BDC2-C7D15DB8279C}" dt="2024-11-24T12:56:10.609" v="630" actId="1076"/>
        <pc:sldMkLst>
          <pc:docMk/>
          <pc:sldMk cId="1238103136" sldId="343"/>
        </pc:sldMkLst>
        <pc:spChg chg="mod">
          <ac:chgData name="ROSHWIN JOHNY" userId="483559a56bcbc959" providerId="LiveId" clId="{846ACBB5-3566-4076-BDC2-C7D15DB8279C}" dt="2024-11-24T12:55:41.501" v="625" actId="20577"/>
          <ac:spMkLst>
            <pc:docMk/>
            <pc:sldMk cId="1238103136" sldId="343"/>
            <ac:spMk id="10" creationId="{80548046-BCE0-08F5-4AE8-7B84F0757591}"/>
          </ac:spMkLst>
        </pc:spChg>
        <pc:picChg chg="add mod">
          <ac:chgData name="ROSHWIN JOHNY" userId="483559a56bcbc959" providerId="LiveId" clId="{846ACBB5-3566-4076-BDC2-C7D15DB8279C}" dt="2024-11-24T12:56:10.609" v="630" actId="1076"/>
          <ac:picMkLst>
            <pc:docMk/>
            <pc:sldMk cId="1238103136" sldId="343"/>
            <ac:picMk id="5" creationId="{C9416706-8FA2-C3D1-2993-1FAF2268DFC0}"/>
          </ac:picMkLst>
        </pc:picChg>
        <pc:picChg chg="del">
          <ac:chgData name="ROSHWIN JOHNY" userId="483559a56bcbc959" providerId="LiveId" clId="{846ACBB5-3566-4076-BDC2-C7D15DB8279C}" dt="2024-11-24T12:55:59.463" v="626" actId="478"/>
          <ac:picMkLst>
            <pc:docMk/>
            <pc:sldMk cId="1238103136" sldId="343"/>
            <ac:picMk id="13" creationId="{BB99D6C7-204B-3E62-11DE-8CD608587871}"/>
          </ac:picMkLst>
        </pc:picChg>
      </pc:sldChg>
      <pc:sldChg chg="new del">
        <pc:chgData name="ROSHWIN JOHNY" userId="483559a56bcbc959" providerId="LiveId" clId="{846ACBB5-3566-4076-BDC2-C7D15DB8279C}" dt="2024-11-24T12:55:11.561" v="602" actId="47"/>
        <pc:sldMkLst>
          <pc:docMk/>
          <pc:sldMk cId="2763903580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2:25:27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7D6B6-FF16-BF2C-8CCC-32A104CBE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AAB054-23CD-F83A-4451-D363ABE69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461CF-289B-B0AA-6C65-82B8EBFB8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0151C-F306-8E77-0661-E4A7DD86A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0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A177                                                          Name of Student Presenting: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No:A177               Names of Student Attendees  (all group should attend to get feedback):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59" y="1080637"/>
            <a:ext cx="11377914" cy="1058451"/>
          </a:xfrm>
        </p:spPr>
        <p:txBody>
          <a:bodyPr/>
          <a:lstStyle/>
          <a:p>
            <a:pPr algn="just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DS147- </a:t>
            </a:r>
            <a:r>
              <a:rPr lang="en-US" sz="24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Womens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Clothing E-Commerce Reviews.csv</a:t>
            </a:r>
            <a:r>
              <a:rPr lang="en-GB" sz="2400" b="0" dirty="0">
                <a:solidFill>
                  <a:srgbClr val="000000"/>
                </a:solidFill>
                <a:latin typeface="Aptos Narrow" panose="020B000402020202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answer our Research Question 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“Is there a correlation between rating and age in  </a:t>
            </a:r>
            <a:r>
              <a:rPr lang="en-US" sz="24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Womens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Clothing E-Commerce Reviews  ”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668" y="385120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A177                 Names of Student Group Attendees: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DD890-F323-BC39-8E76-43B2265D0104}"/>
              </a:ext>
            </a:extLst>
          </p:cNvPr>
          <p:cNvSpPr txBox="1"/>
          <p:nvPr/>
        </p:nvSpPr>
        <p:spPr>
          <a:xfrm>
            <a:off x="478695" y="2531688"/>
            <a:ext cx="3366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The dataset has </a:t>
            </a:r>
            <a:r>
              <a:rPr lang="en-GB" sz="2400" b="1" dirty="0">
                <a:solidFill>
                  <a:srgbClr val="FF0000"/>
                </a:solidFill>
              </a:rPr>
              <a:t>23486</a:t>
            </a:r>
            <a:r>
              <a:rPr lang="en-GB" sz="2400" dirty="0">
                <a:solidFill>
                  <a:srgbClr val="FF0000"/>
                </a:solidFill>
              </a:rPr>
              <a:t>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The dependent variable is </a:t>
            </a:r>
            <a:r>
              <a:rPr lang="en-GB" sz="2400" b="1" dirty="0">
                <a:solidFill>
                  <a:srgbClr val="FF0000"/>
                </a:solidFill>
              </a:rPr>
              <a:t>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The independent variable is </a:t>
            </a:r>
            <a:r>
              <a:rPr lang="en-GB" sz="2400" b="1" dirty="0">
                <a:solidFill>
                  <a:srgbClr val="FF0000"/>
                </a:solidFill>
              </a:rPr>
              <a:t>Age</a:t>
            </a:r>
          </a:p>
          <a:p>
            <a:r>
              <a:rPr lang="en-GB" sz="2400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14:cNvPr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0041" y="2687494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74ADF1-9076-4B41-8EBE-E2A8E1BB8369}"/>
              </a:ext>
            </a:extLst>
          </p:cNvPr>
          <p:cNvCxnSpPr/>
          <p:nvPr/>
        </p:nvCxnSpPr>
        <p:spPr>
          <a:xfrm>
            <a:off x="5268160" y="3958225"/>
            <a:ext cx="63159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1723AD1-B282-7D0C-E93D-F44AB759C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77" y="2531688"/>
            <a:ext cx="8034728" cy="28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200" y="446248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A177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183628C-C4E2-E7ED-6B20-3000F9988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200" y="1155482"/>
            <a:ext cx="7200000" cy="360000"/>
          </a:xfrm>
        </p:spPr>
        <p:txBody>
          <a:bodyPr/>
          <a:lstStyle/>
          <a:p>
            <a:r>
              <a:rPr lang="en-IN" dirty="0"/>
              <a:t>Part 1: VISUALISATION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7DDBF-8627-5F66-8392-5BEF494BFFDA}"/>
              </a:ext>
            </a:extLst>
          </p:cNvPr>
          <p:cNvSpPr txBox="1"/>
          <p:nvPr/>
        </p:nvSpPr>
        <p:spPr>
          <a:xfrm>
            <a:off x="942200" y="1649110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Scatterplot</a:t>
            </a:r>
          </a:p>
        </p:txBody>
      </p:sp>
      <p:pic>
        <p:nvPicPr>
          <p:cNvPr id="13" name="Picture 12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A6D7A5CD-E767-A92B-3073-70E13454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23" y="1649110"/>
            <a:ext cx="6553200" cy="37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645F4-C82C-1B03-6EA2-FEEA0926B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027B6-052C-2658-8D6C-EA3A1DF9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200" y="446248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A177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1725-4766-6EC9-892E-3CB1C2A2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772BDE3-9CD3-8A8D-4104-911E28BA3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200" y="1155482"/>
            <a:ext cx="7200000" cy="360000"/>
          </a:xfrm>
        </p:spPr>
        <p:txBody>
          <a:bodyPr/>
          <a:lstStyle/>
          <a:p>
            <a:r>
              <a:rPr lang="en-IN" dirty="0"/>
              <a:t>Part 1: VISUALISATION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48046-BCE0-08F5-4AE8-7B84F0757591}"/>
              </a:ext>
            </a:extLst>
          </p:cNvPr>
          <p:cNvSpPr txBox="1"/>
          <p:nvPr/>
        </p:nvSpPr>
        <p:spPr>
          <a:xfrm>
            <a:off x="942200" y="164911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Histogram</a:t>
            </a:r>
          </a:p>
        </p:txBody>
      </p:sp>
      <p:pic>
        <p:nvPicPr>
          <p:cNvPr id="5" name="Picture 4" descr="A graph showing the growth of women's clothing&#10;&#10;Description automatically generated">
            <a:extLst>
              <a:ext uri="{FF2B5EF4-FFF2-40B4-BE49-F238E27FC236}">
                <a16:creationId xmlns:a16="http://schemas.microsoft.com/office/drawing/2014/main" id="{C9416706-8FA2-C3D1-2993-1FAF2268D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69" y="1526725"/>
            <a:ext cx="6553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0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5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412681" y="2957140"/>
            <a:ext cx="505764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 dirty="0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Spearman’s Rho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 descr="A graph showing the growth of women's clothing&#10;&#10;Description automatically generated">
            <a:extLst>
              <a:ext uri="{FF2B5EF4-FFF2-40B4-BE49-F238E27FC236}">
                <a16:creationId xmlns:a16="http://schemas.microsoft.com/office/drawing/2014/main" id="{DC985118-D87A-F14E-7D64-E133D7430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3" y="2617887"/>
            <a:ext cx="5182328" cy="31109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BCDAA3-A3AD-A880-5E9C-0E1ABBC0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698171"/>
            <a:ext cx="10285200" cy="551829"/>
          </a:xfrm>
        </p:spPr>
        <p:txBody>
          <a:bodyPr/>
          <a:lstStyle/>
          <a:p>
            <a:r>
              <a:rPr lang="en-US" dirty="0"/>
              <a:t>Part 2: Analysis (building on your Visualizations)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7CE03-B588-8643-02BA-1E1B7256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(ADD VIA INSERT, HEADER &amp; FOOTER)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D585-11D8-30FD-4A30-9F1639F0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177ABE-27C8-AEF5-9AE6-21E6BE179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sz="3600" dirty="0">
                <a:solidFill>
                  <a:srgbClr val="FF0000"/>
                </a:solidFill>
              </a:rPr>
              <a:t>Only attempt this Analysis part of the demo if you have completed your Visualization(s). Otherwise end your demo after the Visualization for feedback.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2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7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C67A1-346D-734F-321E-2098D1481674}"/>
              </a:ext>
            </a:extLst>
          </p:cNvPr>
          <p:cNvSpPr txBox="1"/>
          <p:nvPr/>
        </p:nvSpPr>
        <p:spPr>
          <a:xfrm>
            <a:off x="701458" y="1671663"/>
            <a:ext cx="11066988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Include a snippet of the R code you use to calculate your test statistic.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Give the value of the test statistic.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Tell us the p-value.  Is it &gt; or &lt; 0.05?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 Is the result significant?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Do you accept or reject the null hypothesis?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pc="-202" dirty="0">
                <a:solidFill>
                  <a:srgbClr val="203232"/>
                </a:solidFill>
                <a:latin typeface="Arial"/>
              </a:rPr>
              <a:t>What does the result actually mean in the wider context of learning something useful / answering your RQ?</a:t>
            </a:r>
            <a:endParaRPr lang="en-GB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336</Words>
  <Application>Microsoft Office PowerPoint</Application>
  <PresentationFormat>Widescreen</PresentationFormat>
  <Paragraphs>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Calibri</vt:lpstr>
      <vt:lpstr>Times New Roman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Only attempt this Analysis part of the demo if you have completed your Visualization(s). Otherwise end your demo after the Visualization for feedback.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ROSHWIN JOHNY</cp:lastModifiedBy>
  <cp:revision>153</cp:revision>
  <dcterms:created xsi:type="dcterms:W3CDTF">2019-10-01T08:37:56Z</dcterms:created>
  <dcterms:modified xsi:type="dcterms:W3CDTF">2024-11-24T13:16:30Z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