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7"/>
  </p:notesMasterIdLst>
  <p:handoutMasterIdLst>
    <p:handoutMasterId r:id="rId18"/>
  </p:handoutMasterIdLst>
  <p:sldIdLst>
    <p:sldId id="289" r:id="rId5"/>
    <p:sldId id="329" r:id="rId6"/>
    <p:sldId id="341" r:id="rId7"/>
    <p:sldId id="261" r:id="rId8"/>
    <p:sldId id="342" r:id="rId9"/>
    <p:sldId id="343" r:id="rId10"/>
    <p:sldId id="344" r:id="rId11"/>
    <p:sldId id="345" r:id="rId12"/>
    <p:sldId id="346" r:id="rId13"/>
    <p:sldId id="347" r:id="rId14"/>
    <p:sldId id="348" r:id="rId15"/>
    <p:sldId id="34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249" userDrawn="1">
          <p15:clr>
            <a:srgbClr val="A4A3A4"/>
          </p15:clr>
        </p15:guide>
        <p15:guide id="4" pos="7068" userDrawn="1">
          <p15:clr>
            <a:srgbClr val="A4A3A4"/>
          </p15:clr>
        </p15:guide>
        <p15:guide id="5" orient="horz" pos="13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97CBE"/>
    <a:srgbClr val="85509A"/>
    <a:srgbClr val="714484"/>
    <a:srgbClr val="0073CF"/>
    <a:srgbClr val="203232"/>
    <a:srgbClr val="30454F"/>
    <a:srgbClr val="1295D8"/>
    <a:srgbClr val="004A5C"/>
    <a:srgbClr val="0093B6"/>
    <a:srgbClr val="00B9E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D7DED1-3090-4746-9EC4-E067A6B6D045}" v="83" dt="2025-01-03T23:30:38.8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0" autoAdjust="0"/>
    <p:restoredTop sz="96327"/>
  </p:normalViewPr>
  <p:slideViewPr>
    <p:cSldViewPr snapToGrid="0" showGuides="1">
      <p:cViewPr varScale="1">
        <p:scale>
          <a:sx n="92" d="100"/>
          <a:sy n="92" d="100"/>
        </p:scale>
        <p:origin x="725" y="62"/>
      </p:cViewPr>
      <p:guideLst>
        <p:guide orient="horz" pos="2160"/>
        <p:guide pos="3840"/>
        <p:guide orient="horz" pos="3249"/>
        <p:guide pos="7068"/>
        <p:guide orient="horz" pos="1380"/>
      </p:guideLst>
    </p:cSldViewPr>
  </p:slideViewPr>
  <p:notesTextViewPr>
    <p:cViewPr>
      <p:scale>
        <a:sx n="1" d="1"/>
        <a:sy n="1" d="1"/>
      </p:scale>
      <p:origin x="0" y="0"/>
    </p:cViewPr>
  </p:notesTextViewPr>
  <p:notesViewPr>
    <p:cSldViewPr snapToGrid="0" showGuides="1">
      <p:cViewPr varScale="1">
        <p:scale>
          <a:sx n="81" d="100"/>
          <a:sy n="81" d="100"/>
        </p:scale>
        <p:origin x="2322"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 S GOWRI SHANKAR" userId="fac7086c3741f28e" providerId="LiveId" clId="{EBD7DED1-3090-4746-9EC4-E067A6B6D045}"/>
    <pc:docChg chg="undo redo custSel addSld delSld modSld sldOrd">
      <pc:chgData name="K S GOWRI SHANKAR" userId="fac7086c3741f28e" providerId="LiveId" clId="{EBD7DED1-3090-4746-9EC4-E067A6B6D045}" dt="2025-01-04T22:04:00.718" v="1125" actId="20577"/>
      <pc:docMkLst>
        <pc:docMk/>
      </pc:docMkLst>
      <pc:sldChg chg="addSp delSp modSp mod">
        <pc:chgData name="K S GOWRI SHANKAR" userId="fac7086c3741f28e" providerId="LiveId" clId="{EBD7DED1-3090-4746-9EC4-E067A6B6D045}" dt="2025-01-03T19:33:11.420" v="736" actId="20577"/>
        <pc:sldMkLst>
          <pc:docMk/>
          <pc:sldMk cId="0" sldId="261"/>
        </pc:sldMkLst>
        <pc:spChg chg="mod">
          <ac:chgData name="K S GOWRI SHANKAR" userId="fac7086c3741f28e" providerId="LiveId" clId="{EBD7DED1-3090-4746-9EC4-E067A6B6D045}" dt="2025-01-03T19:23:27.089" v="642" actId="1035"/>
          <ac:spMkLst>
            <pc:docMk/>
            <pc:sldMk cId="0" sldId="261"/>
            <ac:spMk id="126" creationId="{00000000-0000-0000-0000-000000000000}"/>
          </ac:spMkLst>
        </pc:spChg>
        <pc:spChg chg="mod">
          <ac:chgData name="K S GOWRI SHANKAR" userId="fac7086c3741f28e" providerId="LiveId" clId="{EBD7DED1-3090-4746-9EC4-E067A6B6D045}" dt="2024-12-13T14:33:06.496" v="54" actId="20577"/>
          <ac:spMkLst>
            <pc:docMk/>
            <pc:sldMk cId="0" sldId="261"/>
            <ac:spMk id="130" creationId="{00000000-0000-0000-0000-000000000000}"/>
          </ac:spMkLst>
        </pc:spChg>
        <pc:spChg chg="mod">
          <ac:chgData name="K S GOWRI SHANKAR" userId="fac7086c3741f28e" providerId="LiveId" clId="{EBD7DED1-3090-4746-9EC4-E067A6B6D045}" dt="2025-01-03T19:33:11.420" v="736" actId="20577"/>
          <ac:spMkLst>
            <pc:docMk/>
            <pc:sldMk cId="0" sldId="261"/>
            <ac:spMk id="134" creationId="{00000000-0000-0000-0000-000000000000}"/>
          </ac:spMkLst>
        </pc:spChg>
        <pc:graphicFrameChg chg="add mod modGraphic">
          <ac:chgData name="K S GOWRI SHANKAR" userId="fac7086c3741f28e" providerId="LiveId" clId="{EBD7DED1-3090-4746-9EC4-E067A6B6D045}" dt="2025-01-03T19:30:44.515" v="687" actId="20577"/>
          <ac:graphicFrameMkLst>
            <pc:docMk/>
            <pc:sldMk cId="0" sldId="261"/>
            <ac:graphicFrameMk id="2" creationId="{AF7B3FBD-50EB-832E-D713-5159BBDE7B48}"/>
          </ac:graphicFrameMkLst>
        </pc:graphicFrameChg>
      </pc:sldChg>
      <pc:sldChg chg="del">
        <pc:chgData name="K S GOWRI SHANKAR" userId="fac7086c3741f28e" providerId="LiveId" clId="{EBD7DED1-3090-4746-9EC4-E067A6B6D045}" dt="2025-01-03T23:14:16.371" v="1053" actId="47"/>
        <pc:sldMkLst>
          <pc:docMk/>
          <pc:sldMk cId="0" sldId="262"/>
        </pc:sldMkLst>
      </pc:sldChg>
      <pc:sldChg chg="modSp mod">
        <pc:chgData name="K S GOWRI SHANKAR" userId="fac7086c3741f28e" providerId="LiveId" clId="{EBD7DED1-3090-4746-9EC4-E067A6B6D045}" dt="2025-01-04T22:01:23.856" v="1124" actId="1036"/>
        <pc:sldMkLst>
          <pc:docMk/>
          <pc:sldMk cId="4148532546" sldId="289"/>
        </pc:sldMkLst>
        <pc:spChg chg="mod">
          <ac:chgData name="K S GOWRI SHANKAR" userId="fac7086c3741f28e" providerId="LiveId" clId="{EBD7DED1-3090-4746-9EC4-E067A6B6D045}" dt="2025-01-04T22:01:23.856" v="1124" actId="1036"/>
          <ac:spMkLst>
            <pc:docMk/>
            <pc:sldMk cId="4148532546" sldId="289"/>
            <ac:spMk id="2" creationId="{3440AEE4-CC66-FE42-B0C3-2CC7AFD37D1C}"/>
          </ac:spMkLst>
        </pc:spChg>
        <pc:spChg chg="mod">
          <ac:chgData name="K S GOWRI SHANKAR" userId="fac7086c3741f28e" providerId="LiveId" clId="{EBD7DED1-3090-4746-9EC4-E067A6B6D045}" dt="2024-12-13T13:53:16.968" v="5" actId="20577"/>
          <ac:spMkLst>
            <pc:docMk/>
            <pc:sldMk cId="4148532546" sldId="289"/>
            <ac:spMk id="3" creationId="{8275DA97-5166-7F4B-BC83-F50AC8BEDCD7}"/>
          </ac:spMkLst>
        </pc:spChg>
        <pc:spChg chg="mod">
          <ac:chgData name="K S GOWRI SHANKAR" userId="fac7086c3741f28e" providerId="LiveId" clId="{EBD7DED1-3090-4746-9EC4-E067A6B6D045}" dt="2024-12-13T15:35:53.176" v="372" actId="1036"/>
          <ac:spMkLst>
            <pc:docMk/>
            <pc:sldMk cId="4148532546" sldId="289"/>
            <ac:spMk id="4" creationId="{6E7F4D14-5620-EC41-A86C-6CC3CFD691B4}"/>
          </ac:spMkLst>
        </pc:spChg>
      </pc:sldChg>
      <pc:sldChg chg="modSp mod ord">
        <pc:chgData name="K S GOWRI SHANKAR" userId="fac7086c3741f28e" providerId="LiveId" clId="{EBD7DED1-3090-4746-9EC4-E067A6B6D045}" dt="2025-01-03T23:16:28.560" v="1094" actId="20577"/>
        <pc:sldMkLst>
          <pc:docMk/>
          <pc:sldMk cId="1718004908" sldId="329"/>
        </pc:sldMkLst>
        <pc:spChg chg="mod">
          <ac:chgData name="K S GOWRI SHANKAR" userId="fac7086c3741f28e" providerId="LiveId" clId="{EBD7DED1-3090-4746-9EC4-E067A6B6D045}" dt="2025-01-03T19:03:51.175" v="559" actId="20577"/>
          <ac:spMkLst>
            <pc:docMk/>
            <pc:sldMk cId="1718004908" sldId="329"/>
            <ac:spMk id="2" creationId="{7D9D8228-727F-1E46-B5AD-91D158B8255E}"/>
          </ac:spMkLst>
        </pc:spChg>
        <pc:spChg chg="mod">
          <ac:chgData name="K S GOWRI SHANKAR" userId="fac7086c3741f28e" providerId="LiveId" clId="{EBD7DED1-3090-4746-9EC4-E067A6B6D045}" dt="2025-01-03T23:16:28.560" v="1094" actId="20577"/>
          <ac:spMkLst>
            <pc:docMk/>
            <pc:sldMk cId="1718004908" sldId="329"/>
            <ac:spMk id="17" creationId="{02FDD890-F323-BC39-8E76-43B2265D0104}"/>
          </ac:spMkLst>
        </pc:spChg>
      </pc:sldChg>
      <pc:sldChg chg="del">
        <pc:chgData name="K S GOWRI SHANKAR" userId="fac7086c3741f28e" providerId="LiveId" clId="{EBD7DED1-3090-4746-9EC4-E067A6B6D045}" dt="2024-12-13T15:10:12.214" v="323" actId="47"/>
        <pc:sldMkLst>
          <pc:docMk/>
          <pc:sldMk cId="384748354" sldId="337"/>
        </pc:sldMkLst>
      </pc:sldChg>
      <pc:sldChg chg="modSp del mod">
        <pc:chgData name="K S GOWRI SHANKAR" userId="fac7086c3741f28e" providerId="LiveId" clId="{EBD7DED1-3090-4746-9EC4-E067A6B6D045}" dt="2024-12-13T14:51:31.880" v="122" actId="47"/>
        <pc:sldMkLst>
          <pc:docMk/>
          <pc:sldMk cId="3608140810" sldId="339"/>
        </pc:sldMkLst>
      </pc:sldChg>
      <pc:sldChg chg="addSp delSp modSp mod ord">
        <pc:chgData name="K S GOWRI SHANKAR" userId="fac7086c3741f28e" providerId="LiveId" clId="{EBD7DED1-3090-4746-9EC4-E067A6B6D045}" dt="2025-01-03T19:18:39.392" v="566" actId="14100"/>
        <pc:sldMkLst>
          <pc:docMk/>
          <pc:sldMk cId="2339144795" sldId="341"/>
        </pc:sldMkLst>
        <pc:spChg chg="mod">
          <ac:chgData name="K S GOWRI SHANKAR" userId="fac7086c3741f28e" providerId="LiveId" clId="{EBD7DED1-3090-4746-9EC4-E067A6B6D045}" dt="2024-12-13T14:49:01.399" v="80" actId="1076"/>
          <ac:spMkLst>
            <pc:docMk/>
            <pc:sldMk cId="2339144795" sldId="341"/>
            <ac:spMk id="2" creationId="{E31262B9-84B0-C1A5-543C-8FA0F2459C07}"/>
          </ac:spMkLst>
        </pc:spChg>
        <pc:spChg chg="mod">
          <ac:chgData name="K S GOWRI SHANKAR" userId="fac7086c3741f28e" providerId="LiveId" clId="{EBD7DED1-3090-4746-9EC4-E067A6B6D045}" dt="2024-12-13T14:48:54.189" v="79" actId="1076"/>
          <ac:spMkLst>
            <pc:docMk/>
            <pc:sldMk cId="2339144795" sldId="341"/>
            <ac:spMk id="3" creationId="{AA8750A5-C5AD-CEC8-7CD5-C4412264CC71}"/>
          </ac:spMkLst>
        </pc:spChg>
        <pc:spChg chg="add del mod">
          <ac:chgData name="K S GOWRI SHANKAR" userId="fac7086c3741f28e" providerId="LiveId" clId="{EBD7DED1-3090-4746-9EC4-E067A6B6D045}" dt="2024-12-13T14:50:20.371" v="114" actId="1076"/>
          <ac:spMkLst>
            <pc:docMk/>
            <pc:sldMk cId="2339144795" sldId="341"/>
            <ac:spMk id="5" creationId="{A5F0AC96-5BAE-FDAC-4EAC-17779A2B0645}"/>
          </ac:spMkLst>
        </pc:spChg>
        <pc:picChg chg="add mod">
          <ac:chgData name="K S GOWRI SHANKAR" userId="fac7086c3741f28e" providerId="LiveId" clId="{EBD7DED1-3090-4746-9EC4-E067A6B6D045}" dt="2025-01-03T19:18:39.392" v="566" actId="14100"/>
          <ac:picMkLst>
            <pc:docMk/>
            <pc:sldMk cId="2339144795" sldId="341"/>
            <ac:picMk id="7" creationId="{D8FE24FC-8DA2-150E-A8DE-849230E1A72A}"/>
          </ac:picMkLst>
        </pc:picChg>
        <pc:picChg chg="add del mod">
          <ac:chgData name="K S GOWRI SHANKAR" userId="fac7086c3741f28e" providerId="LiveId" clId="{EBD7DED1-3090-4746-9EC4-E067A6B6D045}" dt="2025-01-03T19:18:01.257" v="560" actId="478"/>
          <ac:picMkLst>
            <pc:docMk/>
            <pc:sldMk cId="2339144795" sldId="341"/>
            <ac:picMk id="13" creationId="{E6292111-8C27-12FB-A6F5-EBD55A2F41BE}"/>
          </ac:picMkLst>
        </pc:picChg>
      </pc:sldChg>
      <pc:sldChg chg="del">
        <pc:chgData name="K S GOWRI SHANKAR" userId="fac7086c3741f28e" providerId="LiveId" clId="{EBD7DED1-3090-4746-9EC4-E067A6B6D045}" dt="2024-12-13T15:09:45.887" v="321" actId="47"/>
        <pc:sldMkLst>
          <pc:docMk/>
          <pc:sldMk cId="1771321156" sldId="342"/>
        </pc:sldMkLst>
      </pc:sldChg>
      <pc:sldChg chg="addSp modSp new mod">
        <pc:chgData name="K S GOWRI SHANKAR" userId="fac7086c3741f28e" providerId="LiveId" clId="{EBD7DED1-3090-4746-9EC4-E067A6B6D045}" dt="2025-01-03T21:35:37.720" v="742" actId="1076"/>
        <pc:sldMkLst>
          <pc:docMk/>
          <pc:sldMk cId="2923066459" sldId="342"/>
        </pc:sldMkLst>
        <pc:spChg chg="add mod">
          <ac:chgData name="K S GOWRI SHANKAR" userId="fac7086c3741f28e" providerId="LiveId" clId="{EBD7DED1-3090-4746-9EC4-E067A6B6D045}" dt="2024-12-13T15:12:12.518" v="364" actId="1076"/>
          <ac:spMkLst>
            <pc:docMk/>
            <pc:sldMk cId="2923066459" sldId="342"/>
            <ac:spMk id="3" creationId="{19950CD9-D96A-DD40-B4E0-3AC07FC54742}"/>
          </ac:spMkLst>
        </pc:spChg>
        <pc:spChg chg="add mod">
          <ac:chgData name="K S GOWRI SHANKAR" userId="fac7086c3741f28e" providerId="LiveId" clId="{EBD7DED1-3090-4746-9EC4-E067A6B6D045}" dt="2024-12-13T15:13:13.616" v="370" actId="1035"/>
          <ac:spMkLst>
            <pc:docMk/>
            <pc:sldMk cId="2923066459" sldId="342"/>
            <ac:spMk id="5" creationId="{EDBB7E43-C280-B37E-A240-85763BC70FDE}"/>
          </ac:spMkLst>
        </pc:spChg>
        <pc:picChg chg="add mod">
          <ac:chgData name="K S GOWRI SHANKAR" userId="fac7086c3741f28e" providerId="LiveId" clId="{EBD7DED1-3090-4746-9EC4-E067A6B6D045}" dt="2025-01-03T21:35:37.720" v="742" actId="1076"/>
          <ac:picMkLst>
            <pc:docMk/>
            <pc:sldMk cId="2923066459" sldId="342"/>
            <ac:picMk id="4" creationId="{31F63F98-B8E2-5FB5-9FAA-52F6CF29A748}"/>
          </ac:picMkLst>
        </pc:picChg>
      </pc:sldChg>
      <pc:sldChg chg="addSp modSp new mod">
        <pc:chgData name="K S GOWRI SHANKAR" userId="fac7086c3741f28e" providerId="LiveId" clId="{EBD7DED1-3090-4746-9EC4-E067A6B6D045}" dt="2025-01-03T21:36:05.702" v="746" actId="962"/>
        <pc:sldMkLst>
          <pc:docMk/>
          <pc:sldMk cId="2025741123" sldId="343"/>
        </pc:sldMkLst>
        <pc:picChg chg="add mod">
          <ac:chgData name="K S GOWRI SHANKAR" userId="fac7086c3741f28e" providerId="LiveId" clId="{EBD7DED1-3090-4746-9EC4-E067A6B6D045}" dt="2025-01-03T21:36:05.702" v="746" actId="962"/>
          <ac:picMkLst>
            <pc:docMk/>
            <pc:sldMk cId="2025741123" sldId="343"/>
            <ac:picMk id="3" creationId="{098BAB88-4A40-08B6-C585-8BDC87572BF5}"/>
          </ac:picMkLst>
        </pc:picChg>
      </pc:sldChg>
      <pc:sldChg chg="addSp modSp new mod">
        <pc:chgData name="K S GOWRI SHANKAR" userId="fac7086c3741f28e" providerId="LiveId" clId="{EBD7DED1-3090-4746-9EC4-E067A6B6D045}" dt="2025-01-03T21:36:27.536" v="750" actId="962"/>
        <pc:sldMkLst>
          <pc:docMk/>
          <pc:sldMk cId="4220363180" sldId="344"/>
        </pc:sldMkLst>
        <pc:picChg chg="add mod">
          <ac:chgData name="K S GOWRI SHANKAR" userId="fac7086c3741f28e" providerId="LiveId" clId="{EBD7DED1-3090-4746-9EC4-E067A6B6D045}" dt="2025-01-03T21:36:27.536" v="750" actId="962"/>
          <ac:picMkLst>
            <pc:docMk/>
            <pc:sldMk cId="4220363180" sldId="344"/>
            <ac:picMk id="3" creationId="{ED0C6B32-449B-0FCE-8DCB-BBF49D7203F3}"/>
          </ac:picMkLst>
        </pc:picChg>
      </pc:sldChg>
      <pc:sldChg chg="addSp delSp modSp new mod">
        <pc:chgData name="K S GOWRI SHANKAR" userId="fac7086c3741f28e" providerId="LiveId" clId="{EBD7DED1-3090-4746-9EC4-E067A6B6D045}" dt="2025-01-03T22:02:10.103" v="1007" actId="1076"/>
        <pc:sldMkLst>
          <pc:docMk/>
          <pc:sldMk cId="500866693" sldId="345"/>
        </pc:sldMkLst>
        <pc:spChg chg="add mod">
          <ac:chgData name="K S GOWRI SHANKAR" userId="fac7086c3741f28e" providerId="LiveId" clId="{EBD7DED1-3090-4746-9EC4-E067A6B6D045}" dt="2025-01-03T21:39:02.517" v="764" actId="14100"/>
          <ac:spMkLst>
            <pc:docMk/>
            <pc:sldMk cId="500866693" sldId="345"/>
            <ac:spMk id="3" creationId="{71B7C23C-B8AD-5BED-4AD6-63E4F2864381}"/>
          </ac:spMkLst>
        </pc:spChg>
        <pc:spChg chg="add del mod">
          <ac:chgData name="K S GOWRI SHANKAR" userId="fac7086c3741f28e" providerId="LiveId" clId="{EBD7DED1-3090-4746-9EC4-E067A6B6D045}" dt="2025-01-03T21:51:49.253" v="938" actId="478"/>
          <ac:spMkLst>
            <pc:docMk/>
            <pc:sldMk cId="500866693" sldId="345"/>
            <ac:spMk id="4" creationId="{2155CDF3-CEF8-F8C1-A295-256814FCFC24}"/>
          </ac:spMkLst>
        </pc:spChg>
        <pc:spChg chg="add">
          <ac:chgData name="K S GOWRI SHANKAR" userId="fac7086c3741f28e" providerId="LiveId" clId="{EBD7DED1-3090-4746-9EC4-E067A6B6D045}" dt="2025-01-03T21:43:04.798" v="821"/>
          <ac:spMkLst>
            <pc:docMk/>
            <pc:sldMk cId="500866693" sldId="345"/>
            <ac:spMk id="5" creationId="{E91EADE2-E17D-A0B8-31F7-AE9D1B28DD40}"/>
          </ac:spMkLst>
        </pc:spChg>
        <pc:spChg chg="add">
          <ac:chgData name="K S GOWRI SHANKAR" userId="fac7086c3741f28e" providerId="LiveId" clId="{EBD7DED1-3090-4746-9EC4-E067A6B6D045}" dt="2025-01-03T21:43:10.372" v="822"/>
          <ac:spMkLst>
            <pc:docMk/>
            <pc:sldMk cId="500866693" sldId="345"/>
            <ac:spMk id="6" creationId="{318DDD47-CB7E-5279-7EFB-77D0C56F88EB}"/>
          </ac:spMkLst>
        </pc:spChg>
        <pc:spChg chg="add">
          <ac:chgData name="K S GOWRI SHANKAR" userId="fac7086c3741f28e" providerId="LiveId" clId="{EBD7DED1-3090-4746-9EC4-E067A6B6D045}" dt="2025-01-03T21:43:15.176" v="825"/>
          <ac:spMkLst>
            <pc:docMk/>
            <pc:sldMk cId="500866693" sldId="345"/>
            <ac:spMk id="7" creationId="{AF4D4996-4BFC-B2FD-4495-41DB4E2C3947}"/>
          </ac:spMkLst>
        </pc:spChg>
        <pc:spChg chg="add mod">
          <ac:chgData name="K S GOWRI SHANKAR" userId="fac7086c3741f28e" providerId="LiveId" clId="{EBD7DED1-3090-4746-9EC4-E067A6B6D045}" dt="2025-01-03T22:02:10.103" v="1007" actId="1076"/>
          <ac:spMkLst>
            <pc:docMk/>
            <pc:sldMk cId="500866693" sldId="345"/>
            <ac:spMk id="8" creationId="{0FDDB841-C674-BECE-F2ED-F9E86521F1F8}"/>
          </ac:spMkLst>
        </pc:spChg>
        <pc:spChg chg="add">
          <ac:chgData name="K S GOWRI SHANKAR" userId="fac7086c3741f28e" providerId="LiveId" clId="{EBD7DED1-3090-4746-9EC4-E067A6B6D045}" dt="2025-01-03T22:00:52.885" v="984"/>
          <ac:spMkLst>
            <pc:docMk/>
            <pc:sldMk cId="500866693" sldId="345"/>
            <ac:spMk id="9" creationId="{62DA5377-1B30-79AE-A967-7D339539E260}"/>
          </ac:spMkLst>
        </pc:spChg>
      </pc:sldChg>
      <pc:sldChg chg="addSp delSp modSp new mod">
        <pc:chgData name="K S GOWRI SHANKAR" userId="fac7086c3741f28e" providerId="LiveId" clId="{EBD7DED1-3090-4746-9EC4-E067A6B6D045}" dt="2025-01-03T22:03:51.114" v="1034" actId="403"/>
        <pc:sldMkLst>
          <pc:docMk/>
          <pc:sldMk cId="1569976067" sldId="346"/>
        </pc:sldMkLst>
        <pc:spChg chg="add mod">
          <ac:chgData name="K S GOWRI SHANKAR" userId="fac7086c3741f28e" providerId="LiveId" clId="{EBD7DED1-3090-4746-9EC4-E067A6B6D045}" dt="2025-01-03T22:02:41.468" v="1015" actId="1076"/>
          <ac:spMkLst>
            <pc:docMk/>
            <pc:sldMk cId="1569976067" sldId="346"/>
            <ac:spMk id="3" creationId="{90A8A98F-4DEC-688A-E83E-6836D8301C0D}"/>
          </ac:spMkLst>
        </pc:spChg>
        <pc:spChg chg="add mod">
          <ac:chgData name="K S GOWRI SHANKAR" userId="fac7086c3741f28e" providerId="LiveId" clId="{EBD7DED1-3090-4746-9EC4-E067A6B6D045}" dt="2025-01-03T22:02:52.816" v="1016"/>
          <ac:spMkLst>
            <pc:docMk/>
            <pc:sldMk cId="1569976067" sldId="346"/>
            <ac:spMk id="4" creationId="{DB8E2D27-FEB3-0973-2497-4155ED651617}"/>
          </ac:spMkLst>
        </pc:spChg>
        <pc:spChg chg="add mod">
          <ac:chgData name="K S GOWRI SHANKAR" userId="fac7086c3741f28e" providerId="LiveId" clId="{EBD7DED1-3090-4746-9EC4-E067A6B6D045}" dt="2025-01-03T22:02:59.371" v="1017"/>
          <ac:spMkLst>
            <pc:docMk/>
            <pc:sldMk cId="1569976067" sldId="346"/>
            <ac:spMk id="5" creationId="{1622C2C0-585F-36AC-710F-E28784459312}"/>
          </ac:spMkLst>
        </pc:spChg>
        <pc:spChg chg="add del mod">
          <ac:chgData name="K S GOWRI SHANKAR" userId="fac7086c3741f28e" providerId="LiveId" clId="{EBD7DED1-3090-4746-9EC4-E067A6B6D045}" dt="2025-01-03T22:03:51.114" v="1034" actId="403"/>
          <ac:spMkLst>
            <pc:docMk/>
            <pc:sldMk cId="1569976067" sldId="346"/>
            <ac:spMk id="7" creationId="{5FFD549E-E226-D634-5D61-DBE5859EC3D4}"/>
          </ac:spMkLst>
        </pc:spChg>
      </pc:sldChg>
      <pc:sldChg chg="addSp modSp new mod">
        <pc:chgData name="K S GOWRI SHANKAR" userId="fac7086c3741f28e" providerId="LiveId" clId="{EBD7DED1-3090-4746-9EC4-E067A6B6D045}" dt="2025-01-03T23:28:28.300" v="1100" actId="403"/>
        <pc:sldMkLst>
          <pc:docMk/>
          <pc:sldMk cId="3536160790" sldId="347"/>
        </pc:sldMkLst>
        <pc:spChg chg="add mod">
          <ac:chgData name="K S GOWRI SHANKAR" userId="fac7086c3741f28e" providerId="LiveId" clId="{EBD7DED1-3090-4746-9EC4-E067A6B6D045}" dt="2025-01-03T23:13:03.557" v="1043" actId="403"/>
          <ac:spMkLst>
            <pc:docMk/>
            <pc:sldMk cId="3536160790" sldId="347"/>
            <ac:spMk id="3" creationId="{69BF5096-2703-26FD-9CBD-D41DD21C3522}"/>
          </ac:spMkLst>
        </pc:spChg>
        <pc:spChg chg="add mod">
          <ac:chgData name="K S GOWRI SHANKAR" userId="fac7086c3741f28e" providerId="LiveId" clId="{EBD7DED1-3090-4746-9EC4-E067A6B6D045}" dt="2025-01-03T23:28:28.300" v="1100" actId="403"/>
          <ac:spMkLst>
            <pc:docMk/>
            <pc:sldMk cId="3536160790" sldId="347"/>
            <ac:spMk id="5" creationId="{D8E8FEB6-C844-886A-615C-30EF28B2E7DE}"/>
          </ac:spMkLst>
        </pc:spChg>
      </pc:sldChg>
      <pc:sldChg chg="addSp modSp new mod">
        <pc:chgData name="K S GOWRI SHANKAR" userId="fac7086c3741f28e" providerId="LiveId" clId="{EBD7DED1-3090-4746-9EC4-E067A6B6D045}" dt="2025-01-03T23:30:38.804" v="1113" actId="1076"/>
        <pc:sldMkLst>
          <pc:docMk/>
          <pc:sldMk cId="4062922192" sldId="348"/>
        </pc:sldMkLst>
        <pc:spChg chg="add mod">
          <ac:chgData name="K S GOWRI SHANKAR" userId="fac7086c3741f28e" providerId="LiveId" clId="{EBD7DED1-3090-4746-9EC4-E067A6B6D045}" dt="2025-01-03T23:29:53.223" v="1107" actId="1076"/>
          <ac:spMkLst>
            <pc:docMk/>
            <pc:sldMk cId="4062922192" sldId="348"/>
            <ac:spMk id="3" creationId="{DA70084E-D44A-21AD-5B78-8A12EF23F7AC}"/>
          </ac:spMkLst>
        </pc:spChg>
        <pc:spChg chg="add mod">
          <ac:chgData name="K S GOWRI SHANKAR" userId="fac7086c3741f28e" providerId="LiveId" clId="{EBD7DED1-3090-4746-9EC4-E067A6B6D045}" dt="2025-01-03T23:30:38.804" v="1113" actId="1076"/>
          <ac:spMkLst>
            <pc:docMk/>
            <pc:sldMk cId="4062922192" sldId="348"/>
            <ac:spMk id="4" creationId="{134632F3-5A3B-AB1C-7B9C-C7C7B403E782}"/>
          </ac:spMkLst>
        </pc:spChg>
      </pc:sldChg>
      <pc:sldChg chg="addSp modSp new mod">
        <pc:chgData name="K S GOWRI SHANKAR" userId="fac7086c3741f28e" providerId="LiveId" clId="{EBD7DED1-3090-4746-9EC4-E067A6B6D045}" dt="2025-01-04T22:04:00.718" v="1125" actId="20577"/>
        <pc:sldMkLst>
          <pc:docMk/>
          <pc:sldMk cId="1666671081" sldId="349"/>
        </pc:sldMkLst>
        <pc:spChg chg="add mod">
          <ac:chgData name="K S GOWRI SHANKAR" userId="fac7086c3741f28e" providerId="LiveId" clId="{EBD7DED1-3090-4746-9EC4-E067A6B6D045}" dt="2025-01-03T23:15:22.948" v="1069" actId="1076"/>
          <ac:spMkLst>
            <pc:docMk/>
            <pc:sldMk cId="1666671081" sldId="349"/>
            <ac:spMk id="3" creationId="{15F3302C-F683-E8AD-FFAA-F9D109F6674D}"/>
          </ac:spMkLst>
        </pc:spChg>
        <pc:spChg chg="add mod">
          <ac:chgData name="K S GOWRI SHANKAR" userId="fac7086c3741f28e" providerId="LiveId" clId="{EBD7DED1-3090-4746-9EC4-E067A6B6D045}" dt="2025-01-04T22:04:00.718" v="1125" actId="20577"/>
          <ac:spMkLst>
            <pc:docMk/>
            <pc:sldMk cId="1666671081" sldId="349"/>
            <ac:spMk id="5" creationId="{C002CC5A-0B9D-9CD1-0D3A-8FCD3ABE771B}"/>
          </ac:spMkLst>
        </pc:spChg>
      </pc:sldChg>
      <pc:sldChg chg="add del">
        <pc:chgData name="K S GOWRI SHANKAR" userId="fac7086c3741f28e" providerId="LiveId" clId="{EBD7DED1-3090-4746-9EC4-E067A6B6D045}" dt="2025-01-03T23:14:50.188" v="1062"/>
        <pc:sldMkLst>
          <pc:docMk/>
          <pc:sldMk cId="1114907511" sldId="350"/>
        </pc:sldMkLst>
      </pc:sldChg>
      <pc:sldChg chg="add del">
        <pc:chgData name="K S GOWRI SHANKAR" userId="fac7086c3741f28e" providerId="LiveId" clId="{EBD7DED1-3090-4746-9EC4-E067A6B6D045}" dt="2025-01-03T23:14:38.450" v="1058"/>
        <pc:sldMkLst>
          <pc:docMk/>
          <pc:sldMk cId="1560149092" sldId="350"/>
        </pc:sldMkLst>
      </pc:sldChg>
      <pc:sldChg chg="add del">
        <pc:chgData name="K S GOWRI SHANKAR" userId="fac7086c3741f28e" providerId="LiveId" clId="{EBD7DED1-3090-4746-9EC4-E067A6B6D045}" dt="2025-01-03T23:14:44.927" v="1060"/>
        <pc:sldMkLst>
          <pc:docMk/>
          <pc:sldMk cId="3664031455" sldId="350"/>
        </pc:sldMkLst>
      </pc:sldChg>
      <pc:sldChg chg="add del">
        <pc:chgData name="K S GOWRI SHANKAR" userId="fac7086c3741f28e" providerId="LiveId" clId="{EBD7DED1-3090-4746-9EC4-E067A6B6D045}" dt="2025-01-03T23:14:37.711" v="1057"/>
        <pc:sldMkLst>
          <pc:docMk/>
          <pc:sldMk cId="922196324" sldId="351"/>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98966F2-21A1-4B2B-ADA6-AD0BB447B7C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751468BB-CDF2-4507-B4EF-7B369D307A4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3FAAC3A-BD1F-4A00-9099-74B95789FE00}" type="datetimeFigureOut">
              <a:rPr lang="en-GB" smtClean="0"/>
              <a:pPr/>
              <a:t>04/01/2025</a:t>
            </a:fld>
            <a:endParaRPr lang="en-GB"/>
          </a:p>
        </p:txBody>
      </p:sp>
      <p:sp>
        <p:nvSpPr>
          <p:cNvPr id="4" name="Footer Placeholder 3">
            <a:extLst>
              <a:ext uri="{FF2B5EF4-FFF2-40B4-BE49-F238E27FC236}">
                <a16:creationId xmlns:a16="http://schemas.microsoft.com/office/drawing/2014/main" id="{904BCF7D-6037-48D3-84E5-56B8B055214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D619E732-656C-4BB5-ACCB-1568C5C66DD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29F51D9-0FEB-436E-9280-D6033F603547}" type="slidenum">
              <a:rPr lang="en-GB" smtClean="0"/>
              <a:pPr/>
              <a:t>‹#›</a:t>
            </a:fld>
            <a:endParaRPr lang="en-GB"/>
          </a:p>
        </p:txBody>
      </p:sp>
    </p:spTree>
    <p:extLst>
      <p:ext uri="{BB962C8B-B14F-4D97-AF65-F5344CB8AC3E}">
        <p14:creationId xmlns:p14="http://schemas.microsoft.com/office/powerpoint/2010/main" val="227058406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2-11-23T12:25:27.524"/>
    </inkml:context>
    <inkml:brush xml:id="br0">
      <inkml:brushProperty name="width" value="0.1" units="cm"/>
      <inkml:brushProperty name="height" value="0.1" units="cm"/>
      <inkml:brushProperty name="color" value="#E71224"/>
    </inkml:brush>
  </inkml:definitions>
  <inkml:trace contextRef="#ctx0" brushRef="#br0">0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359C8A-39F6-4045-9163-4042C4C26B15}" type="datetimeFigureOut">
              <a:rPr lang="en-GB" smtClean="0"/>
              <a:pPr/>
              <a:t>04/01/2025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370952-48CC-46D7-9FCD-59FAD40CC025}" type="slidenum">
              <a:rPr lang="en-GB" smtClean="0"/>
              <a:pPr/>
              <a:t>‹#›</a:t>
            </a:fld>
            <a:endParaRPr lang="en-GB"/>
          </a:p>
        </p:txBody>
      </p:sp>
    </p:spTree>
    <p:extLst>
      <p:ext uri="{BB962C8B-B14F-4D97-AF65-F5344CB8AC3E}">
        <p14:creationId xmlns:p14="http://schemas.microsoft.com/office/powerpoint/2010/main" val="3010231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30370952-48CC-46D7-9FCD-59FAD40CC025}" type="slidenum">
              <a:rPr lang="en-GB" smtClean="0"/>
              <a:pPr/>
              <a:t>2</a:t>
            </a:fld>
            <a:endParaRPr lang="en-GB"/>
          </a:p>
        </p:txBody>
      </p:sp>
    </p:spTree>
    <p:extLst>
      <p:ext uri="{BB962C8B-B14F-4D97-AF65-F5344CB8AC3E}">
        <p14:creationId xmlns:p14="http://schemas.microsoft.com/office/powerpoint/2010/main" val="29059414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PlaceHolder 1"/>
          <p:cNvSpPr>
            <a:spLocks noGrp="1" noRot="1" noChangeAspect="1"/>
          </p:cNvSpPr>
          <p:nvPr>
            <p:ph type="sldImg"/>
          </p:nvPr>
        </p:nvSpPr>
        <p:spPr>
          <a:xfrm>
            <a:off x="685800" y="1143000"/>
            <a:ext cx="5486400" cy="3086100"/>
          </a:xfrm>
          <a:prstGeom prst="rect">
            <a:avLst/>
          </a:prstGeom>
        </p:spPr>
      </p:sp>
      <p:sp>
        <p:nvSpPr>
          <p:cNvPr id="146" name="PlaceHolder 2"/>
          <p:cNvSpPr>
            <a:spLocks noGrp="1"/>
          </p:cNvSpPr>
          <p:nvPr>
            <p:ph type="body"/>
          </p:nvPr>
        </p:nvSpPr>
        <p:spPr>
          <a:xfrm>
            <a:off x="685800" y="4400640"/>
            <a:ext cx="5486040" cy="3600000"/>
          </a:xfrm>
          <a:prstGeom prst="rect">
            <a:avLst/>
          </a:prstGeom>
        </p:spPr>
        <p:txBody>
          <a:bodyPr>
            <a:noAutofit/>
          </a:bodyPr>
          <a:lstStyle/>
          <a:p>
            <a:endParaRPr lang="en-US" sz="2000" b="0" strike="noStrike" spc="-1">
              <a:latin typeface="Arial"/>
            </a:endParaRPr>
          </a:p>
        </p:txBody>
      </p:sp>
      <p:sp>
        <p:nvSpPr>
          <p:cNvPr id="147" name="TextShape 3"/>
          <p:cNvSpPr txBox="1"/>
          <p:nvPr/>
        </p:nvSpPr>
        <p:spPr>
          <a:xfrm>
            <a:off x="3884760" y="8685360"/>
            <a:ext cx="2971440" cy="458280"/>
          </a:xfrm>
          <a:prstGeom prst="rect">
            <a:avLst/>
          </a:prstGeom>
          <a:noFill/>
          <a:ln>
            <a:noFill/>
          </a:ln>
        </p:spPr>
        <p:txBody>
          <a:bodyPr anchor="b">
            <a:noAutofit/>
          </a:bodyPr>
          <a:lstStyle/>
          <a:p>
            <a:pPr algn="r">
              <a:lnSpc>
                <a:spcPct val="100000"/>
              </a:lnSpc>
            </a:pPr>
            <a:fld id="{9CC74A4D-E600-4B52-BF69-B8B2F0EE1375}" type="slidenum">
              <a:rPr lang="en-GB" sz="1200" b="0" strike="noStrike" spc="-1">
                <a:latin typeface="Times New Roman"/>
              </a:rPr>
              <a:t>4</a:t>
            </a:fld>
            <a:endParaRPr lang="en-US" sz="1200" b="0" strike="noStrike" spc="-1">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descr="University of Hertfordshire logo">
            <a:extLst>
              <a:ext uri="{FF2B5EF4-FFF2-40B4-BE49-F238E27FC236}">
                <a16:creationId xmlns:a16="http://schemas.microsoft.com/office/drawing/2014/main" id="{16E4BB13-0D32-AA4A-BF91-2B76A7C18242}"/>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2844000" y="2854800"/>
            <a:ext cx="6501600" cy="1153633"/>
          </a:xfrm>
          <a:prstGeom prst="rect">
            <a:avLst/>
          </a:prstGeom>
        </p:spPr>
      </p:pic>
    </p:spTree>
    <p:extLst>
      <p:ext uri="{BB962C8B-B14F-4D97-AF65-F5344CB8AC3E}">
        <p14:creationId xmlns:p14="http://schemas.microsoft.com/office/powerpoint/2010/main" val="2758167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ull Bleed Image">
    <p:bg>
      <p:bgPr>
        <a:solidFill>
          <a:schemeClr val="accent1"/>
        </a:solidFill>
        <a:effectLst/>
      </p:bgPr>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A307C322-846C-9045-AD91-A93C82FC5AAF}"/>
              </a:ext>
            </a:extLst>
          </p:cNvPr>
          <p:cNvSpPr>
            <a:spLocks noGrp="1"/>
          </p:cNvSpPr>
          <p:nvPr>
            <p:ph type="pic" sz="quarter" idx="10" hasCustomPrompt="1"/>
          </p:nvPr>
        </p:nvSpPr>
        <p:spPr>
          <a:xfrm>
            <a:off x="0" y="0"/>
            <a:ext cx="12192000" cy="6858000"/>
          </a:xfrm>
        </p:spPr>
        <p:txBody>
          <a:bodyPr/>
          <a:lstStyle>
            <a:lvl1pPr>
              <a:defRPr>
                <a:solidFill>
                  <a:schemeClr val="bg1"/>
                </a:solidFill>
              </a:defRPr>
            </a:lvl1pPr>
          </a:lstStyle>
          <a:p>
            <a:r>
              <a:rPr lang="en-US" dirty="0"/>
              <a:t>Picture</a:t>
            </a:r>
          </a:p>
        </p:txBody>
      </p:sp>
    </p:spTree>
    <p:extLst>
      <p:ext uri="{BB962C8B-B14F-4D97-AF65-F5344CB8AC3E}">
        <p14:creationId xmlns:p14="http://schemas.microsoft.com/office/powerpoint/2010/main" val="292035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Video">
    <p:bg>
      <p:bgPr>
        <a:solidFill>
          <a:schemeClr val="accent1"/>
        </a:solidFill>
        <a:effectLst/>
      </p:bgPr>
    </p:bg>
    <p:spTree>
      <p:nvGrpSpPr>
        <p:cNvPr id="1" name=""/>
        <p:cNvGrpSpPr/>
        <p:nvPr/>
      </p:nvGrpSpPr>
      <p:grpSpPr>
        <a:xfrm>
          <a:off x="0" y="0"/>
          <a:ext cx="0" cy="0"/>
          <a:chOff x="0" y="0"/>
          <a:chExt cx="0" cy="0"/>
        </a:xfrm>
      </p:grpSpPr>
      <p:sp>
        <p:nvSpPr>
          <p:cNvPr id="9" name="Media Placeholder 8">
            <a:extLst>
              <a:ext uri="{FF2B5EF4-FFF2-40B4-BE49-F238E27FC236}">
                <a16:creationId xmlns:a16="http://schemas.microsoft.com/office/drawing/2014/main" id="{9ABCF9A5-761F-434B-BBB5-D788CB1E79D8}"/>
              </a:ext>
            </a:extLst>
          </p:cNvPr>
          <p:cNvSpPr>
            <a:spLocks noGrp="1"/>
          </p:cNvSpPr>
          <p:nvPr>
            <p:ph type="media" sz="quarter" idx="10"/>
          </p:nvPr>
        </p:nvSpPr>
        <p:spPr>
          <a:xfrm>
            <a:off x="140400" y="140400"/>
            <a:ext cx="11916000" cy="6580800"/>
          </a:xfrm>
          <a:solidFill>
            <a:schemeClr val="bg1"/>
          </a:solidFill>
        </p:spPr>
        <p:txBody>
          <a:bodyPr/>
          <a:lstStyle/>
          <a:p>
            <a:endParaRPr lang="en-GB"/>
          </a:p>
        </p:txBody>
      </p:sp>
    </p:spTree>
    <p:extLst>
      <p:ext uri="{BB962C8B-B14F-4D97-AF65-F5344CB8AC3E}">
        <p14:creationId xmlns:p14="http://schemas.microsoft.com/office/powerpoint/2010/main" val="32028098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Icons and text">
    <p:bg>
      <p:bgPr>
        <a:solidFill>
          <a:schemeClr val="bg1"/>
        </a:solidFill>
        <a:effectLst/>
      </p:bgPr>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Content Placeholder 2">
            <a:extLst>
              <a:ext uri="{FF2B5EF4-FFF2-40B4-BE49-F238E27FC236}">
                <a16:creationId xmlns:a16="http://schemas.microsoft.com/office/drawing/2014/main" id="{699880E3-4DE3-A642-9738-DF49DDCC9AC5}"/>
              </a:ext>
            </a:extLst>
          </p:cNvPr>
          <p:cNvSpPr>
            <a:spLocks noGrp="1"/>
          </p:cNvSpPr>
          <p:nvPr>
            <p:ph idx="18" hasCustomPrompt="1"/>
          </p:nvPr>
        </p:nvSpPr>
        <p:spPr>
          <a:xfrm>
            <a:off x="970139" y="4079342"/>
            <a:ext cx="3144661" cy="2252134"/>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17" name="Content Placeholder 2">
            <a:extLst>
              <a:ext uri="{FF2B5EF4-FFF2-40B4-BE49-F238E27FC236}">
                <a16:creationId xmlns:a16="http://schemas.microsoft.com/office/drawing/2014/main" id="{CF37D495-D835-8E4B-A177-5E12F893DDCA}"/>
              </a:ext>
            </a:extLst>
          </p:cNvPr>
          <p:cNvSpPr>
            <a:spLocks noGrp="1"/>
          </p:cNvSpPr>
          <p:nvPr>
            <p:ph idx="19" hasCustomPrompt="1"/>
          </p:nvPr>
        </p:nvSpPr>
        <p:spPr>
          <a:xfrm>
            <a:off x="8077200"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endParaRPr lang="en-GB" dirty="0"/>
          </a:p>
        </p:txBody>
      </p:sp>
      <p:sp>
        <p:nvSpPr>
          <p:cNvPr id="18" name="Content Placeholder 2">
            <a:extLst>
              <a:ext uri="{FF2B5EF4-FFF2-40B4-BE49-F238E27FC236}">
                <a16:creationId xmlns:a16="http://schemas.microsoft.com/office/drawing/2014/main" id="{A6804C7E-983C-9246-90C0-AF8A0CE2CA84}"/>
              </a:ext>
            </a:extLst>
          </p:cNvPr>
          <p:cNvSpPr>
            <a:spLocks noGrp="1"/>
          </p:cNvSpPr>
          <p:nvPr>
            <p:ph idx="20" hasCustomPrompt="1"/>
          </p:nvPr>
        </p:nvSpPr>
        <p:spPr>
          <a:xfrm>
            <a:off x="4523669" y="4062209"/>
            <a:ext cx="3144661" cy="2252134"/>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a:solidFill>
                  <a:srgbClr val="203232"/>
                </a:solidFill>
              </a:defRPr>
            </a:lvl1pPr>
            <a:lvl2pPr>
              <a:defRPr lang="en-US" dirty="0" smtClean="0"/>
            </a:lvl2pPr>
            <a:lvl3pPr>
              <a:defRPr lang="en-GB" dirty="0"/>
            </a:lvl3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dirty="0"/>
              <a:t>Add </a:t>
            </a:r>
            <a:r>
              <a:rPr lang="en-US" dirty="0"/>
              <a:t>Text</a:t>
            </a:r>
          </a:p>
        </p:txBody>
      </p:sp>
      <p:sp>
        <p:nvSpPr>
          <p:cNvPr id="8" name="Picture Placeholder 7">
            <a:extLst>
              <a:ext uri="{FF2B5EF4-FFF2-40B4-BE49-F238E27FC236}">
                <a16:creationId xmlns:a16="http://schemas.microsoft.com/office/drawing/2014/main" id="{84410427-8F1D-7541-9C05-AFDD3531678D}"/>
              </a:ext>
            </a:extLst>
          </p:cNvPr>
          <p:cNvSpPr>
            <a:spLocks noGrp="1"/>
          </p:cNvSpPr>
          <p:nvPr>
            <p:ph type="pic" sz="quarter" idx="23"/>
          </p:nvPr>
        </p:nvSpPr>
        <p:spPr>
          <a:xfrm>
            <a:off x="1462175" y="1640942"/>
            <a:ext cx="2160587" cy="2160588"/>
          </a:xfrm>
        </p:spPr>
        <p:txBody>
          <a:bodyPr/>
          <a:lstStyle/>
          <a:p>
            <a:endParaRPr lang="en-US"/>
          </a:p>
        </p:txBody>
      </p:sp>
      <p:sp>
        <p:nvSpPr>
          <p:cNvPr id="20" name="Picture Placeholder 7">
            <a:extLst>
              <a:ext uri="{FF2B5EF4-FFF2-40B4-BE49-F238E27FC236}">
                <a16:creationId xmlns:a16="http://schemas.microsoft.com/office/drawing/2014/main" id="{8B7D5964-7A97-5742-8717-CCB747F84A08}"/>
              </a:ext>
            </a:extLst>
          </p:cNvPr>
          <p:cNvSpPr>
            <a:spLocks noGrp="1"/>
          </p:cNvSpPr>
          <p:nvPr>
            <p:ph type="pic" sz="quarter" idx="24"/>
          </p:nvPr>
        </p:nvSpPr>
        <p:spPr>
          <a:xfrm>
            <a:off x="5015705" y="1640942"/>
            <a:ext cx="2160587" cy="2160588"/>
          </a:xfrm>
        </p:spPr>
        <p:txBody>
          <a:bodyPr/>
          <a:lstStyle/>
          <a:p>
            <a:endParaRPr lang="en-US"/>
          </a:p>
        </p:txBody>
      </p:sp>
      <p:sp>
        <p:nvSpPr>
          <p:cNvPr id="21" name="Picture Placeholder 7">
            <a:extLst>
              <a:ext uri="{FF2B5EF4-FFF2-40B4-BE49-F238E27FC236}">
                <a16:creationId xmlns:a16="http://schemas.microsoft.com/office/drawing/2014/main" id="{344933FE-A401-A841-9AC3-B75285AA32D2}"/>
              </a:ext>
            </a:extLst>
          </p:cNvPr>
          <p:cNvSpPr>
            <a:spLocks noGrp="1"/>
          </p:cNvSpPr>
          <p:nvPr>
            <p:ph type="pic" sz="quarter" idx="25"/>
          </p:nvPr>
        </p:nvSpPr>
        <p:spPr>
          <a:xfrm>
            <a:off x="8569236" y="1640942"/>
            <a:ext cx="2160587" cy="2160588"/>
          </a:xfrm>
        </p:spPr>
        <p:txBody>
          <a:bodyPr/>
          <a:lstStyle/>
          <a:p>
            <a:endParaRPr lang="en-US"/>
          </a:p>
        </p:txBody>
      </p:sp>
    </p:spTree>
    <p:extLst>
      <p:ext uri="{BB962C8B-B14F-4D97-AF65-F5344CB8AC3E}">
        <p14:creationId xmlns:p14="http://schemas.microsoft.com/office/powerpoint/2010/main" val="36116316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End pag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EE2CE188-32E7-4242-9E44-E8055FC030CC}"/>
              </a:ext>
            </a:extLst>
          </p:cNvPr>
          <p:cNvPicPr>
            <a:picLocks noChangeAspect="1"/>
          </p:cNvPicPr>
          <p:nvPr userDrawn="1"/>
        </p:nvPicPr>
        <p:blipFill>
          <a:blip r:embed="rId2" cstate="print">
            <a:extLst>
              <a:ext uri="{28A0092B-C50C-407E-A947-70E740481C1C}">
                <a14:useLocalDpi xmlns:a14="http://schemas.microsoft.com/office/drawing/2010/main"/>
              </a:ext>
            </a:extLst>
          </a:blip>
          <a:srcRect/>
          <a:stretch/>
        </p:blipFill>
        <p:spPr>
          <a:xfrm>
            <a:off x="954002" y="5511600"/>
            <a:ext cx="2242795" cy="397958"/>
          </a:xfrm>
          <a:prstGeom prst="rect">
            <a:avLst/>
          </a:prstGeom>
        </p:spPr>
      </p:pic>
      <p:sp>
        <p:nvSpPr>
          <p:cNvPr id="2" name="Title 1">
            <a:extLst>
              <a:ext uri="{FF2B5EF4-FFF2-40B4-BE49-F238E27FC236}">
                <a16:creationId xmlns:a16="http://schemas.microsoft.com/office/drawing/2014/main" id="{7381B53D-9933-445F-9B68-E730EB38A5A9}"/>
              </a:ext>
            </a:extLst>
          </p:cNvPr>
          <p:cNvSpPr>
            <a:spLocks noGrp="1"/>
          </p:cNvSpPr>
          <p:nvPr>
            <p:ph type="ctrTitle"/>
          </p:nvPr>
        </p:nvSpPr>
        <p:spPr>
          <a:xfrm>
            <a:off x="926844" y="1964352"/>
            <a:ext cx="11828559" cy="1051570"/>
          </a:xfrm>
        </p:spPr>
        <p:txBody>
          <a:bodyPr vert="horz" wrap="none" lIns="0" tIns="0" rIns="0" bIns="0" rtlCol="0" anchor="t" anchorCtr="0">
            <a:noAutofit/>
          </a:bodyPr>
          <a:lstStyle>
            <a:lvl1pPr>
              <a:lnSpc>
                <a:spcPct val="100000"/>
              </a:lnSpc>
              <a:defRPr lang="en-GB" sz="7386" spc="-300" baseline="0" dirty="0">
                <a:solidFill>
                  <a:schemeClr val="bg1"/>
                </a:solidFill>
              </a:defRPr>
            </a:lvl1pPr>
          </a:lstStyle>
          <a:p>
            <a:pPr lvl="0">
              <a:lnSpc>
                <a:spcPts val="8186"/>
              </a:lnSpc>
            </a:pPr>
            <a:r>
              <a:rPr lang="en-US" dirty="0"/>
              <a:t>Click to edit Master title style</a:t>
            </a:r>
            <a:endParaRPr lang="en-GB" dirty="0"/>
          </a:p>
        </p:txBody>
      </p:sp>
      <p:sp>
        <p:nvSpPr>
          <p:cNvPr id="5" name="Footer Placeholder 4">
            <a:extLst>
              <a:ext uri="{FF2B5EF4-FFF2-40B4-BE49-F238E27FC236}">
                <a16:creationId xmlns:a16="http://schemas.microsoft.com/office/drawing/2014/main" id="{CA2BE80A-BFEC-E24A-B510-73A571F1F04F}"/>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8E5B25B4-144A-5B4A-8EAD-2022412DF2F1}"/>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8621701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0370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divi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B53D-9933-445F-9B68-E730EB38A5A9}"/>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bg1"/>
                </a:solidFill>
              </a:defRPr>
            </a:lvl1pPr>
          </a:lstStyle>
          <a:p>
            <a:r>
              <a:rPr lang="en-US" dirty="0"/>
              <a:t>Click to edit master title</a:t>
            </a:r>
            <a:endParaRPr lang="en-GB" dirty="0"/>
          </a:p>
        </p:txBody>
      </p:sp>
      <p:sp>
        <p:nvSpPr>
          <p:cNvPr id="3" name="Subtitle 2">
            <a:extLst>
              <a:ext uri="{FF2B5EF4-FFF2-40B4-BE49-F238E27FC236}">
                <a16:creationId xmlns:a16="http://schemas.microsoft.com/office/drawing/2014/main" id="{E2C6B9F5-608F-4534-96F0-C3A5E1A638A6}"/>
              </a:ext>
            </a:extLst>
          </p:cNvPr>
          <p:cNvSpPr>
            <a:spLocks noGrp="1"/>
          </p:cNvSpPr>
          <p:nvPr>
            <p:ph type="subTitle" idx="1" hasCustomPrompt="1"/>
          </p:nvPr>
        </p:nvSpPr>
        <p:spPr>
          <a:xfrm>
            <a:off x="954000" y="1890000"/>
            <a:ext cx="10031156" cy="360000"/>
          </a:xfrm>
        </p:spPr>
        <p:txBody>
          <a:bodyPr lIns="0" tIns="0" rIns="0" bIns="0">
            <a:noAutofit/>
          </a:bodyPr>
          <a:lstStyle>
            <a:lvl1pPr marL="0" indent="0" algn="l">
              <a:buNone/>
              <a:defRPr sz="3600" b="1" kern="3000" spc="-1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79733"/>
            <a:ext cx="7176911" cy="230832"/>
          </a:xfrm>
        </p:spPr>
        <p:txBody>
          <a:bodyPr>
            <a:noAutofit/>
          </a:bodyPr>
          <a:lstStyle>
            <a:lvl1pPr>
              <a:defRPr>
                <a:solidFill>
                  <a:schemeClr val="bg1"/>
                </a:solidFill>
              </a:defRPr>
            </a:lvl1pPr>
          </a:lstStyle>
          <a:p>
            <a:r>
              <a:rPr lang="en-GB" dirty="0"/>
              <a:t>PRESENTATION TITLE (ADD VIA INSERT, HEADER &amp; FOOTER)</a:t>
            </a:r>
            <a:endParaRPr lang="en-GB" dirty="0">
              <a:solidFill>
                <a:schemeClr val="bg1"/>
              </a:solidFill>
            </a:endParaRP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79733"/>
            <a:ext cx="622800" cy="230832"/>
          </a:xfrm>
        </p:spPr>
        <p:txBody>
          <a:bodyPr wrap="square">
            <a:noAutofit/>
          </a:bodyPr>
          <a:lstStyle>
            <a:lvl1pPr>
              <a:defRPr>
                <a:solidFill>
                  <a:schemeClr val="bg1"/>
                </a:solidFill>
              </a:defRPr>
            </a:lvl1pPr>
          </a:lstStyle>
          <a:p>
            <a:fld id="{E4D355CA-84B7-41B1-B164-8BB439CC7C6B}" type="slidenum">
              <a:rPr lang="en-GB" smtClean="0"/>
              <a:pPr/>
              <a:t>‹#›</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BCCF2CA0-CCE3-4304-8F31-4D1CC50BCBDE}"/>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954000" y="5511600"/>
            <a:ext cx="2242800" cy="397959"/>
          </a:xfrm>
          <a:prstGeom prst="rect">
            <a:avLst/>
          </a:prstGeom>
        </p:spPr>
      </p:pic>
    </p:spTree>
    <p:extLst>
      <p:ext uri="{BB962C8B-B14F-4D97-AF65-F5344CB8AC3E}">
        <p14:creationId xmlns:p14="http://schemas.microsoft.com/office/powerpoint/2010/main" val="1713616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page">
    <p:bg>
      <p:bgPr>
        <a:solidFill>
          <a:schemeClr val="bg1"/>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2C6B9F5-608F-4534-96F0-C3A5E1A638A6}"/>
              </a:ext>
            </a:extLst>
          </p:cNvPr>
          <p:cNvSpPr>
            <a:spLocks noGrp="1"/>
          </p:cNvSpPr>
          <p:nvPr>
            <p:ph type="subTitle" idx="1"/>
          </p:nvPr>
        </p:nvSpPr>
        <p:spPr>
          <a:xfrm>
            <a:off x="954000" y="1890000"/>
            <a:ext cx="7200000" cy="360000"/>
          </a:xfrm>
        </p:spPr>
        <p:txBody>
          <a:bodyPr lIns="0" tIns="0" rIns="0" bIns="0">
            <a:noAutofit/>
          </a:bodyPr>
          <a:lstStyle>
            <a:lvl1pPr marL="0" indent="0" algn="l">
              <a:buNone/>
              <a:defRPr sz="3600" b="1" kern="3000" spc="-1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sp>
        <p:nvSpPr>
          <p:cNvPr id="5" name="Footer Placeholder 4">
            <a:extLst>
              <a:ext uri="{FF2B5EF4-FFF2-40B4-BE49-F238E27FC236}">
                <a16:creationId xmlns:a16="http://schemas.microsoft.com/office/drawing/2014/main" id="{0540E7B9-9AC6-4E42-A931-6FF91E6494A1}"/>
              </a:ext>
            </a:extLst>
          </p:cNvPr>
          <p:cNvSpPr>
            <a:spLocks noGrp="1"/>
          </p:cNvSpPr>
          <p:nvPr>
            <p:ph type="ftr" sz="quarter" idx="11"/>
          </p:nvPr>
        </p:nvSpPr>
        <p:spPr>
          <a:xfrm>
            <a:off x="965289" y="791022"/>
            <a:ext cx="7176911" cy="230832"/>
          </a:xfrm>
        </p:spPr>
        <p:txBody>
          <a:bodyPr>
            <a:noAutofit/>
          </a:bodyPr>
          <a:lstStyle>
            <a:lvl1pPr>
              <a:defRPr>
                <a:solidFill>
                  <a:srgbClr val="8F9898"/>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FB16D645-6420-4785-8316-43EF780FA589}"/>
              </a:ext>
            </a:extLst>
          </p:cNvPr>
          <p:cNvSpPr>
            <a:spLocks noGrp="1"/>
          </p:cNvSpPr>
          <p:nvPr>
            <p:ph type="sldNum" sz="quarter" idx="12"/>
          </p:nvPr>
        </p:nvSpPr>
        <p:spPr>
          <a:xfrm>
            <a:off x="10616400" y="791022"/>
            <a:ext cx="622800" cy="230832"/>
          </a:xfrm>
        </p:spPr>
        <p:txBody>
          <a:bodyPr wrap="square">
            <a:noAutofit/>
          </a:bodyPr>
          <a:lstStyle>
            <a:lvl1pPr>
              <a:defRPr>
                <a:solidFill>
                  <a:srgbClr val="8F9898"/>
                </a:solidFill>
              </a:defRPr>
            </a:lvl1pPr>
          </a:lstStyle>
          <a:p>
            <a:fld id="{E4D355CA-84B7-41B1-B164-8BB439CC7C6B}" type="slidenum">
              <a:rPr lang="en-GB" smtClean="0"/>
              <a:pPr/>
              <a:t>‹#›</a:t>
            </a:fld>
            <a:endParaRPr lang="en-GB" dirty="0"/>
          </a:p>
        </p:txBody>
      </p:sp>
      <p:sp>
        <p:nvSpPr>
          <p:cNvPr id="9" name="Title 1">
            <a:extLst>
              <a:ext uri="{FF2B5EF4-FFF2-40B4-BE49-F238E27FC236}">
                <a16:creationId xmlns:a16="http://schemas.microsoft.com/office/drawing/2014/main" id="{E9449821-0D0D-644D-97A3-D56097A9C6DA}"/>
              </a:ext>
            </a:extLst>
          </p:cNvPr>
          <p:cNvSpPr>
            <a:spLocks noGrp="1"/>
          </p:cNvSpPr>
          <p:nvPr>
            <p:ph type="ctrTitle" hasCustomPrompt="1"/>
          </p:nvPr>
        </p:nvSpPr>
        <p:spPr>
          <a:xfrm>
            <a:off x="953999" y="2579715"/>
            <a:ext cx="10031157" cy="2160000"/>
          </a:xfrm>
        </p:spPr>
        <p:txBody>
          <a:bodyPr anchor="t" anchorCtr="0">
            <a:normAutofit/>
          </a:bodyPr>
          <a:lstStyle>
            <a:lvl1pPr algn="l">
              <a:lnSpc>
                <a:spcPts val="8000"/>
              </a:lnSpc>
              <a:defRPr sz="7500" b="1" kern="3000" spc="-200" baseline="0">
                <a:solidFill>
                  <a:schemeClr val="tx1"/>
                </a:solidFill>
              </a:defRPr>
            </a:lvl1pPr>
          </a:lstStyle>
          <a:p>
            <a:r>
              <a:rPr lang="en-US" dirty="0"/>
              <a:t>Click to edit master title</a:t>
            </a:r>
            <a:endParaRPr lang="en-GB" dirty="0"/>
          </a:p>
        </p:txBody>
      </p:sp>
      <p:sp>
        <p:nvSpPr>
          <p:cNvPr id="10" name="Rectangle 9">
            <a:extLst>
              <a:ext uri="{FF2B5EF4-FFF2-40B4-BE49-F238E27FC236}">
                <a16:creationId xmlns:a16="http://schemas.microsoft.com/office/drawing/2014/main" id="{44F6EB17-8019-7B4E-B53C-76B057A7C31F}"/>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pic>
        <p:nvPicPr>
          <p:cNvPr id="11" name="Picture 10">
            <a:extLst>
              <a:ext uri="{FF2B5EF4-FFF2-40B4-BE49-F238E27FC236}">
                <a16:creationId xmlns:a16="http://schemas.microsoft.com/office/drawing/2014/main" id="{0503EF50-F00F-9643-BE53-F0A5272FC4B2}"/>
              </a:ext>
            </a:extLst>
          </p:cNvPr>
          <p:cNvPicPr>
            <a:picLocks noChangeAspect="1"/>
          </p:cNvPicPr>
          <p:nvPr userDrawn="1"/>
        </p:nvPicPr>
        <p:blipFill>
          <a:blip r:embed="rId2"/>
          <a:stretch>
            <a:fillRect/>
          </a:stretch>
        </p:blipFill>
        <p:spPr>
          <a:xfrm>
            <a:off x="953998" y="5517266"/>
            <a:ext cx="2244881" cy="396903"/>
          </a:xfrm>
          <a:prstGeom prst="rect">
            <a:avLst/>
          </a:prstGeom>
        </p:spPr>
      </p:pic>
    </p:spTree>
    <p:extLst>
      <p:ext uri="{BB962C8B-B14F-4D97-AF65-F5344CB8AC3E}">
        <p14:creationId xmlns:p14="http://schemas.microsoft.com/office/powerpoint/2010/main" val="41082078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and Two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81FBDFA-876B-4255-A301-F62F1EDD8D66}"/>
              </a:ext>
            </a:extLst>
          </p:cNvPr>
          <p:cNvSpPr>
            <a:spLocks noGrp="1"/>
          </p:cNvSpPr>
          <p:nvPr>
            <p:ph sz="half" idx="1" hasCustomPrompt="1"/>
          </p:nvPr>
        </p:nvSpPr>
        <p:spPr>
          <a:xfrm>
            <a:off x="973668" y="2717444"/>
            <a:ext cx="4903200"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lvl="0"/>
            <a:r>
              <a:rPr lang="en-GB" dirty="0"/>
              <a:t>Add Text</a:t>
            </a:r>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6336000" y="2717444"/>
            <a:ext cx="4456800" cy="3175200"/>
          </a:xfrm>
        </p:spPr>
        <p:txBody>
          <a:bodyPr vert="horz" lIns="0" tIns="0" rIns="0" bIns="0" rtlCol="0">
            <a:noAutofit/>
          </a:bodyPr>
          <a:lstStyle>
            <a:lvl1pPr marL="0" marR="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lang="en-US" b="0" dirty="0" smtClean="0">
                <a:solidFill>
                  <a:srgbClr val="203232"/>
                </a:solidFill>
              </a:defRPr>
            </a:lvl1pPr>
            <a:lvl2pPr>
              <a:defRPr lang="en-US" dirty="0" smtClean="0"/>
            </a:lvl2pPr>
            <a:lvl3pPr>
              <a:defRPr lang="en-GB" dirty="0"/>
            </a:lvl3pPr>
            <a:lvl4pPr>
              <a:defRPr/>
            </a:lvl4pPr>
            <a:lvl5pPr>
              <a:defRPr>
                <a:solidFill>
                  <a:schemeClr val="accent4"/>
                </a:solidFill>
              </a:defRPr>
            </a:lvl5pPr>
          </a:lstStyle>
          <a:p>
            <a:pPr marL="0" marR="0" lvl="0" indent="0" algn="l" defTabSz="914400" rtl="0" eaLnBrk="1" fontAlgn="auto" latinLnBrk="0" hangingPunct="1">
              <a:lnSpc>
                <a:spcPts val="2880"/>
              </a:lnSpc>
              <a:spcBef>
                <a:spcPts val="0"/>
              </a:spcBef>
              <a:spcAft>
                <a:spcPts val="992"/>
              </a:spcAft>
              <a:buClrTx/>
              <a:buSzTx/>
              <a:buFont typeface="Arial" panose="020B0604020202020204" pitchFamily="34" charset="0"/>
              <a:buNone/>
              <a:tabLst/>
              <a:defRPr/>
            </a:pPr>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62A19DAE-53D8-4F04-A4B9-B6EDFC23886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accent1"/>
              </a:solidFill>
            </a:endParaRPr>
          </a:p>
        </p:txBody>
      </p:sp>
    </p:spTree>
    <p:extLst>
      <p:ext uri="{BB962C8B-B14F-4D97-AF65-F5344CB8AC3E}">
        <p14:creationId xmlns:p14="http://schemas.microsoft.com/office/powerpoint/2010/main" val="1288463762"/>
      </p:ext>
    </p:extLst>
  </p:cSld>
  <p:clrMapOvr>
    <a:masterClrMapping/>
  </p:clrMapOvr>
  <p:extLst>
    <p:ext uri="{DCECCB84-F9BA-43D5-87BE-67443E8EF086}">
      <p15:sldGuideLst xmlns:p15="http://schemas.microsoft.com/office/powerpoint/2012/main">
        <p15:guide id="2" pos="6805" userDrawn="1">
          <p15:clr>
            <a:srgbClr val="FBAE40"/>
          </p15:clr>
        </p15:guide>
        <p15:guide id="3" pos="3989" userDrawn="1">
          <p15:clr>
            <a:srgbClr val="FBAE40"/>
          </p15:clr>
        </p15:guide>
        <p15:guide id="4" pos="3705"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p:nvPr>
        </p:nvSpPr>
        <p:spPr/>
        <p:txBody>
          <a:body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2717600"/>
            <a:ext cx="10251722" cy="31752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5" name="Footer Placeholder 4">
            <a:extLst>
              <a:ext uri="{FF2B5EF4-FFF2-40B4-BE49-F238E27FC236}">
                <a16:creationId xmlns:a16="http://schemas.microsoft.com/office/drawing/2014/main" id="{962B6D5D-0892-4B4E-86D9-894852B1242C}"/>
              </a:ext>
            </a:extLst>
          </p:cNvPr>
          <p:cNvSpPr>
            <a:spLocks noGrp="1"/>
          </p:cNvSpPr>
          <p:nvPr>
            <p:ph type="ftr" sz="quarter" idx="11"/>
          </p:nvPr>
        </p:nvSpPr>
        <p:spPr/>
        <p:txBody>
          <a:body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21322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Larg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E70B5-BA04-4DB3-853D-A1C05ADF828C}"/>
              </a:ext>
            </a:extLst>
          </p:cNvPr>
          <p:cNvSpPr>
            <a:spLocks noGrp="1"/>
          </p:cNvSpPr>
          <p:nvPr>
            <p:ph type="title" hasCustomPrompt="1"/>
          </p:nvPr>
        </p:nvSpPr>
        <p:spPr>
          <a:xfrm>
            <a:off x="954000" y="775255"/>
            <a:ext cx="7361569" cy="365125"/>
          </a:xfrm>
        </p:spPr>
        <p:txBody>
          <a:bodyPr/>
          <a:lstStyle/>
          <a:p>
            <a:r>
              <a:rPr lang="en-US" dirty="0"/>
              <a:t>Click to add title.</a:t>
            </a:r>
            <a:endParaRPr lang="en-GB" dirty="0"/>
          </a:p>
        </p:txBody>
      </p:sp>
      <p:sp>
        <p:nvSpPr>
          <p:cNvPr id="3" name="Content Placeholder 2">
            <a:extLst>
              <a:ext uri="{FF2B5EF4-FFF2-40B4-BE49-F238E27FC236}">
                <a16:creationId xmlns:a16="http://schemas.microsoft.com/office/drawing/2014/main" id="{70440712-862D-4568-80A4-86117B896766}"/>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rgbClr val="203232"/>
                </a:solidFill>
              </a:defRPr>
            </a:lvl1pPr>
            <a:lvl2pPr>
              <a:defRPr lang="en-US" dirty="0" smtClean="0"/>
            </a:lvl2pPr>
            <a:lvl3pPr>
              <a:defRPr lang="en-GB" dirty="0"/>
            </a:lvl3pPr>
            <a:lvl5pPr>
              <a:defRPr>
                <a:solidFill>
                  <a:schemeClr val="accent4"/>
                </a:solidFill>
              </a:defRPr>
            </a:lvl5pPr>
          </a:lstStyle>
          <a:p>
            <a:pPr lvl="0"/>
            <a:r>
              <a:rPr lang="en-GB" dirty="0"/>
              <a:t>Add Text</a:t>
            </a:r>
          </a:p>
        </p:txBody>
      </p:sp>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7" name="Rectangle 6">
            <a:extLst>
              <a:ext uri="{FF2B5EF4-FFF2-40B4-BE49-F238E27FC236}">
                <a16:creationId xmlns:a16="http://schemas.microsoft.com/office/drawing/2014/main" id="{850AA271-B0BA-42CD-A544-17AAB1FA2EEA}"/>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5730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Large blue">
    <p:bg>
      <p:bgPr>
        <a:solidFill>
          <a:schemeClr val="accent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B7428FC-C061-4730-9EA5-A52A00413991}"/>
              </a:ext>
            </a:extLst>
          </p:cNvPr>
          <p:cNvSpPr>
            <a:spLocks noGrp="1"/>
          </p:cNvSpPr>
          <p:nvPr>
            <p:ph type="sldNum" sz="quarter" idx="12"/>
          </p:nvPr>
        </p:nvSpPr>
        <p:spPr/>
        <p:txBody>
          <a:bodyPr/>
          <a:lstStyle>
            <a:lvl1pPr>
              <a:defRPr>
                <a:solidFill>
                  <a:schemeClr val="bg1"/>
                </a:solidFill>
              </a:defRPr>
            </a:lvl1pPr>
          </a:lstStyle>
          <a:p>
            <a:fld id="{E4D355CA-84B7-41B1-B164-8BB439CC7C6B}" type="slidenum">
              <a:rPr lang="en-GB" smtClean="0"/>
              <a:pPr/>
              <a:t>‹#›</a:t>
            </a:fld>
            <a:endParaRPr lang="en-GB" dirty="0"/>
          </a:p>
        </p:txBody>
      </p:sp>
      <p:sp>
        <p:nvSpPr>
          <p:cNvPr id="8" name="Content Placeholder 2">
            <a:extLst>
              <a:ext uri="{FF2B5EF4-FFF2-40B4-BE49-F238E27FC236}">
                <a16:creationId xmlns:a16="http://schemas.microsoft.com/office/drawing/2014/main" id="{B09D4C03-E8B1-644E-949B-F7AF91181833}"/>
              </a:ext>
            </a:extLst>
          </p:cNvPr>
          <p:cNvSpPr>
            <a:spLocks noGrp="1"/>
          </p:cNvSpPr>
          <p:nvPr>
            <p:ph idx="1" hasCustomPrompt="1"/>
          </p:nvPr>
        </p:nvSpPr>
        <p:spPr>
          <a:xfrm>
            <a:off x="970139" y="1367692"/>
            <a:ext cx="10251722" cy="4923693"/>
          </a:xfrm>
        </p:spPr>
        <p:txBody>
          <a:bodyPr vert="horz" lIns="0" tIns="0" rIns="0" bIns="0" rtlCol="0">
            <a:noAutofit/>
          </a:bodyPr>
          <a:lstStyle>
            <a:lvl1pPr>
              <a:defRPr lang="en-US" b="0" dirty="0" smtClean="0">
                <a:solidFill>
                  <a:schemeClr val="bg1"/>
                </a:solidFill>
              </a:defRPr>
            </a:lvl1pPr>
            <a:lvl2pPr>
              <a:defRPr lang="en-US" dirty="0" smtClean="0">
                <a:solidFill>
                  <a:schemeClr val="bg1"/>
                </a:solidFill>
              </a:defRPr>
            </a:lvl2pPr>
            <a:lvl3pPr>
              <a:defRPr lang="en-GB" dirty="0">
                <a:solidFill>
                  <a:schemeClr val="bg1"/>
                </a:solidFill>
              </a:defRPr>
            </a:lvl3pPr>
            <a:lvl4pPr>
              <a:defRPr>
                <a:solidFill>
                  <a:schemeClr val="bg1"/>
                </a:solidFill>
              </a:defRPr>
            </a:lvl4pPr>
            <a:lvl5pPr>
              <a:defRPr>
                <a:solidFill>
                  <a:schemeClr val="bg1"/>
                </a:solidFill>
              </a:defRPr>
            </a:lvl5pPr>
          </a:lstStyle>
          <a:p>
            <a:pPr lvl="0"/>
            <a:r>
              <a:rPr lang="en-US" dirty="0"/>
              <a:t>Add Text</a:t>
            </a:r>
            <a:endParaRPr lang="en-GB" dirty="0"/>
          </a:p>
        </p:txBody>
      </p:sp>
      <p:sp>
        <p:nvSpPr>
          <p:cNvPr id="5" name="Title 1">
            <a:extLst>
              <a:ext uri="{FF2B5EF4-FFF2-40B4-BE49-F238E27FC236}">
                <a16:creationId xmlns:a16="http://schemas.microsoft.com/office/drawing/2014/main" id="{02EDA17D-AAE6-954F-93C6-90B8D7B80BD1}"/>
              </a:ext>
            </a:extLst>
          </p:cNvPr>
          <p:cNvSpPr>
            <a:spLocks noGrp="1"/>
          </p:cNvSpPr>
          <p:nvPr>
            <p:ph type="title" hasCustomPrompt="1"/>
          </p:nvPr>
        </p:nvSpPr>
        <p:spPr>
          <a:xfrm>
            <a:off x="954000" y="775255"/>
            <a:ext cx="7361569" cy="365125"/>
          </a:xfrm>
        </p:spPr>
        <p:txBody>
          <a:bodyPr/>
          <a:lstStyle>
            <a:lvl1pPr>
              <a:defRPr>
                <a:solidFill>
                  <a:schemeClr val="bg1"/>
                </a:solidFill>
              </a:defRPr>
            </a:lvl1pPr>
          </a:lstStyle>
          <a:p>
            <a:r>
              <a:rPr lang="en-US" dirty="0"/>
              <a:t>Click to add title.</a:t>
            </a:r>
            <a:endParaRPr lang="en-GB" dirty="0"/>
          </a:p>
        </p:txBody>
      </p:sp>
    </p:spTree>
    <p:extLst>
      <p:ext uri="{BB962C8B-B14F-4D97-AF65-F5344CB8AC3E}">
        <p14:creationId xmlns:p14="http://schemas.microsoft.com/office/powerpoint/2010/main" val="1840620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 Image + Conten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dirty="0"/>
              <a:t>Click to edit Master title style</a:t>
            </a:r>
            <a:endParaRPr lang="en-GB" dirty="0"/>
          </a:p>
        </p:txBody>
      </p:sp>
      <p:sp>
        <p:nvSpPr>
          <p:cNvPr id="4" name="Content Placeholder 3">
            <a:extLst>
              <a:ext uri="{FF2B5EF4-FFF2-40B4-BE49-F238E27FC236}">
                <a16:creationId xmlns:a16="http://schemas.microsoft.com/office/drawing/2014/main" id="{46F0C709-1F3D-4B13-A290-4041A33FB10E}"/>
              </a:ext>
            </a:extLst>
          </p:cNvPr>
          <p:cNvSpPr>
            <a:spLocks noGrp="1"/>
          </p:cNvSpPr>
          <p:nvPr>
            <p:ph sz="half" idx="2" hasCustomPrompt="1"/>
          </p:nvPr>
        </p:nvSpPr>
        <p:spPr>
          <a:xfrm>
            <a:off x="7835952" y="2728800"/>
            <a:ext cx="2959200"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GB" spc="-100" baseline="0" dirty="0"/>
            </a:lvl4pPr>
            <a:lvl5pPr>
              <a:defRPr spc="-100" baseline="0">
                <a:solidFill>
                  <a:schemeClr val="accent4"/>
                </a:solidFill>
              </a:defRPr>
            </a:lvl5pPr>
          </a:lstStyle>
          <a:p>
            <a:pPr lvl="0"/>
            <a:r>
              <a:rPr lang="en-GB" b="0" dirty="0"/>
              <a:t>Add Text</a:t>
            </a:r>
            <a:endParaRPr lang="en-GB" dirty="0"/>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10" name="Picture Placeholder 9">
            <a:extLst>
              <a:ext uri="{FF2B5EF4-FFF2-40B4-BE49-F238E27FC236}">
                <a16:creationId xmlns:a16="http://schemas.microsoft.com/office/drawing/2014/main" id="{874043F1-6F14-49BD-83CA-12B559ABC101}"/>
              </a:ext>
            </a:extLst>
          </p:cNvPr>
          <p:cNvSpPr>
            <a:spLocks noGrp="1"/>
          </p:cNvSpPr>
          <p:nvPr>
            <p:ph type="pic" sz="quarter" idx="13"/>
          </p:nvPr>
        </p:nvSpPr>
        <p:spPr>
          <a:xfrm>
            <a:off x="954088" y="2728913"/>
            <a:ext cx="6400800" cy="4129087"/>
          </a:xfrm>
        </p:spPr>
        <p:txBody>
          <a:bodyPr/>
          <a:lstStyle/>
          <a:p>
            <a:endParaRPr lang="en-GB"/>
          </a:p>
        </p:txBody>
      </p:sp>
      <p:sp>
        <p:nvSpPr>
          <p:cNvPr id="11" name="Rectangle 10">
            <a:extLst>
              <a:ext uri="{FF2B5EF4-FFF2-40B4-BE49-F238E27FC236}">
                <a16:creationId xmlns:a16="http://schemas.microsoft.com/office/drawing/2014/main" id="{4B51C537-0174-43E5-8B81-C80AF1D06831}"/>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341137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 Content + 2 Images">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AFE49-0143-472F-897B-A7DAB87AB4E4}"/>
              </a:ext>
            </a:extLst>
          </p:cNvPr>
          <p:cNvSpPr>
            <a:spLocks noGrp="1"/>
          </p:cNvSpPr>
          <p:nvPr>
            <p:ph type="title"/>
          </p:nvPr>
        </p:nvSpPr>
        <p:spPr/>
        <p:txBody>
          <a:bodyPr/>
          <a:lstStyle/>
          <a:p>
            <a:r>
              <a:rPr lang="en-US"/>
              <a:t>Click to edit Master title style</a:t>
            </a:r>
            <a:endParaRPr lang="en-GB"/>
          </a:p>
        </p:txBody>
      </p:sp>
      <p:sp>
        <p:nvSpPr>
          <p:cNvPr id="6" name="Footer Placeholder 5">
            <a:extLst>
              <a:ext uri="{FF2B5EF4-FFF2-40B4-BE49-F238E27FC236}">
                <a16:creationId xmlns:a16="http://schemas.microsoft.com/office/drawing/2014/main" id="{60A8C9C5-E913-47B9-82DE-196768E6D657}"/>
              </a:ext>
            </a:extLst>
          </p:cNvPr>
          <p:cNvSpPr>
            <a:spLocks noGrp="1"/>
          </p:cNvSpPr>
          <p:nvPr>
            <p:ph type="ftr" sz="quarter" idx="11"/>
          </p:nvPr>
        </p:nvSpPr>
        <p:spPr/>
        <p:txBody>
          <a:bodyPr/>
          <a:lstStyle/>
          <a:p>
            <a:r>
              <a:rPr lang="en-GB" dirty="0"/>
              <a:t>PRESENTATION TITLE (ADD VIA INSERT, HEADER &amp; FOOTER)</a:t>
            </a:r>
          </a:p>
        </p:txBody>
      </p:sp>
      <p:sp>
        <p:nvSpPr>
          <p:cNvPr id="7" name="Slide Number Placeholder 6">
            <a:extLst>
              <a:ext uri="{FF2B5EF4-FFF2-40B4-BE49-F238E27FC236}">
                <a16:creationId xmlns:a16="http://schemas.microsoft.com/office/drawing/2014/main" id="{E1558F66-ECA3-4B00-A383-8D2B86217C93}"/>
              </a:ext>
            </a:extLst>
          </p:cNvPr>
          <p:cNvSpPr>
            <a:spLocks noGrp="1"/>
          </p:cNvSpPr>
          <p:nvPr>
            <p:ph type="sldNum" sz="quarter" idx="12"/>
          </p:nvPr>
        </p:nvSpPr>
        <p:spPr/>
        <p:txBody>
          <a:bodyPr/>
          <a:lstStyle/>
          <a:p>
            <a:fld id="{E4D355CA-84B7-41B1-B164-8BB439CC7C6B}" type="slidenum">
              <a:rPr lang="en-GB" smtClean="0"/>
              <a:pPr/>
              <a:t>‹#›</a:t>
            </a:fld>
            <a:endParaRPr lang="en-GB"/>
          </a:p>
        </p:txBody>
      </p:sp>
      <p:sp>
        <p:nvSpPr>
          <p:cNvPr id="8" name="Rectangle 7">
            <a:extLst>
              <a:ext uri="{FF2B5EF4-FFF2-40B4-BE49-F238E27FC236}">
                <a16:creationId xmlns:a16="http://schemas.microsoft.com/office/drawing/2014/main" id="{039FCF96-B7D6-4CCD-A4AE-46A67249D3BD}"/>
              </a:ext>
            </a:extLst>
          </p:cNvPr>
          <p:cNvSpPr/>
          <p:nvPr userDrawn="1"/>
        </p:nvSpPr>
        <p:spPr>
          <a:xfrm>
            <a:off x="0" y="0"/>
            <a:ext cx="12192000" cy="140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Content Placeholder 9">
            <a:extLst>
              <a:ext uri="{FF2B5EF4-FFF2-40B4-BE49-F238E27FC236}">
                <a16:creationId xmlns:a16="http://schemas.microsoft.com/office/drawing/2014/main" id="{741F3B7A-B2BF-40FC-8EB2-F1C37D316488}"/>
              </a:ext>
            </a:extLst>
          </p:cNvPr>
          <p:cNvSpPr>
            <a:spLocks noGrp="1"/>
          </p:cNvSpPr>
          <p:nvPr>
            <p:ph sz="quarter" idx="13" hasCustomPrompt="1"/>
          </p:nvPr>
        </p:nvSpPr>
        <p:spPr>
          <a:xfrm>
            <a:off x="953999"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9" name="Content Placeholder 9">
            <a:extLst>
              <a:ext uri="{FF2B5EF4-FFF2-40B4-BE49-F238E27FC236}">
                <a16:creationId xmlns:a16="http://schemas.microsoft.com/office/drawing/2014/main" id="{75B7A667-B99F-7A41-AAC3-ED24B9B1D92E}"/>
              </a:ext>
            </a:extLst>
          </p:cNvPr>
          <p:cNvSpPr>
            <a:spLocks noGrp="1"/>
          </p:cNvSpPr>
          <p:nvPr>
            <p:ph sz="quarter" idx="14" hasCustomPrompt="1"/>
          </p:nvPr>
        </p:nvSpPr>
        <p:spPr>
          <a:xfrm>
            <a:off x="8278804"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
        <p:nvSpPr>
          <p:cNvPr id="11" name="Content Placeholder 9">
            <a:extLst>
              <a:ext uri="{FF2B5EF4-FFF2-40B4-BE49-F238E27FC236}">
                <a16:creationId xmlns:a16="http://schemas.microsoft.com/office/drawing/2014/main" id="{93C1FF47-695D-B348-AF37-1ADF5736FA9E}"/>
              </a:ext>
            </a:extLst>
          </p:cNvPr>
          <p:cNvSpPr>
            <a:spLocks noGrp="1"/>
          </p:cNvSpPr>
          <p:nvPr>
            <p:ph sz="quarter" idx="15" hasCustomPrompt="1"/>
          </p:nvPr>
        </p:nvSpPr>
        <p:spPr>
          <a:xfrm>
            <a:off x="4613975" y="2728800"/>
            <a:ext cx="2959199" cy="3164000"/>
          </a:xfrm>
        </p:spPr>
        <p:txBody>
          <a:bodyPr vert="horz" lIns="0" tIns="0" rIns="0" bIns="0" rtlCol="0">
            <a:noAutofit/>
          </a:bodyPr>
          <a:lstStyle>
            <a:lvl1pPr>
              <a:defRPr lang="en-US" b="0" dirty="0" smtClean="0">
                <a:solidFill>
                  <a:srgbClr val="203232"/>
                </a:solidFill>
              </a:defRPr>
            </a:lvl1pPr>
            <a:lvl2pPr>
              <a:defRPr lang="en-US" dirty="0" smtClean="0"/>
            </a:lvl2pPr>
            <a:lvl3pPr>
              <a:defRPr lang="en-US" dirty="0" smtClean="0"/>
            </a:lvl3pPr>
            <a:lvl4pPr>
              <a:defRPr lang="en-US" dirty="0" smtClean="0"/>
            </a:lvl4pPr>
            <a:lvl5pPr>
              <a:defRPr lang="en-GB" dirty="0">
                <a:solidFill>
                  <a:schemeClr val="accent4"/>
                </a:solidFill>
              </a:defRPr>
            </a:lvl5pPr>
          </a:lstStyle>
          <a:p>
            <a:pPr lvl="0"/>
            <a:r>
              <a:rPr lang="en-GB" b="0" dirty="0"/>
              <a:t>Add Text</a:t>
            </a:r>
            <a:endParaRPr lang="en-GB" dirty="0"/>
          </a:p>
        </p:txBody>
      </p:sp>
    </p:spTree>
    <p:extLst>
      <p:ext uri="{BB962C8B-B14F-4D97-AF65-F5344CB8AC3E}">
        <p14:creationId xmlns:p14="http://schemas.microsoft.com/office/powerpoint/2010/main" val="896047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1A62CF-E2B4-496D-829D-DCE37260977D}"/>
              </a:ext>
            </a:extLst>
          </p:cNvPr>
          <p:cNvSpPr>
            <a:spLocks noGrp="1"/>
          </p:cNvSpPr>
          <p:nvPr>
            <p:ph type="title"/>
          </p:nvPr>
        </p:nvSpPr>
        <p:spPr>
          <a:xfrm>
            <a:off x="954000" y="1890000"/>
            <a:ext cx="10279150" cy="365125"/>
          </a:xfrm>
          <a:prstGeom prst="rect">
            <a:avLst/>
          </a:prstGeom>
        </p:spPr>
        <p:txBody>
          <a:bodyPr vert="horz" lIns="0" tIns="0" rIns="0" bIns="0" rtlCol="0" anchor="t" anchorCtr="0">
            <a:no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DFD84EF4-0E07-4BF3-A4AB-3E8632AA79AD}"/>
              </a:ext>
            </a:extLst>
          </p:cNvPr>
          <p:cNvSpPr>
            <a:spLocks noGrp="1"/>
          </p:cNvSpPr>
          <p:nvPr>
            <p:ph type="body" idx="1"/>
          </p:nvPr>
        </p:nvSpPr>
        <p:spPr>
          <a:xfrm>
            <a:off x="970139" y="2717600"/>
            <a:ext cx="10279150" cy="3175200"/>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GB" dirty="0"/>
              <a:t>Fourth level</a:t>
            </a:r>
          </a:p>
          <a:p>
            <a:pPr lvl="4"/>
            <a:r>
              <a:rPr lang="en-GB" b="1" dirty="0"/>
              <a:t>Fifth level</a:t>
            </a:r>
            <a:endParaRPr lang="en-GB" dirty="0"/>
          </a:p>
        </p:txBody>
      </p:sp>
      <p:sp>
        <p:nvSpPr>
          <p:cNvPr id="5" name="Footer Placeholder 4">
            <a:extLst>
              <a:ext uri="{FF2B5EF4-FFF2-40B4-BE49-F238E27FC236}">
                <a16:creationId xmlns:a16="http://schemas.microsoft.com/office/drawing/2014/main" id="{3B527A5D-B761-4C2F-97E6-5D8254424B8B}"/>
              </a:ext>
            </a:extLst>
          </p:cNvPr>
          <p:cNvSpPr>
            <a:spLocks noGrp="1"/>
          </p:cNvSpPr>
          <p:nvPr>
            <p:ph type="ftr" sz="quarter" idx="3"/>
          </p:nvPr>
        </p:nvSpPr>
        <p:spPr>
          <a:xfrm>
            <a:off x="970139" y="775255"/>
            <a:ext cx="7176911" cy="230832"/>
          </a:xfrm>
          <a:prstGeom prst="rect">
            <a:avLst/>
          </a:prstGeom>
        </p:spPr>
        <p:txBody>
          <a:bodyPr vert="horz" lIns="0" tIns="0" rIns="0" bIns="0" rtlCol="0" anchor="t" anchorCtr="0">
            <a:spAutoFit/>
          </a:bodyPr>
          <a:lstStyle>
            <a:lvl1pPr algn="l">
              <a:defRPr sz="1500">
                <a:solidFill>
                  <a:schemeClr val="tx1">
                    <a:tint val="75000"/>
                  </a:schemeClr>
                </a:solidFill>
              </a:defRPr>
            </a:lvl1pPr>
          </a:lstStyle>
          <a:p>
            <a:r>
              <a:rPr lang="en-GB" dirty="0"/>
              <a:t>PRESENTATION TITLE (ADD VIA INSERT, HEADER &amp; FOOTER)</a:t>
            </a:r>
          </a:p>
        </p:txBody>
      </p:sp>
      <p:sp>
        <p:nvSpPr>
          <p:cNvPr id="6" name="Slide Number Placeholder 5">
            <a:extLst>
              <a:ext uri="{FF2B5EF4-FFF2-40B4-BE49-F238E27FC236}">
                <a16:creationId xmlns:a16="http://schemas.microsoft.com/office/drawing/2014/main" id="{9CD661B1-4E4B-4F85-ACA3-C34023D70282}"/>
              </a:ext>
            </a:extLst>
          </p:cNvPr>
          <p:cNvSpPr>
            <a:spLocks noGrp="1"/>
          </p:cNvSpPr>
          <p:nvPr>
            <p:ph type="sldNum" sz="quarter" idx="4"/>
          </p:nvPr>
        </p:nvSpPr>
        <p:spPr>
          <a:xfrm>
            <a:off x="9821333" y="783355"/>
            <a:ext cx="1400528" cy="230832"/>
          </a:xfrm>
          <a:prstGeom prst="rect">
            <a:avLst/>
          </a:prstGeom>
        </p:spPr>
        <p:txBody>
          <a:bodyPr vert="horz" wrap="square" lIns="0" tIns="0" rIns="0" bIns="0" rtlCol="0" anchor="t" anchorCtr="0">
            <a:spAutoFit/>
          </a:bodyPr>
          <a:lstStyle>
            <a:lvl1pPr algn="r">
              <a:defRPr sz="1500" b="1">
                <a:solidFill>
                  <a:schemeClr val="tx1">
                    <a:tint val="75000"/>
                  </a:schemeClr>
                </a:solidFill>
              </a:defRPr>
            </a:lvl1pPr>
          </a:lstStyle>
          <a:p>
            <a:fld id="{E4D355CA-84B7-41B1-B164-8BB439CC7C6B}" type="slidenum">
              <a:rPr lang="en-GB" smtClean="0"/>
              <a:pPr/>
              <a:t>‹#›</a:t>
            </a:fld>
            <a:endParaRPr lang="en-GB" dirty="0"/>
          </a:p>
        </p:txBody>
      </p:sp>
    </p:spTree>
    <p:extLst>
      <p:ext uri="{BB962C8B-B14F-4D97-AF65-F5344CB8AC3E}">
        <p14:creationId xmlns:p14="http://schemas.microsoft.com/office/powerpoint/2010/main" val="161900836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77" r:id="rId3"/>
    <p:sldLayoutId id="2147483652" r:id="rId4"/>
    <p:sldLayoutId id="2147483682" r:id="rId5"/>
    <p:sldLayoutId id="2147483721" r:id="rId6"/>
    <p:sldLayoutId id="2147483722" r:id="rId7"/>
    <p:sldLayoutId id="2147483684" r:id="rId8"/>
    <p:sldLayoutId id="2147483685" r:id="rId9"/>
    <p:sldLayoutId id="2147483686" r:id="rId10"/>
    <p:sldLayoutId id="2147483723" r:id="rId11"/>
    <p:sldLayoutId id="2147483706" r:id="rId12"/>
    <p:sldLayoutId id="2147483697" r:id="rId13"/>
    <p:sldLayoutId id="2147483724" r:id="rId14"/>
  </p:sldLayoutIdLst>
  <p:hf hdr="0" dt="0"/>
  <p:txStyles>
    <p:titleStyle>
      <a:lvl1pPr algn="l" defTabSz="914400" rtl="0" eaLnBrk="1" latinLnBrk="0" hangingPunct="1">
        <a:lnSpc>
          <a:spcPts val="3600"/>
        </a:lnSpc>
        <a:spcBef>
          <a:spcPct val="0"/>
        </a:spcBef>
        <a:buNone/>
        <a:defRPr sz="3600" b="1" kern="2000" spc="-100" baseline="0">
          <a:solidFill>
            <a:srgbClr val="203232"/>
          </a:solidFill>
          <a:latin typeface="+mj-lt"/>
          <a:ea typeface="+mj-ea"/>
          <a:cs typeface="+mj-cs"/>
        </a:defRPr>
      </a:lvl1pPr>
    </p:titleStyle>
    <p:bodyStyle>
      <a:lvl1pPr marL="0" indent="0" algn="l" defTabSz="914400" rtl="0" eaLnBrk="1" latinLnBrk="0" hangingPunct="1">
        <a:lnSpc>
          <a:spcPts val="2880"/>
        </a:lnSpc>
        <a:spcBef>
          <a:spcPts val="0"/>
        </a:spcBef>
        <a:spcAft>
          <a:spcPts val="992"/>
        </a:spcAft>
        <a:buFont typeface="Arial" panose="020B0604020202020204" pitchFamily="34" charset="0"/>
        <a:buNone/>
        <a:defRPr sz="2400" b="1" kern="2000" spc="-100" baseline="0">
          <a:solidFill>
            <a:srgbClr val="203232"/>
          </a:solidFill>
          <a:latin typeface="+mn-lt"/>
          <a:ea typeface="+mn-ea"/>
          <a:cs typeface="+mn-cs"/>
        </a:defRPr>
      </a:lvl1pPr>
      <a:lvl2pPr marL="0" indent="0" algn="l" defTabSz="914400" rtl="0" eaLnBrk="1" latinLnBrk="0" hangingPunct="1">
        <a:lnSpc>
          <a:spcPts val="2880"/>
        </a:lnSpc>
        <a:spcBef>
          <a:spcPts val="0"/>
        </a:spcBef>
        <a:spcAft>
          <a:spcPts val="992"/>
        </a:spcAft>
        <a:buFont typeface="Arial" panose="020B0604020202020204" pitchFamily="34" charset="0"/>
        <a:buNone/>
        <a:defRPr sz="2400" kern="2000" spc="-100" baseline="0">
          <a:solidFill>
            <a:srgbClr val="203232"/>
          </a:solidFill>
          <a:latin typeface="+mn-lt"/>
          <a:ea typeface="+mn-ea"/>
          <a:cs typeface="+mn-cs"/>
        </a:defRPr>
      </a:lvl2pPr>
      <a:lvl3pPr marL="216000" indent="-216000" algn="l" defTabSz="914400" rtl="0" eaLnBrk="1" latinLnBrk="0" hangingPunct="1">
        <a:lnSpc>
          <a:spcPts val="2880"/>
        </a:lnSpc>
        <a:spcBef>
          <a:spcPts val="0"/>
        </a:spcBef>
        <a:spcAft>
          <a:spcPts val="992"/>
        </a:spcAft>
        <a:buFont typeface="Arial" panose="020B0604020202020204" pitchFamily="34" charset="0"/>
        <a:buChar char="■"/>
        <a:defRPr sz="2400" kern="2000" spc="-100" baseline="0">
          <a:solidFill>
            <a:srgbClr val="203232"/>
          </a:solidFill>
          <a:latin typeface="+mn-lt"/>
          <a:ea typeface="+mn-ea"/>
          <a:cs typeface="+mn-cs"/>
        </a:defRPr>
      </a:lvl3pPr>
      <a:lvl4pPr marL="0" indent="0" algn="l" defTabSz="914400" rtl="0" eaLnBrk="1" latinLnBrk="0" hangingPunct="1">
        <a:lnSpc>
          <a:spcPts val="2160"/>
        </a:lnSpc>
        <a:spcBef>
          <a:spcPts val="0"/>
        </a:spcBef>
        <a:buFont typeface="Arial" panose="020B0604020202020204" pitchFamily="34" charset="0"/>
        <a:buNone/>
        <a:defRPr sz="1800" kern="1200">
          <a:solidFill>
            <a:srgbClr val="203232"/>
          </a:solidFill>
          <a:latin typeface="+mn-lt"/>
          <a:ea typeface="+mn-ea"/>
          <a:cs typeface="+mn-cs"/>
        </a:defRPr>
      </a:lvl4pPr>
      <a:lvl5pPr marL="0" indent="0" algn="l" defTabSz="914400" rtl="0" eaLnBrk="1" latinLnBrk="0" hangingPunct="1">
        <a:lnSpc>
          <a:spcPts val="2160"/>
        </a:lnSpc>
        <a:spcBef>
          <a:spcPts val="0"/>
        </a:spcBef>
        <a:buFont typeface="Arial" panose="020B0604020202020204" pitchFamily="34" charset="0"/>
        <a:buNone/>
        <a:defRPr sz="1800" b="1" kern="1200">
          <a:solidFill>
            <a:srgbClr val="2032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4" pos="604" userDrawn="1">
          <p15:clr>
            <a:srgbClr val="F26B43"/>
          </p15:clr>
        </p15:guide>
        <p15:guide id="5" pos="7076" userDrawn="1">
          <p15:clr>
            <a:srgbClr val="F26B43"/>
          </p15:clr>
        </p15:guide>
        <p15:guide id="6" orient="horz" pos="2160" userDrawn="1">
          <p15:clr>
            <a:srgbClr val="F26B43"/>
          </p15:clr>
        </p15:guide>
        <p15:guide id="7" orient="horz" userDrawn="1">
          <p15:clr>
            <a:srgbClr val="F26B43"/>
          </p15:clr>
        </p15:guide>
        <p15:guide id="8" orient="horz" pos="604" userDrawn="1">
          <p15:clr>
            <a:srgbClr val="F26B43"/>
          </p15:clr>
        </p15:guide>
        <p15:guide id="10" orient="horz" pos="3712" userDrawn="1">
          <p15:clr>
            <a:srgbClr val="F26B43"/>
          </p15:clr>
        </p15:guide>
        <p15:guide id="11" orient="horz" pos="11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40AEE4-CC66-FE42-B0C3-2CC7AFD37D1C}"/>
              </a:ext>
            </a:extLst>
          </p:cNvPr>
          <p:cNvSpPr>
            <a:spLocks noGrp="1"/>
          </p:cNvSpPr>
          <p:nvPr>
            <p:ph type="ctrTitle"/>
          </p:nvPr>
        </p:nvSpPr>
        <p:spPr>
          <a:xfrm>
            <a:off x="953999" y="2588028"/>
            <a:ext cx="10031157" cy="2160000"/>
          </a:xfrm>
        </p:spPr>
        <p:txBody>
          <a:bodyPr>
            <a:normAutofit fontScale="90000"/>
          </a:bodyPr>
          <a:lstStyle/>
          <a:p>
            <a:r>
              <a:rPr lang="en-US" dirty="0"/>
              <a:t>Visualization and Analysis – </a:t>
            </a:r>
            <a:br>
              <a:rPr lang="en-US" dirty="0"/>
            </a:br>
            <a:r>
              <a:rPr lang="en-US" sz="4000" dirty="0"/>
              <a:t>Tutorial Presentation for Feedback</a:t>
            </a:r>
            <a:br>
              <a:rPr lang="en-US" sz="4000" dirty="0"/>
            </a:br>
            <a:r>
              <a:rPr lang="en-US" sz="2200" dirty="0"/>
              <a:t>Date: </a:t>
            </a:r>
            <a:br>
              <a:rPr lang="en-US" sz="8000" dirty="0"/>
            </a:br>
            <a:endParaRPr lang="en-US" dirty="0"/>
          </a:p>
        </p:txBody>
      </p:sp>
      <p:sp>
        <p:nvSpPr>
          <p:cNvPr id="3" name="Subtitle 2">
            <a:extLst>
              <a:ext uri="{FF2B5EF4-FFF2-40B4-BE49-F238E27FC236}">
                <a16:creationId xmlns:a16="http://schemas.microsoft.com/office/drawing/2014/main" id="{8275DA97-5166-7F4B-BC83-F50AC8BEDCD7}"/>
              </a:ext>
            </a:extLst>
          </p:cNvPr>
          <p:cNvSpPr>
            <a:spLocks noGrp="1"/>
          </p:cNvSpPr>
          <p:nvPr>
            <p:ph type="subTitle" idx="1"/>
          </p:nvPr>
        </p:nvSpPr>
        <p:spPr/>
        <p:txBody>
          <a:bodyPr/>
          <a:lstStyle/>
          <a:p>
            <a:r>
              <a:rPr lang="en-US" sz="2000" dirty="0"/>
              <a:t>Group Id: A177                                                          Name of Student Presenting:</a:t>
            </a:r>
          </a:p>
        </p:txBody>
      </p:sp>
      <p:sp>
        <p:nvSpPr>
          <p:cNvPr id="4" name="Footer Placeholder 3">
            <a:extLst>
              <a:ext uri="{FF2B5EF4-FFF2-40B4-BE49-F238E27FC236}">
                <a16:creationId xmlns:a16="http://schemas.microsoft.com/office/drawing/2014/main" id="{6E7F4D14-5620-EC41-A86C-6CC3CFD691B4}"/>
              </a:ext>
            </a:extLst>
          </p:cNvPr>
          <p:cNvSpPr>
            <a:spLocks noGrp="1"/>
          </p:cNvSpPr>
          <p:nvPr>
            <p:ph type="ftr" sz="quarter" idx="11"/>
          </p:nvPr>
        </p:nvSpPr>
        <p:spPr>
          <a:xfrm>
            <a:off x="965289" y="290946"/>
            <a:ext cx="10455567" cy="736245"/>
          </a:xfrm>
        </p:spPr>
        <p:txBody>
          <a:bodyPr/>
          <a:lstStyle/>
          <a:p>
            <a:r>
              <a:rPr lang="en-GB" dirty="0"/>
              <a:t>7COM1079-2024  Student Group No:                    Names of Student Attendees  (all group should attend to get feedback): </a:t>
            </a:r>
          </a:p>
        </p:txBody>
      </p:sp>
      <p:sp>
        <p:nvSpPr>
          <p:cNvPr id="5" name="Slide Number Placeholder 4">
            <a:extLst>
              <a:ext uri="{FF2B5EF4-FFF2-40B4-BE49-F238E27FC236}">
                <a16:creationId xmlns:a16="http://schemas.microsoft.com/office/drawing/2014/main" id="{6B584311-58F1-BD4D-8FED-50D72C3DED34}"/>
              </a:ext>
            </a:extLst>
          </p:cNvPr>
          <p:cNvSpPr>
            <a:spLocks noGrp="1"/>
          </p:cNvSpPr>
          <p:nvPr>
            <p:ph type="sldNum" sz="quarter" idx="12"/>
          </p:nvPr>
        </p:nvSpPr>
        <p:spPr/>
        <p:txBody>
          <a:bodyPr/>
          <a:lstStyle/>
          <a:p>
            <a:fld id="{E4D355CA-84B7-41B1-B164-8BB439CC7C6B}" type="slidenum">
              <a:rPr lang="en-GB" smtClean="0"/>
              <a:pPr/>
              <a:t>1</a:t>
            </a:fld>
            <a:endParaRPr lang="en-GB" dirty="0"/>
          </a:p>
        </p:txBody>
      </p:sp>
    </p:spTree>
    <p:extLst>
      <p:ext uri="{BB962C8B-B14F-4D97-AF65-F5344CB8AC3E}">
        <p14:creationId xmlns:p14="http://schemas.microsoft.com/office/powerpoint/2010/main" val="41485325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BF5096-2703-26FD-9CBD-D41DD21C3522}"/>
              </a:ext>
            </a:extLst>
          </p:cNvPr>
          <p:cNvSpPr txBox="1"/>
          <p:nvPr/>
        </p:nvSpPr>
        <p:spPr>
          <a:xfrm>
            <a:off x="888167" y="707249"/>
            <a:ext cx="6093500" cy="707886"/>
          </a:xfrm>
          <a:prstGeom prst="rect">
            <a:avLst/>
          </a:prstGeom>
          <a:noFill/>
        </p:spPr>
        <p:txBody>
          <a:bodyPr wrap="square">
            <a:spAutoFit/>
          </a:bodyPr>
          <a:lstStyle/>
          <a:p>
            <a:pPr>
              <a:lnSpc>
                <a:spcPct val="100000"/>
              </a:lnSpc>
              <a:spcAft>
                <a:spcPts val="992"/>
              </a:spcAft>
              <a:tabLst>
                <a:tab pos="0" algn="l"/>
              </a:tabLst>
            </a:pPr>
            <a:r>
              <a:rPr lang="en-GB" sz="4000" b="0" spc="-100" dirty="0">
                <a:solidFill>
                  <a:srgbClr val="203232"/>
                </a:solidFill>
                <a:latin typeface="Arial"/>
              </a:rPr>
              <a:t>Is th</a:t>
            </a:r>
            <a:r>
              <a:rPr lang="en-GB" sz="4000" spc="-100" dirty="0">
                <a:solidFill>
                  <a:srgbClr val="203232"/>
                </a:solidFill>
                <a:latin typeface="Arial"/>
              </a:rPr>
              <a:t>e result significant?</a:t>
            </a:r>
            <a:endParaRPr lang="en-US" sz="2800" b="0" strike="noStrike" spc="-1" dirty="0">
              <a:latin typeface="Arial"/>
            </a:endParaRPr>
          </a:p>
        </p:txBody>
      </p:sp>
      <p:sp>
        <p:nvSpPr>
          <p:cNvPr id="5" name="TextBox 4">
            <a:extLst>
              <a:ext uri="{FF2B5EF4-FFF2-40B4-BE49-F238E27FC236}">
                <a16:creationId xmlns:a16="http://schemas.microsoft.com/office/drawing/2014/main" id="{D8E8FEB6-C844-886A-615C-30EF28B2E7DE}"/>
              </a:ext>
            </a:extLst>
          </p:cNvPr>
          <p:cNvSpPr txBox="1"/>
          <p:nvPr/>
        </p:nvSpPr>
        <p:spPr>
          <a:xfrm>
            <a:off x="888166" y="1760786"/>
            <a:ext cx="11303833" cy="1200329"/>
          </a:xfrm>
          <a:prstGeom prst="rect">
            <a:avLst/>
          </a:prstGeom>
          <a:noFill/>
        </p:spPr>
        <p:txBody>
          <a:bodyPr wrap="square">
            <a:spAutoFit/>
          </a:bodyPr>
          <a:lstStyle/>
          <a:p>
            <a:r>
              <a:rPr lang="en-US" sz="2400" dirty="0"/>
              <a:t>To determine if the result is significant, compare the </a:t>
            </a:r>
            <a:r>
              <a:rPr lang="en-US" sz="2400" b="1" dirty="0"/>
              <a:t>p-value</a:t>
            </a:r>
            <a:r>
              <a:rPr lang="en-US" sz="2400" dirty="0"/>
              <a:t> to the chosen significance level (typically 0.05):</a:t>
            </a:r>
          </a:p>
          <a:p>
            <a:pPr>
              <a:buFont typeface="Arial" panose="020B0604020202020204" pitchFamily="34" charset="0"/>
              <a:buChar char="•"/>
            </a:pPr>
            <a:r>
              <a:rPr lang="en-US" sz="2400" b="1" dirty="0"/>
              <a:t>p-value = 0.001228</a:t>
            </a:r>
            <a:r>
              <a:rPr lang="en-US" sz="2400" dirty="0"/>
              <a:t> is </a:t>
            </a:r>
            <a:r>
              <a:rPr lang="en-US" sz="2400" b="1" dirty="0"/>
              <a:t>less than 0.05</a:t>
            </a:r>
            <a:r>
              <a:rPr lang="en-US" sz="2400" dirty="0"/>
              <a:t>, so the result is </a:t>
            </a:r>
            <a:r>
              <a:rPr lang="en-US" sz="2400" b="1" dirty="0"/>
              <a:t>significant</a:t>
            </a:r>
            <a:r>
              <a:rPr lang="en-US" sz="2400" dirty="0"/>
              <a:t>.</a:t>
            </a:r>
          </a:p>
        </p:txBody>
      </p:sp>
    </p:spTree>
    <p:extLst>
      <p:ext uri="{BB962C8B-B14F-4D97-AF65-F5344CB8AC3E}">
        <p14:creationId xmlns:p14="http://schemas.microsoft.com/office/powerpoint/2010/main" val="3536160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A70084E-D44A-21AD-5B78-8A12EF23F7AC}"/>
              </a:ext>
            </a:extLst>
          </p:cNvPr>
          <p:cNvSpPr txBox="1"/>
          <p:nvPr/>
        </p:nvSpPr>
        <p:spPr>
          <a:xfrm>
            <a:off x="719527" y="797189"/>
            <a:ext cx="6651885" cy="646331"/>
          </a:xfrm>
          <a:prstGeom prst="rect">
            <a:avLst/>
          </a:prstGeom>
          <a:noFill/>
        </p:spPr>
        <p:txBody>
          <a:bodyPr wrap="square">
            <a:spAutoFit/>
          </a:bodyPr>
          <a:lstStyle/>
          <a:p>
            <a:pPr>
              <a:lnSpc>
                <a:spcPct val="100000"/>
              </a:lnSpc>
              <a:spcAft>
                <a:spcPts val="992"/>
              </a:spcAft>
              <a:tabLst>
                <a:tab pos="0" algn="l"/>
              </a:tabLst>
            </a:pPr>
            <a:r>
              <a:rPr lang="en-GB" sz="3600" strike="noStrike" spc="-100" dirty="0">
                <a:solidFill>
                  <a:srgbClr val="203232"/>
                </a:solidFill>
                <a:latin typeface="Arial"/>
              </a:rPr>
              <a:t>Decision on the Null Hypo</a:t>
            </a:r>
            <a:r>
              <a:rPr lang="en-GB" sz="3600" spc="-100" dirty="0">
                <a:solidFill>
                  <a:srgbClr val="203232"/>
                </a:solidFill>
                <a:latin typeface="Arial"/>
              </a:rPr>
              <a:t>thesis</a:t>
            </a:r>
            <a:endParaRPr lang="en-US" sz="2400" b="0" strike="noStrike" spc="-1" dirty="0">
              <a:latin typeface="Arial"/>
            </a:endParaRPr>
          </a:p>
        </p:txBody>
      </p:sp>
      <p:sp>
        <p:nvSpPr>
          <p:cNvPr id="4" name="Rectangle 1">
            <a:extLst>
              <a:ext uri="{FF2B5EF4-FFF2-40B4-BE49-F238E27FC236}">
                <a16:creationId xmlns:a16="http://schemas.microsoft.com/office/drawing/2014/main" id="{134632F3-5A3B-AB1C-7B9C-C7C7B403E782}"/>
              </a:ext>
            </a:extLst>
          </p:cNvPr>
          <p:cNvSpPr>
            <a:spLocks noChangeArrowheads="1"/>
          </p:cNvSpPr>
          <p:nvPr/>
        </p:nvSpPr>
        <p:spPr bwMode="auto">
          <a:xfrm>
            <a:off x="719527" y="1851367"/>
            <a:ext cx="1092783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Since the </a:t>
            </a:r>
            <a:r>
              <a:rPr kumimoji="0" lang="en-US" altLang="en-US" sz="2400" b="1" i="0" u="none" strike="noStrike" cap="none" normalizeH="0" baseline="0" dirty="0">
                <a:ln>
                  <a:noFill/>
                </a:ln>
                <a:solidFill>
                  <a:schemeClr val="tx1"/>
                </a:solidFill>
                <a:effectLst/>
                <a:latin typeface="Arial" panose="020B0604020202020204" pitchFamily="34" charset="0"/>
              </a:rPr>
              <a:t>p-value</a:t>
            </a:r>
            <a:r>
              <a:rPr kumimoji="0" lang="en-US" altLang="en-US" sz="2400" b="0" i="0" u="none" strike="noStrike" cap="none" normalizeH="0" baseline="0" dirty="0">
                <a:ln>
                  <a:noFill/>
                </a:ln>
                <a:solidFill>
                  <a:schemeClr val="tx1"/>
                </a:solidFill>
                <a:effectLst/>
                <a:latin typeface="Arial" panose="020B0604020202020204" pitchFamily="34" charset="0"/>
              </a:rPr>
              <a:t> is less than the significance level of 0.05, we </a:t>
            </a:r>
            <a:r>
              <a:rPr kumimoji="0" lang="en-US" altLang="en-US" sz="2400" b="1" i="0" u="none" strike="noStrike" cap="none" normalizeH="0" baseline="0" dirty="0">
                <a:ln>
                  <a:noFill/>
                </a:ln>
                <a:solidFill>
                  <a:schemeClr val="tx1"/>
                </a:solidFill>
                <a:effectLst/>
                <a:latin typeface="Arial" panose="020B0604020202020204" pitchFamily="34" charset="0"/>
              </a:rPr>
              <a:t>reject the null hypothesis</a:t>
            </a:r>
            <a:r>
              <a:rPr kumimoji="0" lang="en-US" altLang="en-US" sz="2400" b="0" i="0" u="none" strike="noStrike" cap="none" normalizeH="0" baseline="0" dirty="0">
                <a:ln>
                  <a:noFill/>
                </a:ln>
                <a:solidFill>
                  <a:schemeClr val="tx1"/>
                </a:solidFill>
                <a:effectLst/>
                <a:latin typeface="Arial" panose="020B0604020202020204" pitchFamily="34" charset="0"/>
              </a:rPr>
              <a:t> (H₀).</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Conclusion</a:t>
            </a:r>
            <a:r>
              <a:rPr kumimoji="0" lang="en-US" altLang="en-US" sz="2400" b="0" i="0" u="none" strike="noStrike" cap="none" normalizeH="0" baseline="0" dirty="0">
                <a:ln>
                  <a:noFill/>
                </a:ln>
                <a:solidFill>
                  <a:schemeClr val="tx1"/>
                </a:solidFill>
                <a:effectLst/>
                <a:latin typeface="Arial" panose="020B0604020202020204" pitchFamily="34" charset="0"/>
              </a:rPr>
              <a:t>: There is sufficient evidence to conclude that there is a </a:t>
            </a:r>
            <a:r>
              <a:rPr kumimoji="0" lang="en-US" altLang="en-US" sz="2400" b="1" i="0" u="none" strike="noStrike" cap="none" normalizeH="0" baseline="0" dirty="0">
                <a:ln>
                  <a:noFill/>
                </a:ln>
                <a:solidFill>
                  <a:schemeClr val="tx1"/>
                </a:solidFill>
                <a:effectLst/>
                <a:latin typeface="Arial" panose="020B0604020202020204" pitchFamily="34" charset="0"/>
              </a:rPr>
              <a:t>difference in the proportions of highly rated products</a:t>
            </a:r>
            <a:r>
              <a:rPr kumimoji="0" lang="en-US" altLang="en-US" sz="2400" b="0" i="0" u="none" strike="noStrike" cap="none" normalizeH="0" baseline="0" dirty="0">
                <a:ln>
                  <a:noFill/>
                </a:ln>
                <a:solidFill>
                  <a:schemeClr val="tx1"/>
                </a:solidFill>
                <a:effectLst/>
                <a:latin typeface="Arial" panose="020B0604020202020204" pitchFamily="34" charset="0"/>
              </a:rPr>
              <a:t> between young and old women. </a:t>
            </a:r>
          </a:p>
        </p:txBody>
      </p:sp>
    </p:spTree>
    <p:extLst>
      <p:ext uri="{BB962C8B-B14F-4D97-AF65-F5344CB8AC3E}">
        <p14:creationId xmlns:p14="http://schemas.microsoft.com/office/powerpoint/2010/main" val="4062922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5F3302C-F683-E8AD-FFAA-F9D109F6674D}"/>
              </a:ext>
            </a:extLst>
          </p:cNvPr>
          <p:cNvSpPr txBox="1"/>
          <p:nvPr/>
        </p:nvSpPr>
        <p:spPr>
          <a:xfrm>
            <a:off x="633334" y="598730"/>
            <a:ext cx="12318167" cy="1077218"/>
          </a:xfrm>
          <a:prstGeom prst="rect">
            <a:avLst/>
          </a:prstGeom>
          <a:noFill/>
        </p:spPr>
        <p:txBody>
          <a:bodyPr wrap="square">
            <a:spAutoFit/>
          </a:bodyPr>
          <a:lstStyle/>
          <a:p>
            <a:pPr>
              <a:lnSpc>
                <a:spcPct val="100000"/>
              </a:lnSpc>
              <a:spcAft>
                <a:spcPts val="992"/>
              </a:spcAft>
              <a:tabLst>
                <a:tab pos="0" algn="l"/>
              </a:tabLst>
            </a:pPr>
            <a:r>
              <a:rPr lang="en-US" sz="3200" dirty="0"/>
              <a:t>Implications of the Results for Understanding the Research Question (RQ)</a:t>
            </a:r>
            <a:endParaRPr lang="en-US" sz="3200" b="0" strike="noStrike" spc="-1" dirty="0">
              <a:latin typeface="Arial"/>
            </a:endParaRPr>
          </a:p>
        </p:txBody>
      </p:sp>
      <p:sp>
        <p:nvSpPr>
          <p:cNvPr id="5" name="TextBox 4">
            <a:extLst>
              <a:ext uri="{FF2B5EF4-FFF2-40B4-BE49-F238E27FC236}">
                <a16:creationId xmlns:a16="http://schemas.microsoft.com/office/drawing/2014/main" id="{C002CC5A-0B9D-9CD1-0D3A-8FCD3ABE771B}"/>
              </a:ext>
            </a:extLst>
          </p:cNvPr>
          <p:cNvSpPr txBox="1"/>
          <p:nvPr/>
        </p:nvSpPr>
        <p:spPr>
          <a:xfrm>
            <a:off x="653142" y="1895679"/>
            <a:ext cx="10885715" cy="4524315"/>
          </a:xfrm>
          <a:prstGeom prst="rect">
            <a:avLst/>
          </a:prstGeom>
          <a:noFill/>
        </p:spPr>
        <p:txBody>
          <a:bodyPr wrap="square">
            <a:spAutoFit/>
          </a:bodyPr>
          <a:lstStyle/>
          <a:p>
            <a:r>
              <a:rPr lang="en-US" sz="2400" dirty="0"/>
              <a:t>The significant result suggests that </a:t>
            </a:r>
            <a:r>
              <a:rPr lang="en-US" sz="2400" b="1" dirty="0"/>
              <a:t>age</a:t>
            </a:r>
            <a:r>
              <a:rPr lang="en-US" sz="2400" dirty="0"/>
              <a:t> (young vs. old women) is associated with differences in the proportions of highly rated products. This means that the </a:t>
            </a:r>
            <a:r>
              <a:rPr lang="en-US" sz="2400" b="1" dirty="0"/>
              <a:t>age of women</a:t>
            </a:r>
            <a:r>
              <a:rPr lang="en-US" sz="2400" dirty="0"/>
              <a:t> might have an influence on whether products are rated highly or not. </a:t>
            </a:r>
          </a:p>
          <a:p>
            <a:endParaRPr lang="en-US" sz="2400" dirty="0"/>
          </a:p>
          <a:p>
            <a:r>
              <a:rPr lang="en-US" sz="2400" dirty="0"/>
              <a:t>The significant result indicates that </a:t>
            </a:r>
            <a:r>
              <a:rPr lang="en-US" sz="2400" b="1" dirty="0"/>
              <a:t>age</a:t>
            </a:r>
            <a:r>
              <a:rPr lang="en-US" sz="2400" dirty="0"/>
              <a:t> influences product ratings, with younger and older women rating products differently. This suggests that product development and marketing strategies should account for age-based preferences, with younger women potentially valuing trends and innovation, while older women may prioritize comfort and reliability. Retailers should consider segmenting their audience for targeted campaigns and </a:t>
            </a:r>
            <a:r>
              <a:rPr lang="en-US" sz="2400"/>
              <a:t>product offerings.</a:t>
            </a:r>
            <a:endParaRPr lang="en-IN" sz="2400" dirty="0"/>
          </a:p>
        </p:txBody>
      </p:sp>
    </p:spTree>
    <p:extLst>
      <p:ext uri="{BB962C8B-B14F-4D97-AF65-F5344CB8AC3E}">
        <p14:creationId xmlns:p14="http://schemas.microsoft.com/office/powerpoint/2010/main" val="1666671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D9D8228-727F-1E46-B5AD-91D158B8255E}"/>
              </a:ext>
            </a:extLst>
          </p:cNvPr>
          <p:cNvSpPr>
            <a:spLocks noGrp="1"/>
          </p:cNvSpPr>
          <p:nvPr>
            <p:ph type="subTitle" idx="1"/>
          </p:nvPr>
        </p:nvSpPr>
        <p:spPr>
          <a:xfrm>
            <a:off x="952800" y="643703"/>
            <a:ext cx="9936873" cy="674677"/>
          </a:xfrm>
        </p:spPr>
        <p:txBody>
          <a:bodyPr/>
          <a:lstStyle/>
          <a:p>
            <a:r>
              <a:rPr lang="en-US" sz="2400" b="0" dirty="0">
                <a:latin typeface="Calibri" panose="020F0502020204030204" pitchFamily="34" charset="0"/>
                <a:cs typeface="Calibri" panose="020F0502020204030204" pitchFamily="34" charset="0"/>
              </a:rPr>
              <a:t>We are using the dataset</a:t>
            </a:r>
            <a:r>
              <a:rPr lang="en-US" sz="2400" b="0" dirty="0">
                <a:solidFill>
                  <a:srgbClr val="FF0000"/>
                </a:solidFill>
                <a:latin typeface="Calibri" panose="020F0502020204030204" pitchFamily="34" charset="0"/>
                <a:cs typeface="Calibri" panose="020F0502020204030204" pitchFamily="34" charset="0"/>
              </a:rPr>
              <a:t> DS147- </a:t>
            </a:r>
            <a:r>
              <a:rPr lang="en-US" sz="2400" b="0" dirty="0" err="1">
                <a:solidFill>
                  <a:srgbClr val="FF0000"/>
                </a:solidFill>
                <a:latin typeface="Calibri" panose="020F0502020204030204" pitchFamily="34" charset="0"/>
                <a:cs typeface="Calibri" panose="020F0502020204030204" pitchFamily="34" charset="0"/>
              </a:rPr>
              <a:t>Womens</a:t>
            </a:r>
            <a:r>
              <a:rPr lang="en-US" sz="2400" b="0" dirty="0">
                <a:solidFill>
                  <a:srgbClr val="FF0000"/>
                </a:solidFill>
                <a:latin typeface="Calibri" panose="020F0502020204030204" pitchFamily="34" charset="0"/>
                <a:cs typeface="Calibri" panose="020F0502020204030204" pitchFamily="34" charset="0"/>
              </a:rPr>
              <a:t> Clothing E-Commerce Reviews.csv </a:t>
            </a:r>
            <a:r>
              <a:rPr lang="en-US" sz="2400" b="0" dirty="0">
                <a:solidFill>
                  <a:schemeClr val="tx1"/>
                </a:solidFill>
                <a:latin typeface="Calibri" panose="020F0502020204030204" pitchFamily="34" charset="0"/>
                <a:cs typeface="Calibri" panose="020F0502020204030204" pitchFamily="34" charset="0"/>
              </a:rPr>
              <a:t>to answer our Research Question  </a:t>
            </a:r>
            <a:r>
              <a:rPr lang="en-US" sz="2400" b="0" dirty="0">
                <a:solidFill>
                  <a:srgbClr val="FF0000"/>
                </a:solidFill>
                <a:latin typeface="Calibri" panose="020F0502020204030204" pitchFamily="34" charset="0"/>
                <a:cs typeface="Calibri" panose="020F0502020204030204" pitchFamily="34" charset="0"/>
              </a:rPr>
              <a:t> “</a:t>
            </a:r>
            <a:r>
              <a:rPr lang="en-US" sz="2400" b="0" dirty="0">
                <a:solidFill>
                  <a:srgbClr val="FF0000"/>
                </a:solidFill>
              </a:rPr>
              <a:t>Is there a difference in the proportion of highly rated products between young and old women </a:t>
            </a:r>
            <a:r>
              <a:rPr lang="en-US" sz="2400" b="0" dirty="0">
                <a:solidFill>
                  <a:srgbClr val="FF0000"/>
                </a:solidFill>
                <a:latin typeface="Calibri" panose="020F0502020204030204" pitchFamily="34" charset="0"/>
                <a:cs typeface="Calibri" panose="020F0502020204030204" pitchFamily="34" charset="0"/>
              </a:rPr>
              <a:t>?”</a:t>
            </a:r>
            <a:r>
              <a:rPr lang="en-US" sz="2400" b="0" dirty="0">
                <a:solidFill>
                  <a:schemeClr val="tx1"/>
                </a:solidFill>
                <a:latin typeface="Calibri" panose="020F0502020204030204" pitchFamily="34" charset="0"/>
                <a:cs typeface="Calibri" panose="020F0502020204030204" pitchFamily="34" charset="0"/>
              </a:rPr>
              <a:t> </a:t>
            </a:r>
            <a:r>
              <a:rPr lang="en-US" sz="2400" baseline="30000" dirty="0">
                <a:solidFill>
                  <a:schemeClr val="tx1"/>
                </a:solidFill>
                <a:latin typeface="Calibri" panose="020F0502020204030204" pitchFamily="34" charset="0"/>
                <a:cs typeface="Calibri" panose="020F0502020204030204" pitchFamily="34" charset="0"/>
              </a:rPr>
              <a:t>1</a:t>
            </a:r>
          </a:p>
          <a:p>
            <a:br>
              <a:rPr lang="en-US" sz="2400" b="0" dirty="0">
                <a:solidFill>
                  <a:srgbClr val="FF0000"/>
                </a:solidFill>
                <a:latin typeface="Calibri" panose="020F0502020204030204" pitchFamily="34" charset="0"/>
                <a:cs typeface="Calibri" panose="020F0502020204030204" pitchFamily="34" charset="0"/>
              </a:rPr>
            </a:br>
            <a:endParaRPr lang="en-US" sz="2400" dirty="0">
              <a:solidFill>
                <a:schemeClr val="tx1"/>
              </a:solidFill>
              <a:latin typeface="Calibri" panose="020F0502020204030204" pitchFamily="34" charset="0"/>
              <a:cs typeface="Calibri" panose="020F0502020204030204" pitchFamily="34" charset="0"/>
            </a:endParaRPr>
          </a:p>
        </p:txBody>
      </p:sp>
      <p:sp>
        <p:nvSpPr>
          <p:cNvPr id="3" name="Footer Placeholder 2">
            <a:extLst>
              <a:ext uri="{FF2B5EF4-FFF2-40B4-BE49-F238E27FC236}">
                <a16:creationId xmlns:a16="http://schemas.microsoft.com/office/drawing/2014/main" id="{00EBC183-8AA5-EC44-9987-D65F5C1892A1}"/>
              </a:ext>
            </a:extLst>
          </p:cNvPr>
          <p:cNvSpPr>
            <a:spLocks noGrp="1"/>
          </p:cNvSpPr>
          <p:nvPr>
            <p:ph type="ftr" sz="quarter" idx="11"/>
          </p:nvPr>
        </p:nvSpPr>
        <p:spPr>
          <a:xfrm>
            <a:off x="965288" y="294941"/>
            <a:ext cx="9129687" cy="230832"/>
          </a:xfrm>
        </p:spPr>
        <p:txBody>
          <a:bodyPr/>
          <a:lstStyle/>
          <a:p>
            <a:r>
              <a:rPr lang="en-GB" dirty="0"/>
              <a:t>7COM1079-2024  Student Group No:                    Names of Student Group Attendees: </a:t>
            </a:r>
          </a:p>
        </p:txBody>
      </p:sp>
      <p:sp>
        <p:nvSpPr>
          <p:cNvPr id="4" name="Slide Number Placeholder 3">
            <a:extLst>
              <a:ext uri="{FF2B5EF4-FFF2-40B4-BE49-F238E27FC236}">
                <a16:creationId xmlns:a16="http://schemas.microsoft.com/office/drawing/2014/main" id="{CC9D9611-42EE-7840-81EE-DD6B1A99CD7B}"/>
              </a:ext>
            </a:extLst>
          </p:cNvPr>
          <p:cNvSpPr>
            <a:spLocks noGrp="1"/>
          </p:cNvSpPr>
          <p:nvPr>
            <p:ph type="sldNum" sz="quarter" idx="12"/>
          </p:nvPr>
        </p:nvSpPr>
        <p:spPr/>
        <p:txBody>
          <a:bodyPr/>
          <a:lstStyle/>
          <a:p>
            <a:fld id="{E4D355CA-84B7-41B1-B164-8BB439CC7C6B}" type="slidenum">
              <a:rPr lang="en-GB" smtClean="0"/>
              <a:pPr/>
              <a:t>2</a:t>
            </a:fld>
            <a:endParaRPr lang="en-GB" dirty="0"/>
          </a:p>
        </p:txBody>
      </p:sp>
      <p:sp>
        <p:nvSpPr>
          <p:cNvPr id="17" name="TextBox 16">
            <a:extLst>
              <a:ext uri="{FF2B5EF4-FFF2-40B4-BE49-F238E27FC236}">
                <a16:creationId xmlns:a16="http://schemas.microsoft.com/office/drawing/2014/main" id="{02FDD890-F323-BC39-8E76-43B2265D0104}"/>
              </a:ext>
            </a:extLst>
          </p:cNvPr>
          <p:cNvSpPr txBox="1"/>
          <p:nvPr/>
        </p:nvSpPr>
        <p:spPr>
          <a:xfrm>
            <a:off x="589798" y="2183357"/>
            <a:ext cx="4413385" cy="2954655"/>
          </a:xfrm>
          <a:prstGeom prst="rect">
            <a:avLst/>
          </a:prstGeom>
          <a:noFill/>
        </p:spPr>
        <p:txBody>
          <a:bodyPr wrap="square" rtlCol="0">
            <a:spAutoFit/>
          </a:bodyPr>
          <a:lstStyle/>
          <a:p>
            <a:pPr marL="343080" indent="-342720">
              <a:lnSpc>
                <a:spcPct val="100000"/>
              </a:lnSpc>
              <a:buClr>
                <a:srgbClr val="FF0000"/>
              </a:buClr>
              <a:buFont typeface="Arial"/>
              <a:buChar char="•"/>
            </a:pPr>
            <a:r>
              <a:rPr lang="en-GB" b="0" strike="noStrike" spc="-1" dirty="0">
                <a:solidFill>
                  <a:srgbClr val="FF0000"/>
                </a:solidFill>
                <a:latin typeface="Arial"/>
                <a:ea typeface="DejaVu Sans"/>
              </a:rPr>
              <a:t>The dataset has </a:t>
            </a:r>
            <a:r>
              <a:rPr lang="en-GB" i="1" spc="-1" dirty="0">
                <a:solidFill>
                  <a:srgbClr val="005D72"/>
                </a:solidFill>
                <a:latin typeface="Arial"/>
                <a:ea typeface="DejaVu Sans"/>
              </a:rPr>
              <a:t>23486</a:t>
            </a:r>
            <a:r>
              <a:rPr lang="en-GB" b="0" strike="noStrike" spc="-1" dirty="0">
                <a:solidFill>
                  <a:srgbClr val="FF0000"/>
                </a:solidFill>
                <a:latin typeface="Arial"/>
                <a:ea typeface="DejaVu Sans"/>
              </a:rPr>
              <a:t> rows</a:t>
            </a:r>
            <a:endParaRPr lang="en-IN" b="0" strike="noStrike" spc="-1" dirty="0">
              <a:latin typeface="Arial"/>
            </a:endParaRPr>
          </a:p>
          <a:p>
            <a:pPr marL="343080" indent="-342720">
              <a:lnSpc>
                <a:spcPct val="100000"/>
              </a:lnSpc>
              <a:buClr>
                <a:srgbClr val="FF0000"/>
              </a:buClr>
              <a:buFont typeface="Arial"/>
              <a:buChar char="•"/>
            </a:pPr>
            <a:r>
              <a:rPr lang="en-GB" b="0" strike="noStrike" spc="-1" dirty="0">
                <a:solidFill>
                  <a:srgbClr val="FF0000"/>
                </a:solidFill>
                <a:latin typeface="Arial"/>
                <a:ea typeface="DejaVu Sans"/>
              </a:rPr>
              <a:t>The dependent variable</a:t>
            </a:r>
            <a:r>
              <a:rPr lang="en-GB" b="0" strike="noStrike" spc="-1" baseline="30000" dirty="0">
                <a:solidFill>
                  <a:srgbClr val="000000"/>
                </a:solidFill>
                <a:latin typeface="Arial"/>
                <a:ea typeface="DejaVu Sans"/>
              </a:rPr>
              <a:t>3</a:t>
            </a:r>
            <a:r>
              <a:rPr lang="en-GB" b="0" strike="noStrike" spc="-1" baseline="30000" dirty="0">
                <a:solidFill>
                  <a:srgbClr val="FF0000"/>
                </a:solidFill>
                <a:latin typeface="Arial"/>
                <a:ea typeface="DejaVu Sans"/>
              </a:rPr>
              <a:t> </a:t>
            </a:r>
            <a:r>
              <a:rPr lang="en-GB" b="0" strike="noStrike" spc="-1" dirty="0">
                <a:solidFill>
                  <a:srgbClr val="FF0000"/>
                </a:solidFill>
                <a:latin typeface="Arial"/>
                <a:ea typeface="DejaVu Sans"/>
              </a:rPr>
              <a:t>is</a:t>
            </a:r>
            <a:endParaRPr lang="en-GB" spc="-1" dirty="0">
              <a:solidFill>
                <a:srgbClr val="FF0000"/>
              </a:solidFill>
              <a:latin typeface="Arial"/>
              <a:ea typeface="DejaVu Sans"/>
            </a:endParaRPr>
          </a:p>
          <a:p>
            <a:pPr marL="360">
              <a:lnSpc>
                <a:spcPct val="100000"/>
              </a:lnSpc>
              <a:buClr>
                <a:srgbClr val="FF0000"/>
              </a:buClr>
            </a:pPr>
            <a:r>
              <a:rPr lang="en-GB" b="0" strike="noStrike" spc="-1" dirty="0">
                <a:solidFill>
                  <a:srgbClr val="FF0000"/>
                </a:solidFill>
                <a:latin typeface="Arial"/>
                <a:ea typeface="DejaVu Sans"/>
              </a:rPr>
              <a:t>      </a:t>
            </a:r>
            <a:r>
              <a:rPr lang="en-GB" b="0" strike="noStrike" spc="-1" dirty="0">
                <a:latin typeface="Arial"/>
                <a:ea typeface="DejaVu Sans"/>
              </a:rPr>
              <a:t> Highly rated products(Rating)</a:t>
            </a:r>
          </a:p>
          <a:p>
            <a:pPr marL="343080" indent="-342720">
              <a:lnSpc>
                <a:spcPct val="100000"/>
              </a:lnSpc>
              <a:buClr>
                <a:srgbClr val="FF0000"/>
              </a:buClr>
              <a:buFont typeface="Arial"/>
              <a:buChar char="•"/>
            </a:pPr>
            <a:r>
              <a:rPr lang="en-GB" b="0" strike="noStrike" spc="-1" dirty="0">
                <a:solidFill>
                  <a:srgbClr val="FF0000"/>
                </a:solidFill>
                <a:latin typeface="Arial"/>
                <a:ea typeface="DejaVu Sans"/>
              </a:rPr>
              <a:t>The independent variable</a:t>
            </a:r>
            <a:r>
              <a:rPr lang="en-GB" b="0" strike="noStrike" spc="-1" baseline="30000" dirty="0">
                <a:solidFill>
                  <a:srgbClr val="000000"/>
                </a:solidFill>
                <a:latin typeface="Arial"/>
                <a:ea typeface="DejaVu Sans"/>
              </a:rPr>
              <a:t>4</a:t>
            </a:r>
            <a:r>
              <a:rPr lang="en-GB" b="0" strike="noStrike" spc="-1" baseline="30000" dirty="0">
                <a:solidFill>
                  <a:srgbClr val="FF0000"/>
                </a:solidFill>
                <a:latin typeface="Arial"/>
                <a:ea typeface="DejaVu Sans"/>
              </a:rPr>
              <a:t> </a:t>
            </a:r>
            <a:r>
              <a:rPr lang="en-GB" b="0" strike="noStrike" spc="-1" dirty="0">
                <a:solidFill>
                  <a:srgbClr val="FF0000"/>
                </a:solidFill>
                <a:latin typeface="Arial"/>
                <a:ea typeface="DejaVu Sans"/>
              </a:rPr>
              <a:t>is</a:t>
            </a:r>
          </a:p>
          <a:p>
            <a:pPr marL="360">
              <a:lnSpc>
                <a:spcPct val="100000"/>
              </a:lnSpc>
              <a:buClr>
                <a:srgbClr val="FF0000"/>
              </a:buClr>
            </a:pPr>
            <a:r>
              <a:rPr lang="en-GB" i="1" spc="-1" dirty="0">
                <a:solidFill>
                  <a:srgbClr val="FF0000"/>
                </a:solidFill>
                <a:latin typeface="Arial"/>
                <a:ea typeface="DejaVu Sans"/>
              </a:rPr>
              <a:t>     </a:t>
            </a:r>
            <a:r>
              <a:rPr lang="en-GB" b="0" i="1" strike="noStrike" spc="-1" dirty="0">
                <a:latin typeface="Arial"/>
                <a:ea typeface="DejaVu Sans"/>
              </a:rPr>
              <a:t> </a:t>
            </a:r>
            <a:r>
              <a:rPr lang="en-GB" i="1" spc="-1" dirty="0">
                <a:latin typeface="Arial"/>
                <a:ea typeface="DejaVu Sans"/>
              </a:rPr>
              <a:t>Young and Old Women (Age)</a:t>
            </a:r>
            <a:endParaRPr lang="en-GB" b="0" i="1" strike="noStrike" spc="-1" dirty="0">
              <a:latin typeface="Arial"/>
              <a:ea typeface="DejaVu Sans"/>
            </a:endParaRPr>
          </a:p>
          <a:p>
            <a:pPr marL="343080" indent="-342720">
              <a:lnSpc>
                <a:spcPct val="100000"/>
              </a:lnSpc>
              <a:buClr>
                <a:srgbClr val="FF0000"/>
              </a:buClr>
              <a:buFont typeface="Arial"/>
              <a:buChar char="•"/>
            </a:pPr>
            <a:r>
              <a:rPr lang="en-GB" b="0" strike="noStrike" spc="-1" dirty="0">
                <a:solidFill>
                  <a:srgbClr val="FF0000"/>
                </a:solidFill>
                <a:latin typeface="Arial"/>
                <a:ea typeface="DejaVu Sans"/>
              </a:rPr>
              <a:t>The dataset represent the Age, Recommended IND, Rating, Department name, and different other attributes of clothing E-Commerce.</a:t>
            </a:r>
            <a:endParaRPr lang="en-IN" b="0" strike="noStrike" spc="-1" dirty="0">
              <a:latin typeface="Arial"/>
            </a:endParaRPr>
          </a:p>
          <a:p>
            <a:endParaRPr lang="en-GB" sz="2400" dirty="0">
              <a:solidFill>
                <a:srgbClr val="FF0000"/>
              </a:solidFill>
            </a:endParaRPr>
          </a:p>
        </p:txBody>
      </p:sp>
      <mc:AlternateContent xmlns:mc="http://schemas.openxmlformats.org/markup-compatibility/2006" xmlns:p14="http://schemas.microsoft.com/office/powerpoint/2010/main">
        <mc:Choice Requires="p14">
          <p:contentPart p14:bwMode="auto" r:id="rId3">
            <p14:nvContentPartPr>
              <p14:cNvPr id="26" name="Ink 25">
                <a:extLst>
                  <a:ext uri="{FF2B5EF4-FFF2-40B4-BE49-F238E27FC236}">
                    <a16:creationId xmlns:a16="http://schemas.microsoft.com/office/drawing/2014/main" id="{F4A00DAC-98CC-1D9A-E4A4-B99AD3FBA824}"/>
                  </a:ext>
                </a:extLst>
              </p14:cNvPr>
              <p14:cNvContentPartPr/>
              <p14:nvPr/>
            </p14:nvContentPartPr>
            <p14:xfrm>
              <a:off x="11548041" y="2705494"/>
              <a:ext cx="360" cy="360"/>
            </p14:xfrm>
          </p:contentPart>
        </mc:Choice>
        <mc:Fallback xmlns="">
          <p:pic>
            <p:nvPicPr>
              <p:cNvPr id="26" name="Ink 25">
                <a:extLst>
                  <a:ext uri="{FF2B5EF4-FFF2-40B4-BE49-F238E27FC236}">
                    <a16:creationId xmlns:a16="http://schemas.microsoft.com/office/drawing/2014/main" id="{F4A00DAC-98CC-1D9A-E4A4-B99AD3FBA824}"/>
                  </a:ext>
                </a:extLst>
              </p:cNvPr>
              <p:cNvPicPr/>
              <p:nvPr/>
            </p:nvPicPr>
            <p:blipFill>
              <a:blip r:embed="rId4"/>
              <a:stretch>
                <a:fillRect/>
              </a:stretch>
            </p:blipFill>
            <p:spPr>
              <a:xfrm>
                <a:off x="11530041" y="2687494"/>
                <a:ext cx="36000" cy="36000"/>
              </a:xfrm>
              <a:prstGeom prst="rect">
                <a:avLst/>
              </a:prstGeom>
            </p:spPr>
          </p:pic>
        </mc:Fallback>
      </mc:AlternateContent>
      <p:pic>
        <p:nvPicPr>
          <p:cNvPr id="6" name="Picture 5" descr="A screenshot of a computer&#10;&#10;Description automatically generated">
            <a:extLst>
              <a:ext uri="{FF2B5EF4-FFF2-40B4-BE49-F238E27FC236}">
                <a16:creationId xmlns:a16="http://schemas.microsoft.com/office/drawing/2014/main" id="{18508DDA-B749-4C43-DCBC-96350C8C22F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56628" y="2074214"/>
            <a:ext cx="6745574" cy="3511494"/>
          </a:xfrm>
          <a:prstGeom prst="rect">
            <a:avLst/>
          </a:prstGeom>
        </p:spPr>
      </p:pic>
    </p:spTree>
    <p:extLst>
      <p:ext uri="{BB962C8B-B14F-4D97-AF65-F5344CB8AC3E}">
        <p14:creationId xmlns:p14="http://schemas.microsoft.com/office/powerpoint/2010/main" val="171800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31262B9-84B0-C1A5-543C-8FA0F2459C07}"/>
              </a:ext>
            </a:extLst>
          </p:cNvPr>
          <p:cNvSpPr>
            <a:spLocks noGrp="1"/>
          </p:cNvSpPr>
          <p:nvPr>
            <p:ph type="subTitle" idx="1"/>
          </p:nvPr>
        </p:nvSpPr>
        <p:spPr>
          <a:xfrm>
            <a:off x="919111" y="1021854"/>
            <a:ext cx="7200000" cy="360000"/>
          </a:xfrm>
        </p:spPr>
        <p:txBody>
          <a:bodyPr/>
          <a:lstStyle/>
          <a:p>
            <a:r>
              <a:rPr lang="en-US" dirty="0"/>
              <a:t>Part 1: VISUALISATION</a:t>
            </a:r>
            <a:endParaRPr lang="en-GB" dirty="0"/>
          </a:p>
        </p:txBody>
      </p:sp>
      <p:sp>
        <p:nvSpPr>
          <p:cNvPr id="3" name="Footer Placeholder 2">
            <a:extLst>
              <a:ext uri="{FF2B5EF4-FFF2-40B4-BE49-F238E27FC236}">
                <a16:creationId xmlns:a16="http://schemas.microsoft.com/office/drawing/2014/main" id="{AA8750A5-C5AD-CEC8-7CD5-C4412264CC71}"/>
              </a:ext>
            </a:extLst>
          </p:cNvPr>
          <p:cNvSpPr>
            <a:spLocks noGrp="1"/>
          </p:cNvSpPr>
          <p:nvPr>
            <p:ph type="ftr" sz="quarter" idx="11"/>
          </p:nvPr>
        </p:nvSpPr>
        <p:spPr>
          <a:xfrm>
            <a:off x="942200" y="441964"/>
            <a:ext cx="7176911" cy="230832"/>
          </a:xfrm>
        </p:spPr>
        <p:txBody>
          <a:bodyPr/>
          <a:lstStyle/>
          <a:p>
            <a:r>
              <a:rPr lang="en-GB" dirty="0"/>
              <a:t>PRESENTATION TITLE (ADD VIA INSERT, HEADER &amp; FOOTER)</a:t>
            </a:r>
          </a:p>
        </p:txBody>
      </p:sp>
      <p:sp>
        <p:nvSpPr>
          <p:cNvPr id="4" name="Slide Number Placeholder 3">
            <a:extLst>
              <a:ext uri="{FF2B5EF4-FFF2-40B4-BE49-F238E27FC236}">
                <a16:creationId xmlns:a16="http://schemas.microsoft.com/office/drawing/2014/main" id="{2B0B5058-8385-6382-3B48-5ADE78EDFDAD}"/>
              </a:ext>
            </a:extLst>
          </p:cNvPr>
          <p:cNvSpPr>
            <a:spLocks noGrp="1"/>
          </p:cNvSpPr>
          <p:nvPr>
            <p:ph type="sldNum" sz="quarter" idx="12"/>
          </p:nvPr>
        </p:nvSpPr>
        <p:spPr/>
        <p:txBody>
          <a:bodyPr/>
          <a:lstStyle/>
          <a:p>
            <a:fld id="{E4D355CA-84B7-41B1-B164-8BB439CC7C6B}" type="slidenum">
              <a:rPr lang="en-GB" smtClean="0"/>
              <a:pPr/>
              <a:t>3</a:t>
            </a:fld>
            <a:endParaRPr lang="en-GB" dirty="0"/>
          </a:p>
        </p:txBody>
      </p:sp>
      <p:sp>
        <p:nvSpPr>
          <p:cNvPr id="5" name="Title 4">
            <a:extLst>
              <a:ext uri="{FF2B5EF4-FFF2-40B4-BE49-F238E27FC236}">
                <a16:creationId xmlns:a16="http://schemas.microsoft.com/office/drawing/2014/main" id="{A5F0AC96-5BAE-FDAC-4EAC-17779A2B0645}"/>
              </a:ext>
            </a:extLst>
          </p:cNvPr>
          <p:cNvSpPr>
            <a:spLocks noGrp="1"/>
          </p:cNvSpPr>
          <p:nvPr>
            <p:ph type="ctrTitle"/>
          </p:nvPr>
        </p:nvSpPr>
        <p:spPr>
          <a:xfrm>
            <a:off x="1340827" y="1695122"/>
            <a:ext cx="2805341" cy="666299"/>
          </a:xfrm>
        </p:spPr>
        <p:txBody>
          <a:bodyPr>
            <a:noAutofit/>
          </a:bodyPr>
          <a:lstStyle/>
          <a:p>
            <a:pPr>
              <a:lnSpc>
                <a:spcPts val="6000"/>
              </a:lnSpc>
            </a:pPr>
            <a:r>
              <a:rPr lang="en-US" sz="3000" b="0" dirty="0"/>
              <a:t>Bar chart</a:t>
            </a:r>
            <a:endParaRPr lang="en-GB" sz="3000" b="0" dirty="0"/>
          </a:p>
        </p:txBody>
      </p:sp>
      <p:pic>
        <p:nvPicPr>
          <p:cNvPr id="7" name="Picture 6" descr="A graph of a bar chart&#10;&#10;Description automatically generated with medium confidence">
            <a:extLst>
              <a:ext uri="{FF2B5EF4-FFF2-40B4-BE49-F238E27FC236}">
                <a16:creationId xmlns:a16="http://schemas.microsoft.com/office/drawing/2014/main" id="{D8FE24FC-8DA2-150E-A8DE-849230E1A72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85348" y="1570328"/>
            <a:ext cx="4535692" cy="4186792"/>
          </a:xfrm>
          <a:prstGeom prst="rect">
            <a:avLst/>
          </a:prstGeom>
        </p:spPr>
      </p:pic>
    </p:spTree>
    <p:extLst>
      <p:ext uri="{BB962C8B-B14F-4D97-AF65-F5344CB8AC3E}">
        <p14:creationId xmlns:p14="http://schemas.microsoft.com/office/powerpoint/2010/main" val="2339144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 name="CustomShape 1"/>
          <p:cNvSpPr/>
          <p:nvPr/>
        </p:nvSpPr>
        <p:spPr>
          <a:xfrm>
            <a:off x="0" y="-33252"/>
            <a:ext cx="12191760" cy="6857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7" name="CustomShape 2"/>
          <p:cNvSpPr/>
          <p:nvPr/>
        </p:nvSpPr>
        <p:spPr>
          <a:xfrm rot="10800000" flipH="1">
            <a:off x="360" y="360"/>
            <a:ext cx="12191760" cy="1575720"/>
          </a:xfrm>
          <a:prstGeom prst="rect">
            <a:avLst/>
          </a:prstGeom>
          <a:gradFill rotWithShape="0">
            <a:gsLst>
              <a:gs pos="0">
                <a:srgbClr val="000000">
                  <a:alpha val="96078"/>
                </a:srgbClr>
              </a:gs>
              <a:gs pos="100000">
                <a:srgbClr val="77418E"/>
              </a:gs>
            </a:gsLst>
            <a:lin ang="156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8" name="CustomShape 3"/>
          <p:cNvSpPr/>
          <p:nvPr/>
        </p:nvSpPr>
        <p:spPr>
          <a:xfrm>
            <a:off x="0" y="0"/>
            <a:ext cx="8128440" cy="1575000"/>
          </a:xfrm>
          <a:prstGeom prst="rect">
            <a:avLst/>
          </a:prstGeom>
          <a:gradFill rotWithShape="0">
            <a:gsLst>
              <a:gs pos="26000">
                <a:srgbClr val="C49FD3">
                  <a:alpha val="0"/>
                </a:srgbClr>
              </a:gs>
              <a:gs pos="100000">
                <a:srgbClr val="9C5FB5">
                  <a:alpha val="41176"/>
                </a:srgbClr>
              </a:gs>
            </a:gsLst>
            <a:lin ang="192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29" name="CustomShape 4"/>
          <p:cNvSpPr/>
          <p:nvPr/>
        </p:nvSpPr>
        <p:spPr>
          <a:xfrm flipH="1">
            <a:off x="0" y="0"/>
            <a:ext cx="12191760" cy="1573920"/>
          </a:xfrm>
          <a:prstGeom prst="rect">
            <a:avLst/>
          </a:prstGeom>
          <a:gradFill rotWithShape="0">
            <a:gsLst>
              <a:gs pos="22000">
                <a:srgbClr val="9C5FB5">
                  <a:alpha val="15294"/>
                </a:srgbClr>
              </a:gs>
              <a:gs pos="100000">
                <a:srgbClr val="000000">
                  <a:alpha val="63137"/>
                </a:srgbClr>
              </a:gs>
            </a:gsLst>
            <a:lin ang="6000000"/>
          </a:gradFill>
          <a:ln>
            <a:noFill/>
          </a:ln>
        </p:spPr>
        <p:style>
          <a:lnRef idx="2">
            <a:schemeClr val="accent1">
              <a:shade val="50000"/>
            </a:schemeClr>
          </a:lnRef>
          <a:fillRef idx="1">
            <a:schemeClr val="accent1"/>
          </a:fillRef>
          <a:effectRef idx="0">
            <a:schemeClr val="accent1"/>
          </a:effectRef>
          <a:fontRef idx="minor"/>
        </p:style>
        <p:txBody>
          <a:bodyPr/>
          <a:lstStyle/>
          <a:p>
            <a:endParaRPr lang="en-GB"/>
          </a:p>
        </p:txBody>
      </p:sp>
      <p:sp>
        <p:nvSpPr>
          <p:cNvPr id="130" name="TextShape 5"/>
          <p:cNvSpPr txBox="1"/>
          <p:nvPr/>
        </p:nvSpPr>
        <p:spPr>
          <a:xfrm>
            <a:off x="385920" y="118753"/>
            <a:ext cx="7534922" cy="1383887"/>
          </a:xfrm>
          <a:prstGeom prst="rect">
            <a:avLst/>
          </a:prstGeom>
          <a:noFill/>
          <a:ln>
            <a:noFill/>
          </a:ln>
        </p:spPr>
        <p:txBody>
          <a:bodyPr anchor="ctr">
            <a:normAutofit fontScale="40000" lnSpcReduction="20000"/>
          </a:bodyPr>
          <a:lstStyle/>
          <a:p>
            <a:pPr>
              <a:lnSpc>
                <a:spcPct val="110000"/>
              </a:lnSpc>
            </a:pPr>
            <a:r>
              <a:rPr lang="en-US" sz="4000" b="0" strike="noStrike" dirty="0">
                <a:solidFill>
                  <a:srgbClr val="FFFFFF"/>
                </a:solidFill>
                <a:latin typeface="Arial"/>
              </a:rPr>
              <a:t>Here is a table (matrix/cross tabulation) showing our dependent variable as rows, and our independent variable as columns.  We have at least two values for both variables that are independent of each other (no overlap).  </a:t>
            </a:r>
          </a:p>
          <a:p>
            <a:pPr>
              <a:lnSpc>
                <a:spcPct val="110000"/>
              </a:lnSpc>
            </a:pPr>
            <a:r>
              <a:rPr lang="en-US" sz="4000" b="0" strike="noStrike" dirty="0">
                <a:solidFill>
                  <a:srgbClr val="FFFFFF"/>
                </a:solidFill>
                <a:latin typeface="Arial"/>
              </a:rPr>
              <a:t>For example:</a:t>
            </a:r>
            <a:br>
              <a:rPr lang="en-US" dirty="0"/>
            </a:br>
            <a:endParaRPr lang="en-US" sz="2400" b="0" strike="noStrike" spc="-1" dirty="0">
              <a:solidFill>
                <a:srgbClr val="203232"/>
              </a:solidFill>
              <a:latin typeface="Arial"/>
            </a:endParaRPr>
          </a:p>
        </p:txBody>
      </p:sp>
      <p:sp>
        <p:nvSpPr>
          <p:cNvPr id="131" name="TextShape 6"/>
          <p:cNvSpPr txBox="1"/>
          <p:nvPr/>
        </p:nvSpPr>
        <p:spPr>
          <a:xfrm>
            <a:off x="8370720" y="350280"/>
            <a:ext cx="3233160" cy="873360"/>
          </a:xfrm>
          <a:prstGeom prst="rect">
            <a:avLst/>
          </a:prstGeom>
          <a:noFill/>
          <a:ln>
            <a:noFill/>
          </a:ln>
        </p:spPr>
        <p:txBody>
          <a:bodyPr anchor="ctr">
            <a:noAutofit/>
          </a:bodyPr>
          <a:lstStyle/>
          <a:p>
            <a:pPr>
              <a:lnSpc>
                <a:spcPct val="90000"/>
              </a:lnSpc>
              <a:spcBef>
                <a:spcPts val="1001"/>
              </a:spcBef>
              <a:spcAft>
                <a:spcPts val="992"/>
              </a:spcAft>
              <a:tabLst>
                <a:tab pos="0" algn="l"/>
              </a:tabLst>
            </a:pPr>
            <a:r>
              <a:rPr lang="en-US" sz="3200" b="1" strike="noStrike" spc="-100" dirty="0">
                <a:solidFill>
                  <a:srgbClr val="FFFFFF"/>
                </a:solidFill>
                <a:latin typeface="Arial"/>
              </a:rPr>
              <a:t>Our RQ is about Differences in proportions</a:t>
            </a:r>
            <a:endParaRPr lang="en-US" sz="3200" b="0" strike="noStrike" spc="-1" dirty="0">
              <a:latin typeface="Arial"/>
            </a:endParaRPr>
          </a:p>
        </p:txBody>
      </p:sp>
      <p:sp>
        <p:nvSpPr>
          <p:cNvPr id="132" name="TextShape 7"/>
          <p:cNvSpPr txBox="1"/>
          <p:nvPr/>
        </p:nvSpPr>
        <p:spPr>
          <a:xfrm>
            <a:off x="11704320" y="6455520"/>
            <a:ext cx="447840" cy="364680"/>
          </a:xfrm>
          <a:prstGeom prst="rect">
            <a:avLst/>
          </a:prstGeom>
          <a:noFill/>
          <a:ln>
            <a:noFill/>
          </a:ln>
        </p:spPr>
        <p:txBody>
          <a:bodyPr anchor="ctr">
            <a:normAutofit/>
          </a:bodyPr>
          <a:lstStyle/>
          <a:p>
            <a:pPr algn="r">
              <a:lnSpc>
                <a:spcPct val="100000"/>
              </a:lnSpc>
              <a:spcAft>
                <a:spcPts val="601"/>
              </a:spcAft>
            </a:pPr>
            <a:fld id="{5783AF93-FAFA-4E86-B9B0-359A2F820963}" type="slidenum">
              <a:rPr lang="en-US" sz="1100" b="1" strike="noStrike" spc="-1">
                <a:solidFill>
                  <a:srgbClr val="7DABAB"/>
                </a:solidFill>
                <a:latin typeface="Arial"/>
              </a:rPr>
              <a:t>4</a:t>
            </a:fld>
            <a:endParaRPr lang="en-US" sz="1100" b="0" strike="noStrike" spc="-1">
              <a:latin typeface="Times New Roman"/>
            </a:endParaRPr>
          </a:p>
        </p:txBody>
      </p:sp>
      <p:sp>
        <p:nvSpPr>
          <p:cNvPr id="134" name="CustomShape 9"/>
          <p:cNvSpPr/>
          <p:nvPr/>
        </p:nvSpPr>
        <p:spPr>
          <a:xfrm>
            <a:off x="946800" y="5679360"/>
            <a:ext cx="10641960" cy="11988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GB" sz="1800" b="0" strike="noStrike" spc="-1" dirty="0">
                <a:solidFill>
                  <a:srgbClr val="203232"/>
                </a:solidFill>
                <a:latin typeface="Arial"/>
              </a:rPr>
              <a:t>For comparison of proportions analysis, we will use a </a:t>
            </a:r>
            <a:r>
              <a:rPr lang="en-GB" sz="1800" b="1" strike="noStrike" spc="-1" dirty="0">
                <a:solidFill>
                  <a:srgbClr val="203232"/>
                </a:solidFill>
                <a:latin typeface="Arial"/>
              </a:rPr>
              <a:t>chi-square test </a:t>
            </a:r>
            <a:r>
              <a:rPr lang="en-GB" sz="1800" b="0" strike="noStrike" spc="-1" dirty="0">
                <a:solidFill>
                  <a:srgbClr val="203232"/>
                </a:solidFill>
                <a:latin typeface="Arial"/>
              </a:rPr>
              <a:t>to check for the likelihood that there is a relationship between the two nominal variables. This non-parametric test makes no assumptions about the shape of the data (which is nominal, not interval) so we do not include a histogram for this test.</a:t>
            </a:r>
            <a:endParaRPr lang="en-US" sz="1800" b="0" strike="noStrike" spc="-1" dirty="0">
              <a:latin typeface="Arial"/>
            </a:endParaRPr>
          </a:p>
        </p:txBody>
      </p:sp>
      <p:graphicFrame>
        <p:nvGraphicFramePr>
          <p:cNvPr id="2" name="Table 1">
            <a:extLst>
              <a:ext uri="{FF2B5EF4-FFF2-40B4-BE49-F238E27FC236}">
                <a16:creationId xmlns:a16="http://schemas.microsoft.com/office/drawing/2014/main" id="{AF7B3FBD-50EB-832E-D713-5159BBDE7B48}"/>
              </a:ext>
            </a:extLst>
          </p:cNvPr>
          <p:cNvGraphicFramePr>
            <a:graphicFrameLocks noGrp="1"/>
          </p:cNvGraphicFramePr>
          <p:nvPr>
            <p:extLst>
              <p:ext uri="{D42A27DB-BD31-4B8C-83A1-F6EECF244321}">
                <p14:modId xmlns:p14="http://schemas.microsoft.com/office/powerpoint/2010/main" val="1348457551"/>
              </p:ext>
            </p:extLst>
          </p:nvPr>
        </p:nvGraphicFramePr>
        <p:xfrm>
          <a:off x="2031880" y="2340645"/>
          <a:ext cx="8127999" cy="2986272"/>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297356286"/>
                    </a:ext>
                  </a:extLst>
                </a:gridCol>
                <a:gridCol w="2709333">
                  <a:extLst>
                    <a:ext uri="{9D8B030D-6E8A-4147-A177-3AD203B41FA5}">
                      <a16:colId xmlns:a16="http://schemas.microsoft.com/office/drawing/2014/main" val="4000644732"/>
                    </a:ext>
                  </a:extLst>
                </a:gridCol>
                <a:gridCol w="2709333">
                  <a:extLst>
                    <a:ext uri="{9D8B030D-6E8A-4147-A177-3AD203B41FA5}">
                      <a16:colId xmlns:a16="http://schemas.microsoft.com/office/drawing/2014/main" val="656669516"/>
                    </a:ext>
                  </a:extLst>
                </a:gridCol>
              </a:tblGrid>
              <a:tr h="746568">
                <a:tc>
                  <a:txBody>
                    <a:bodyPr/>
                    <a:lstStyle/>
                    <a:p>
                      <a:endParaRPr lang="en-IN" dirty="0"/>
                    </a:p>
                  </a:txBody>
                  <a:tcPr/>
                </a:tc>
                <a:tc grid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800" b="0" i="1" strike="noStrike" spc="-1" dirty="0">
                          <a:latin typeface="+mn-lt"/>
                          <a:ea typeface="DejaVu Sans"/>
                        </a:rPr>
                        <a:t>Age</a:t>
                      </a:r>
                    </a:p>
                    <a:p>
                      <a:endParaRPr lang="en-IN" dirty="0"/>
                    </a:p>
                  </a:txBody>
                  <a:tcPr/>
                </a:tc>
                <a:tc hMerge="1">
                  <a:txBody>
                    <a:bodyPr/>
                    <a:lstStyle/>
                    <a:p>
                      <a:endParaRPr lang="en-IN" dirty="0"/>
                    </a:p>
                  </a:txBody>
                  <a:tcPr/>
                </a:tc>
                <a:extLst>
                  <a:ext uri="{0D108BD9-81ED-4DB2-BD59-A6C34878D82A}">
                    <a16:rowId xmlns:a16="http://schemas.microsoft.com/office/drawing/2014/main" val="365773589"/>
                  </a:ext>
                </a:extLst>
              </a:tr>
              <a:tr h="746568">
                <a:tc>
                  <a:txBody>
                    <a:bodyPr/>
                    <a:lstStyle/>
                    <a:p>
                      <a:r>
                        <a:rPr lang="en-GB" sz="1800" b="0" strike="noStrike" spc="-1" dirty="0">
                          <a:latin typeface="+mn-lt"/>
                          <a:ea typeface="DejaVu Sans"/>
                        </a:rPr>
                        <a:t>Rating</a:t>
                      </a:r>
                      <a:endParaRPr lang="en-IN" dirty="0"/>
                    </a:p>
                  </a:txBody>
                  <a:tcPr/>
                </a:tc>
                <a:tc>
                  <a:txBody>
                    <a:bodyPr/>
                    <a:lstStyle/>
                    <a:p>
                      <a:r>
                        <a:rPr lang="en-US" dirty="0"/>
                        <a:t>Young</a:t>
                      </a:r>
                      <a:endParaRPr lang="en-IN" dirty="0"/>
                    </a:p>
                  </a:txBody>
                  <a:tcPr/>
                </a:tc>
                <a:tc>
                  <a:txBody>
                    <a:bodyPr/>
                    <a:lstStyle/>
                    <a:p>
                      <a:r>
                        <a:rPr lang="en-US" dirty="0"/>
                        <a:t>Old</a:t>
                      </a:r>
                      <a:endParaRPr lang="en-IN" dirty="0"/>
                    </a:p>
                  </a:txBody>
                  <a:tcPr/>
                </a:tc>
                <a:extLst>
                  <a:ext uri="{0D108BD9-81ED-4DB2-BD59-A6C34878D82A}">
                    <a16:rowId xmlns:a16="http://schemas.microsoft.com/office/drawing/2014/main" val="861730789"/>
                  </a:ext>
                </a:extLst>
              </a:tr>
              <a:tr h="746568">
                <a:tc>
                  <a:txBody>
                    <a:bodyPr/>
                    <a:lstStyle/>
                    <a:p>
                      <a:r>
                        <a:rPr lang="en-US" sz="1800" b="0" dirty="0">
                          <a:solidFill>
                            <a:schemeClr val="tx1"/>
                          </a:solidFill>
                        </a:rPr>
                        <a:t>highly rated</a:t>
                      </a:r>
                      <a:endParaRPr lang="en-IN" dirty="0">
                        <a:solidFill>
                          <a:schemeClr val="tx1"/>
                        </a:solidFill>
                      </a:endParaRPr>
                    </a:p>
                  </a:txBody>
                  <a:tcPr/>
                </a:tc>
                <a:tc>
                  <a:txBody>
                    <a:bodyPr/>
                    <a:lstStyle/>
                    <a:p>
                      <a:r>
                        <a:rPr lang="en-IN" dirty="0">
                          <a:effectLst/>
                        </a:rPr>
                        <a:t>8618</a:t>
                      </a:r>
                      <a:endParaRPr lang="en-IN" dirty="0"/>
                    </a:p>
                  </a:txBody>
                  <a:tcPr/>
                </a:tc>
                <a:tc>
                  <a:txBody>
                    <a:bodyPr/>
                    <a:lstStyle/>
                    <a:p>
                      <a:r>
                        <a:rPr lang="en-IN" dirty="0">
                          <a:effectLst/>
                        </a:rPr>
                        <a:t>9590</a:t>
                      </a:r>
                      <a:endParaRPr lang="en-IN" dirty="0"/>
                    </a:p>
                  </a:txBody>
                  <a:tcPr/>
                </a:tc>
                <a:extLst>
                  <a:ext uri="{0D108BD9-81ED-4DB2-BD59-A6C34878D82A}">
                    <a16:rowId xmlns:a16="http://schemas.microsoft.com/office/drawing/2014/main" val="1662199562"/>
                  </a:ext>
                </a:extLst>
              </a:tr>
              <a:tr h="746568">
                <a:tc>
                  <a:txBody>
                    <a:bodyPr/>
                    <a:lstStyle/>
                    <a:p>
                      <a:r>
                        <a:rPr lang="en-US" dirty="0"/>
                        <a:t>Low rated</a:t>
                      </a:r>
                      <a:endParaRPr lang="en-IN" dirty="0"/>
                    </a:p>
                  </a:txBody>
                  <a:tcPr/>
                </a:tc>
                <a:tc>
                  <a:txBody>
                    <a:bodyPr/>
                    <a:lstStyle/>
                    <a:p>
                      <a:r>
                        <a:rPr lang="en-US" dirty="0"/>
                        <a:t>2632</a:t>
                      </a:r>
                      <a:endParaRPr lang="en-IN" dirty="0"/>
                    </a:p>
                  </a:txBody>
                  <a:tcPr/>
                </a:tc>
                <a:tc>
                  <a:txBody>
                    <a:bodyPr/>
                    <a:lstStyle/>
                    <a:p>
                      <a:r>
                        <a:rPr lang="en-IN" dirty="0">
                          <a:effectLst/>
                        </a:rPr>
                        <a:t>2646</a:t>
                      </a:r>
                      <a:endParaRPr lang="en-IN" dirty="0"/>
                    </a:p>
                  </a:txBody>
                  <a:tcPr/>
                </a:tc>
                <a:extLst>
                  <a:ext uri="{0D108BD9-81ED-4DB2-BD59-A6C34878D82A}">
                    <a16:rowId xmlns:a16="http://schemas.microsoft.com/office/drawing/2014/main" val="327039215"/>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9950CD9-D96A-DD40-B4E0-3AC07FC54742}"/>
              </a:ext>
            </a:extLst>
          </p:cNvPr>
          <p:cNvSpPr txBox="1"/>
          <p:nvPr/>
        </p:nvSpPr>
        <p:spPr>
          <a:xfrm>
            <a:off x="918147" y="696007"/>
            <a:ext cx="9724868" cy="769441"/>
          </a:xfrm>
          <a:prstGeom prst="rect">
            <a:avLst/>
          </a:prstGeom>
          <a:noFill/>
        </p:spPr>
        <p:txBody>
          <a:bodyPr wrap="square">
            <a:spAutoFit/>
          </a:bodyPr>
          <a:lstStyle/>
          <a:p>
            <a:pPr>
              <a:lnSpc>
                <a:spcPct val="100000"/>
              </a:lnSpc>
              <a:spcAft>
                <a:spcPts val="992"/>
              </a:spcAft>
              <a:tabLst>
                <a:tab pos="0" algn="l"/>
              </a:tabLst>
            </a:pPr>
            <a:r>
              <a:rPr lang="en-GB" sz="4400" b="1" strike="noStrike" spc="-100" dirty="0">
                <a:solidFill>
                  <a:srgbClr val="203232"/>
                </a:solidFill>
                <a:latin typeface="Arial"/>
              </a:rPr>
              <a:t>R Script and Results – The Analysis</a:t>
            </a:r>
            <a:endParaRPr lang="en-US" sz="4400" b="1" strike="noStrike" spc="-1" dirty="0">
              <a:latin typeface="Arial"/>
            </a:endParaRPr>
          </a:p>
        </p:txBody>
      </p:sp>
      <p:sp>
        <p:nvSpPr>
          <p:cNvPr id="5" name="TextBox 4">
            <a:extLst>
              <a:ext uri="{FF2B5EF4-FFF2-40B4-BE49-F238E27FC236}">
                <a16:creationId xmlns:a16="http://schemas.microsoft.com/office/drawing/2014/main" id="{EDBB7E43-C280-B37E-A240-85763BC70FDE}"/>
              </a:ext>
            </a:extLst>
          </p:cNvPr>
          <p:cNvSpPr txBox="1"/>
          <p:nvPr/>
        </p:nvSpPr>
        <p:spPr>
          <a:xfrm>
            <a:off x="918147" y="1606658"/>
            <a:ext cx="8420724" cy="461665"/>
          </a:xfrm>
          <a:prstGeom prst="rect">
            <a:avLst/>
          </a:prstGeom>
          <a:noFill/>
        </p:spPr>
        <p:txBody>
          <a:bodyPr wrap="square">
            <a:spAutoFit/>
          </a:bodyPr>
          <a:lstStyle/>
          <a:p>
            <a:pPr marL="285750" indent="-285750">
              <a:buFont typeface="Arial" panose="020B0604020202020204" pitchFamily="34" charset="0"/>
              <a:buChar char="•"/>
            </a:pPr>
            <a:r>
              <a:rPr lang="en-US" sz="2400" b="0" strike="noStrike" spc="-202" dirty="0">
                <a:solidFill>
                  <a:srgbClr val="203232"/>
                </a:solidFill>
                <a:latin typeface="Arial"/>
              </a:rPr>
              <a:t>Include a snippet of the R code you use to calculate your test statistic.</a:t>
            </a:r>
          </a:p>
        </p:txBody>
      </p:sp>
      <p:pic>
        <p:nvPicPr>
          <p:cNvPr id="4" name="Picture 3" descr="A screenshot of a computer program&#10;&#10;Description automatically generated">
            <a:extLst>
              <a:ext uri="{FF2B5EF4-FFF2-40B4-BE49-F238E27FC236}">
                <a16:creationId xmlns:a16="http://schemas.microsoft.com/office/drawing/2014/main" id="{31F63F98-B8E2-5FB5-9FAA-52F6CF29A7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0681" y="2330545"/>
            <a:ext cx="8420724" cy="3681491"/>
          </a:xfrm>
          <a:prstGeom prst="rect">
            <a:avLst/>
          </a:prstGeom>
        </p:spPr>
      </p:pic>
    </p:spTree>
    <p:extLst>
      <p:ext uri="{BB962C8B-B14F-4D97-AF65-F5344CB8AC3E}">
        <p14:creationId xmlns:p14="http://schemas.microsoft.com/office/powerpoint/2010/main" val="2923066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black background&#10;&#10;Description automatically generated">
            <a:extLst>
              <a:ext uri="{FF2B5EF4-FFF2-40B4-BE49-F238E27FC236}">
                <a16:creationId xmlns:a16="http://schemas.microsoft.com/office/drawing/2014/main" id="{098BAB88-4A40-08B6-C585-8BDC87572B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1123" y="2252498"/>
            <a:ext cx="11669754" cy="2353003"/>
          </a:xfrm>
          <a:prstGeom prst="rect">
            <a:avLst/>
          </a:prstGeom>
        </p:spPr>
      </p:pic>
    </p:spTree>
    <p:extLst>
      <p:ext uri="{BB962C8B-B14F-4D97-AF65-F5344CB8AC3E}">
        <p14:creationId xmlns:p14="http://schemas.microsoft.com/office/powerpoint/2010/main" val="2025741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ED0C6B32-449B-0FCE-8DCB-BBF49D7203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8728" y="490127"/>
            <a:ext cx="11774543" cy="5877745"/>
          </a:xfrm>
          <a:prstGeom prst="rect">
            <a:avLst/>
          </a:prstGeom>
        </p:spPr>
      </p:pic>
    </p:spTree>
    <p:extLst>
      <p:ext uri="{BB962C8B-B14F-4D97-AF65-F5344CB8AC3E}">
        <p14:creationId xmlns:p14="http://schemas.microsoft.com/office/powerpoint/2010/main" val="4220363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1B7C23C-B8AD-5BED-4AD6-63E4F2864381}"/>
              </a:ext>
            </a:extLst>
          </p:cNvPr>
          <p:cNvSpPr txBox="1"/>
          <p:nvPr/>
        </p:nvSpPr>
        <p:spPr>
          <a:xfrm>
            <a:off x="693295" y="625746"/>
            <a:ext cx="7686207" cy="1051570"/>
          </a:xfrm>
          <a:prstGeom prst="rect">
            <a:avLst/>
          </a:prstGeom>
          <a:noFill/>
        </p:spPr>
        <p:txBody>
          <a:bodyPr wrap="square">
            <a:spAutoFit/>
          </a:bodyPr>
          <a:lstStyle/>
          <a:p>
            <a:pPr>
              <a:lnSpc>
                <a:spcPct val="100000"/>
              </a:lnSpc>
              <a:spcAft>
                <a:spcPts val="992"/>
              </a:spcAft>
              <a:tabLst>
                <a:tab pos="0" algn="l"/>
              </a:tabLst>
            </a:pPr>
            <a:r>
              <a:rPr lang="en-GB" sz="4000" spc="-100" dirty="0">
                <a:solidFill>
                  <a:srgbClr val="203232"/>
                </a:solidFill>
                <a:latin typeface="Arial"/>
              </a:rPr>
              <a:t>The Value of the Test Statistics</a:t>
            </a:r>
            <a:endParaRPr lang="en-US" sz="4800" strike="noStrike" spc="-1" dirty="0">
              <a:latin typeface="Arial"/>
            </a:endParaRPr>
          </a:p>
          <a:p>
            <a:pPr>
              <a:lnSpc>
                <a:spcPct val="100000"/>
              </a:lnSpc>
              <a:spcAft>
                <a:spcPts val="992"/>
              </a:spcAft>
              <a:tabLst>
                <a:tab pos="0" algn="l"/>
              </a:tabLst>
            </a:pPr>
            <a:endParaRPr lang="en-US" sz="1400" b="0" strike="noStrike" spc="-1" dirty="0">
              <a:latin typeface="Arial"/>
            </a:endParaRPr>
          </a:p>
        </p:txBody>
      </p:sp>
      <p:sp>
        <p:nvSpPr>
          <p:cNvPr id="8" name="Rectangle 5">
            <a:extLst>
              <a:ext uri="{FF2B5EF4-FFF2-40B4-BE49-F238E27FC236}">
                <a16:creationId xmlns:a16="http://schemas.microsoft.com/office/drawing/2014/main" id="{0FDDB841-C674-BECE-F2ED-F9E86521F1F8}"/>
              </a:ext>
            </a:extLst>
          </p:cNvPr>
          <p:cNvSpPr>
            <a:spLocks noChangeArrowheads="1"/>
          </p:cNvSpPr>
          <p:nvPr/>
        </p:nvSpPr>
        <p:spPr bwMode="auto">
          <a:xfrm>
            <a:off x="899408" y="1677316"/>
            <a:ext cx="10118361" cy="421653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rPr>
              <a:t>Contingency Table </a:t>
            </a:r>
            <a:endParaRPr lang="en-US" altLang="en-US" sz="2400" dirty="0">
              <a:solidFill>
                <a:srgbClr val="0000FF"/>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rPr>
              <a:t>            Highly Rated   </a:t>
            </a:r>
            <a:r>
              <a:rPr lang="en-US" altLang="en-US" sz="2400" dirty="0">
                <a:solidFill>
                  <a:srgbClr val="000000"/>
                </a:solidFill>
              </a:rPr>
              <a:t>  </a:t>
            </a:r>
            <a:r>
              <a:rPr kumimoji="0" lang="en-US" altLang="en-US" sz="2400" b="0" i="0" u="none" strike="noStrike" cap="none" normalizeH="0" baseline="0" dirty="0">
                <a:ln>
                  <a:noFill/>
                </a:ln>
                <a:solidFill>
                  <a:srgbClr val="000000"/>
                </a:solidFill>
                <a:effectLst/>
              </a:rPr>
              <a:t>Low Rated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rPr>
              <a:t>Old          9590                2646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rPr>
              <a:t>Young      8618               2632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8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rPr>
              <a:t>"Chi-Square Test Results:" </a:t>
            </a:r>
            <a:endParaRPr lang="en-US" altLang="en-US" sz="24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rPr>
              <a:t> </a:t>
            </a:r>
            <a:r>
              <a:rPr lang="en-US" altLang="en-US" sz="2400" dirty="0">
                <a:solidFill>
                  <a:srgbClr val="000000"/>
                </a:solidFill>
              </a:rPr>
              <a:t>Pearson’s </a:t>
            </a:r>
            <a:r>
              <a:rPr kumimoji="0" lang="en-US" altLang="en-US" sz="2400" b="0" i="0" u="none" strike="noStrike" cap="none" normalizeH="0" baseline="0" dirty="0">
                <a:ln>
                  <a:noFill/>
                </a:ln>
                <a:solidFill>
                  <a:srgbClr val="000000"/>
                </a:solidFill>
                <a:effectLst/>
              </a:rPr>
              <a:t>Chi-squared test with Yates' continuity correction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rPr>
              <a:t>data: </a:t>
            </a:r>
            <a:r>
              <a:rPr kumimoji="0" lang="en-US" altLang="en-US" sz="2400" b="0" i="0" u="none" strike="noStrike" cap="none" normalizeH="0" baseline="0" dirty="0" err="1">
                <a:ln>
                  <a:noFill/>
                </a:ln>
                <a:solidFill>
                  <a:srgbClr val="000000"/>
                </a:solidFill>
                <a:effectLst/>
              </a:rPr>
              <a:t>contingency_table</a:t>
            </a:r>
            <a:r>
              <a:rPr kumimoji="0" lang="en-US" altLang="en-US" sz="2400" b="0" i="0" u="none" strike="noStrike" cap="none" normalizeH="0" baseline="0" dirty="0">
                <a:ln>
                  <a:noFill/>
                </a:ln>
                <a:solidFill>
                  <a:srgbClr val="000000"/>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rgbClr val="000000"/>
                </a:solidFill>
                <a:effectLst/>
              </a:rPr>
              <a:t>X-squared = 10.448, </a:t>
            </a:r>
            <a:r>
              <a:rPr kumimoji="0" lang="en-US" altLang="en-US" sz="2400" b="0" i="0" u="none" strike="noStrike" cap="none" normalizeH="0" baseline="0" dirty="0" err="1">
                <a:ln>
                  <a:noFill/>
                </a:ln>
                <a:solidFill>
                  <a:srgbClr val="000000"/>
                </a:solidFill>
                <a:effectLst/>
              </a:rPr>
              <a:t>df</a:t>
            </a:r>
            <a:r>
              <a:rPr kumimoji="0" lang="en-US" altLang="en-US" sz="2400" b="0" i="0" u="none" strike="noStrike" cap="none" normalizeH="0" baseline="0" dirty="0">
                <a:ln>
                  <a:noFill/>
                </a:ln>
                <a:solidFill>
                  <a:srgbClr val="000000"/>
                </a:solidFill>
                <a:effectLst/>
              </a:rPr>
              <a:t> = 1, p-value = 0.001228 </a:t>
            </a:r>
            <a:br>
              <a:rPr kumimoji="0" lang="en-US" altLang="en-US" sz="2000" b="0" i="0" u="none" strike="noStrike" cap="none" normalizeH="0" baseline="0" dirty="0">
                <a:ln>
                  <a:noFill/>
                </a:ln>
                <a:solidFill>
                  <a:schemeClr val="tx1"/>
                </a:solidFill>
                <a:effectLst/>
              </a:rPr>
            </a:br>
            <a:endParaRPr kumimoji="0" lang="en-US" altLang="en-US" sz="54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500866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A8A98F-4DEC-688A-E83E-6836D8301C0D}"/>
              </a:ext>
            </a:extLst>
          </p:cNvPr>
          <p:cNvSpPr txBox="1"/>
          <p:nvPr/>
        </p:nvSpPr>
        <p:spPr>
          <a:xfrm>
            <a:off x="1128011" y="755967"/>
            <a:ext cx="6093500" cy="646331"/>
          </a:xfrm>
          <a:prstGeom prst="rect">
            <a:avLst/>
          </a:prstGeom>
          <a:noFill/>
        </p:spPr>
        <p:txBody>
          <a:bodyPr wrap="square">
            <a:spAutoFit/>
          </a:bodyPr>
          <a:lstStyle/>
          <a:p>
            <a:pPr>
              <a:lnSpc>
                <a:spcPct val="100000"/>
              </a:lnSpc>
              <a:spcAft>
                <a:spcPts val="992"/>
              </a:spcAft>
              <a:tabLst>
                <a:tab pos="0" algn="l"/>
              </a:tabLst>
            </a:pPr>
            <a:r>
              <a:rPr lang="en-GB" sz="3600" strike="noStrike" spc="-100" dirty="0">
                <a:solidFill>
                  <a:srgbClr val="203232"/>
                </a:solidFill>
                <a:latin typeface="Arial"/>
              </a:rPr>
              <a:t>P- Value</a:t>
            </a:r>
            <a:endParaRPr lang="en-US" sz="3600" strike="noStrike" spc="-1" dirty="0">
              <a:latin typeface="Arial"/>
            </a:endParaRPr>
          </a:p>
        </p:txBody>
      </p:sp>
      <p:sp>
        <p:nvSpPr>
          <p:cNvPr id="7" name="TextBox 6">
            <a:extLst>
              <a:ext uri="{FF2B5EF4-FFF2-40B4-BE49-F238E27FC236}">
                <a16:creationId xmlns:a16="http://schemas.microsoft.com/office/drawing/2014/main" id="{5FFD549E-E226-D634-5D61-DBE5859EC3D4}"/>
              </a:ext>
            </a:extLst>
          </p:cNvPr>
          <p:cNvSpPr txBox="1"/>
          <p:nvPr/>
        </p:nvSpPr>
        <p:spPr>
          <a:xfrm>
            <a:off x="1128011" y="1712227"/>
            <a:ext cx="6093500" cy="1938992"/>
          </a:xfrm>
          <a:prstGeom prst="rect">
            <a:avLst/>
          </a:prstGeom>
          <a:noFill/>
        </p:spPr>
        <p:txBody>
          <a:bodyPr wrap="square">
            <a:spAutoFit/>
          </a:bodyPr>
          <a:lstStyle/>
          <a:p>
            <a:r>
              <a:rPr lang="en-GB" sz="2400" b="1" dirty="0"/>
              <a:t>P- Value</a:t>
            </a:r>
          </a:p>
          <a:p>
            <a:r>
              <a:rPr lang="en-GB" sz="2400" dirty="0" err="1"/>
              <a:t>P-value:p</a:t>
            </a:r>
            <a:r>
              <a:rPr lang="en-GB" sz="2400" dirty="0"/>
              <a:t>=</a:t>
            </a:r>
            <a:r>
              <a:rPr kumimoji="0" lang="en-US" altLang="en-US" sz="2400" b="0" i="0" u="none" strike="noStrike" cap="none" normalizeH="0" baseline="0" dirty="0">
                <a:ln>
                  <a:noFill/>
                </a:ln>
                <a:solidFill>
                  <a:srgbClr val="000000"/>
                </a:solidFill>
                <a:effectLst/>
              </a:rPr>
              <a:t> 0.001228 </a:t>
            </a:r>
            <a:endParaRPr lang="en-GB" sz="2400" dirty="0"/>
          </a:p>
          <a:p>
            <a:endParaRPr lang="en-GB" sz="2400" dirty="0"/>
          </a:p>
          <a:p>
            <a:r>
              <a:rPr lang="en-GB" sz="2400" dirty="0"/>
              <a:t>Is p-value &gt; or &lt; 0.05?</a:t>
            </a:r>
          </a:p>
          <a:p>
            <a:r>
              <a:rPr lang="en-GB" sz="2400" dirty="0"/>
              <a:t>p&lt;0.05</a:t>
            </a:r>
          </a:p>
        </p:txBody>
      </p:sp>
    </p:spTree>
    <p:extLst>
      <p:ext uri="{BB962C8B-B14F-4D97-AF65-F5344CB8AC3E}">
        <p14:creationId xmlns:p14="http://schemas.microsoft.com/office/powerpoint/2010/main" val="1569976067"/>
      </p:ext>
    </p:extLst>
  </p:cSld>
  <p:clrMapOvr>
    <a:masterClrMapping/>
  </p:clrMapOvr>
</p:sld>
</file>

<file path=ppt/theme/theme1.xml><?xml version="1.0" encoding="utf-8"?>
<a:theme xmlns:a="http://schemas.openxmlformats.org/drawingml/2006/main" name="Herts Theme">
  <a:themeElements>
    <a:clrScheme name="Custom 2">
      <a:dk1>
        <a:srgbClr val="203232"/>
      </a:dk1>
      <a:lt1>
        <a:srgbClr val="FFFFFF"/>
      </a:lt1>
      <a:dk2>
        <a:srgbClr val="203232"/>
      </a:dk2>
      <a:lt2>
        <a:srgbClr val="FFFFFF"/>
      </a:lt2>
      <a:accent1>
        <a:srgbClr val="9C5FB5"/>
      </a:accent1>
      <a:accent2>
        <a:srgbClr val="00B9E4"/>
      </a:accent2>
      <a:accent3>
        <a:srgbClr val="F53F5B"/>
      </a:accent3>
      <a:accent4>
        <a:srgbClr val="0073CF"/>
      </a:accent4>
      <a:accent5>
        <a:srgbClr val="45B382"/>
      </a:accent5>
      <a:accent6>
        <a:srgbClr val="FFCF20"/>
      </a:accent6>
      <a:hlink>
        <a:srgbClr val="0073CF"/>
      </a:hlink>
      <a:folHlink>
        <a:srgbClr val="9C5FB5"/>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6DBA85F447B164191BB36C258697B67" ma:contentTypeVersion="14" ma:contentTypeDescription="Create a new document." ma:contentTypeScope="" ma:versionID="ea511d05ca7f895fe9556935b5c9af34">
  <xsd:schema xmlns:xsd="http://www.w3.org/2001/XMLSchema" xmlns:xs="http://www.w3.org/2001/XMLSchema" xmlns:p="http://schemas.microsoft.com/office/2006/metadata/properties" xmlns:ns2="4ad138b4-2b68-4b70-945d-07f8f18b1c9a" xmlns:ns3="3c474641-ec36-472f-b125-6b1b0910eaa4" targetNamespace="http://schemas.microsoft.com/office/2006/metadata/properties" ma:root="true" ma:fieldsID="662270106d7a7e100bcac2c5f8d29899" ns2:_="" ns3:_="">
    <xsd:import namespace="4ad138b4-2b68-4b70-945d-07f8f18b1c9a"/>
    <xsd:import namespace="3c474641-ec36-472f-b125-6b1b0910eaa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Information"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ad138b4-2b68-4b70-945d-07f8f18b1c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Information" ma:index="12" nillable="true" ma:displayName="Information" ma:format="Dropdown" ma:internalName="Information">
      <xsd:simpleType>
        <xsd:restriction base="dms:Text">
          <xsd:maxLength value="255"/>
        </xsd:restriction>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Location" ma:index="20"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c474641-ec36-472f-b125-6b1b0910eaa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Information xmlns="4ad138b4-2b68-4b70-945d-07f8f18b1c9a"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21B8C57-903D-4D0E-8336-7B512F760C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ad138b4-2b68-4b70-945d-07f8f18b1c9a"/>
    <ds:schemaRef ds:uri="3c474641-ec36-472f-b125-6b1b0910eaa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DD1FC41-23C7-41B0-B5F9-BF4CD38AD2ED}">
  <ds:schemaRefs>
    <ds:schemaRef ds:uri="http://schemas.microsoft.com/office/infopath/2007/PartnerControls"/>
    <ds:schemaRef ds:uri="3c474641-ec36-472f-b125-6b1b0910eaa4"/>
    <ds:schemaRef ds:uri="http://purl.org/dc/terms/"/>
    <ds:schemaRef ds:uri="http://schemas.microsoft.com/office/2006/documentManagement/types"/>
    <ds:schemaRef ds:uri="http://www.w3.org/XML/1998/namespace"/>
    <ds:schemaRef ds:uri="http://purl.org/dc/elements/1.1/"/>
    <ds:schemaRef ds:uri="http://schemas.openxmlformats.org/package/2006/metadata/core-properties"/>
    <ds:schemaRef ds:uri="4ad138b4-2b68-4b70-945d-07f8f18b1c9a"/>
    <ds:schemaRef ds:uri="http://schemas.microsoft.com/office/2006/metadata/properties"/>
    <ds:schemaRef ds:uri="http://purl.org/dc/dcmitype/"/>
  </ds:schemaRefs>
</ds:datastoreItem>
</file>

<file path=customXml/itemProps3.xml><?xml version="1.0" encoding="utf-8"?>
<ds:datastoreItem xmlns:ds="http://schemas.openxmlformats.org/officeDocument/2006/customXml" ds:itemID="{91C521DD-2673-4EE6-BB9B-DC5C3320FF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4025</TotalTime>
  <Words>589</Words>
  <Application>Microsoft Office PowerPoint</Application>
  <PresentationFormat>Widescreen</PresentationFormat>
  <Paragraphs>65</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Herts Theme</vt:lpstr>
      <vt:lpstr>Visualization and Analysis –  Tutorial Presentation for Feedback Date:  </vt:lpstr>
      <vt:lpstr>PowerPoint Presentation</vt:lpstr>
      <vt:lpstr>Bar 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Joanne Harwood</dc:creator>
  <cp:lastModifiedBy>K S GOWRI SHANKAR</cp:lastModifiedBy>
  <cp:revision>153</cp:revision>
  <dcterms:created xsi:type="dcterms:W3CDTF">2019-10-01T08:37:56Z</dcterms:created>
  <dcterms:modified xsi:type="dcterms:W3CDTF">2025-01-04T22:04:09Z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0x01010026DBA85F447B164191BB36C258697B67</vt:lpwstr>
  </property>
</Properties>
</file>