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89" r:id="rId5"/>
    <p:sldId id="329" r:id="rId6"/>
    <p:sldId id="336" r:id="rId7"/>
    <p:sldId id="343" r:id="rId8"/>
    <p:sldId id="260" r:id="rId9"/>
    <p:sldId id="342" r:id="rId10"/>
    <p:sldId id="344" r:id="rId11"/>
    <p:sldId id="345" r:id="rId12"/>
    <p:sldId id="346" r:id="rId13"/>
    <p:sldId id="347" r:id="rId14"/>
    <p:sldId id="34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ACBB5-3566-4076-BDC2-C7D15DB8279C}" v="15" dt="2024-11-24T13:35:50.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5" d="100"/>
          <a:sy n="85" d="100"/>
        </p:scale>
        <p:origin x="979" y="5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WIN JOHNY" userId="483559a56bcbc959" providerId="LiveId" clId="{846ACBB5-3566-4076-BDC2-C7D15DB8279C}"/>
    <pc:docChg chg="undo custSel addSld delSld modSld sldOrd">
      <pc:chgData name="ROSHWIN JOHNY" userId="483559a56bcbc959" providerId="LiveId" clId="{846ACBB5-3566-4076-BDC2-C7D15DB8279C}" dt="2024-11-25T01:10:04.352" v="2104" actId="123"/>
      <pc:docMkLst>
        <pc:docMk/>
      </pc:docMkLst>
      <pc:sldChg chg="addSp delSp modSp mod ord">
        <pc:chgData name="ROSHWIN JOHNY" userId="483559a56bcbc959" providerId="LiveId" clId="{846ACBB5-3566-4076-BDC2-C7D15DB8279C}" dt="2024-11-24T13:16:22.101" v="1094" actId="20577"/>
        <pc:sldMkLst>
          <pc:docMk/>
          <pc:sldMk cId="0" sldId="260"/>
        </pc:sldMkLst>
        <pc:spChg chg="mod">
          <ac:chgData name="ROSHWIN JOHNY" userId="483559a56bcbc959" providerId="LiveId" clId="{846ACBB5-3566-4076-BDC2-C7D15DB8279C}" dt="2024-11-24T13:00:39.313" v="1037" actId="1076"/>
          <ac:spMkLst>
            <pc:docMk/>
            <pc:sldMk cId="0" sldId="260"/>
            <ac:spMk id="123" creationId="{00000000-0000-0000-0000-000000000000}"/>
          </ac:spMkLst>
        </pc:spChg>
        <pc:spChg chg="mod">
          <ac:chgData name="ROSHWIN JOHNY" userId="483559a56bcbc959" providerId="LiveId" clId="{846ACBB5-3566-4076-BDC2-C7D15DB8279C}" dt="2024-11-24T13:16:22.101" v="1094" actId="20577"/>
          <ac:spMkLst>
            <pc:docMk/>
            <pc:sldMk cId="0" sldId="260"/>
            <ac:spMk id="124" creationId="{00000000-0000-0000-0000-000000000000}"/>
          </ac:spMkLst>
        </pc:spChg>
        <pc:picChg chg="add mod">
          <ac:chgData name="ROSHWIN JOHNY" userId="483559a56bcbc959" providerId="LiveId" clId="{846ACBB5-3566-4076-BDC2-C7D15DB8279C}" dt="2024-11-24T13:00:27.925" v="1024" actId="1076"/>
          <ac:picMkLst>
            <pc:docMk/>
            <pc:sldMk cId="0" sldId="260"/>
            <ac:picMk id="3" creationId="{DC985118-D87A-F14E-7D64-E133D7430D9F}"/>
          </ac:picMkLst>
        </pc:picChg>
        <pc:picChg chg="del">
          <ac:chgData name="ROSHWIN JOHNY" userId="483559a56bcbc959" providerId="LiveId" clId="{846ACBB5-3566-4076-BDC2-C7D15DB8279C}" dt="2024-11-24T12:59:51.406" v="1018" actId="478"/>
          <ac:picMkLst>
            <pc:docMk/>
            <pc:sldMk cId="0" sldId="260"/>
            <ac:picMk id="125" creationId="{00000000-0000-0000-0000-000000000000}"/>
          </ac:picMkLst>
        </pc:picChg>
      </pc:sldChg>
      <pc:sldChg chg="addSp modSp del mod">
        <pc:chgData name="ROSHWIN JOHNY" userId="483559a56bcbc959" providerId="LiveId" clId="{846ACBB5-3566-4076-BDC2-C7D15DB8279C}" dt="2024-11-24T13:36:03.185" v="1275" actId="47"/>
        <pc:sldMkLst>
          <pc:docMk/>
          <pc:sldMk cId="0" sldId="262"/>
        </pc:sldMkLst>
        <pc:spChg chg="mod">
          <ac:chgData name="ROSHWIN JOHNY" userId="483559a56bcbc959" providerId="LiveId" clId="{846ACBB5-3566-4076-BDC2-C7D15DB8279C}" dt="2024-11-24T13:30:27.669" v="1236" actId="1076"/>
          <ac:spMkLst>
            <pc:docMk/>
            <pc:sldMk cId="0" sldId="262"/>
            <ac:spMk id="2" creationId="{58BC67A1-346D-734F-321E-2098D1481674}"/>
          </ac:spMkLst>
        </pc:spChg>
        <pc:spChg chg="mod">
          <ac:chgData name="ROSHWIN JOHNY" userId="483559a56bcbc959" providerId="LiveId" clId="{846ACBB5-3566-4076-BDC2-C7D15DB8279C}" dt="2024-11-24T13:29:22.523" v="1136" actId="20577"/>
          <ac:spMkLst>
            <pc:docMk/>
            <pc:sldMk cId="0" sldId="262"/>
            <ac:spMk id="137" creationId="{00000000-0000-0000-0000-000000000000}"/>
          </ac:spMkLst>
        </pc:spChg>
        <pc:picChg chg="add mod">
          <ac:chgData name="ROSHWIN JOHNY" userId="483559a56bcbc959" providerId="LiveId" clId="{846ACBB5-3566-4076-BDC2-C7D15DB8279C}" dt="2024-11-24T13:31:00.210" v="1239" actId="1076"/>
          <ac:picMkLst>
            <pc:docMk/>
            <pc:sldMk cId="0" sldId="262"/>
            <ac:picMk id="4" creationId="{3DD3A93D-575A-0822-F016-481E172159D7}"/>
          </ac:picMkLst>
        </pc:picChg>
      </pc:sldChg>
      <pc:sldChg chg="modSp mod">
        <pc:chgData name="ROSHWIN JOHNY" userId="483559a56bcbc959" providerId="LiveId" clId="{846ACBB5-3566-4076-BDC2-C7D15DB8279C}" dt="2024-11-24T13:12:53.012" v="1077" actId="20577"/>
        <pc:sldMkLst>
          <pc:docMk/>
          <pc:sldMk cId="4148532546" sldId="289"/>
        </pc:sldMkLst>
        <pc:spChg chg="mod">
          <ac:chgData name="ROSHWIN JOHNY" userId="483559a56bcbc959" providerId="LiveId" clId="{846ACBB5-3566-4076-BDC2-C7D15DB8279C}" dt="2024-11-24T13:12:32.726" v="1066" actId="20577"/>
          <ac:spMkLst>
            <pc:docMk/>
            <pc:sldMk cId="4148532546" sldId="289"/>
            <ac:spMk id="3" creationId="{8275DA97-5166-7F4B-BC83-F50AC8BEDCD7}"/>
          </ac:spMkLst>
        </pc:spChg>
        <pc:spChg chg="mod">
          <ac:chgData name="ROSHWIN JOHNY" userId="483559a56bcbc959" providerId="LiveId" clId="{846ACBB5-3566-4076-BDC2-C7D15DB8279C}" dt="2024-11-24T13:12:53.012" v="1077" actId="20577"/>
          <ac:spMkLst>
            <pc:docMk/>
            <pc:sldMk cId="4148532546" sldId="289"/>
            <ac:spMk id="4" creationId="{6E7F4D14-5620-EC41-A86C-6CC3CFD691B4}"/>
          </ac:spMkLst>
        </pc:spChg>
      </pc:sldChg>
      <pc:sldChg chg="addSp delSp modSp mod">
        <pc:chgData name="ROSHWIN JOHNY" userId="483559a56bcbc959" providerId="LiveId" clId="{846ACBB5-3566-4076-BDC2-C7D15DB8279C}" dt="2024-11-25T00:53:46.158" v="1278" actId="313"/>
        <pc:sldMkLst>
          <pc:docMk/>
          <pc:sldMk cId="1718004908" sldId="329"/>
        </pc:sldMkLst>
        <pc:spChg chg="mod">
          <ac:chgData name="ROSHWIN JOHNY" userId="483559a56bcbc959" providerId="LiveId" clId="{846ACBB5-3566-4076-BDC2-C7D15DB8279C}" dt="2024-11-25T00:53:46.158" v="1278" actId="313"/>
          <ac:spMkLst>
            <pc:docMk/>
            <pc:sldMk cId="1718004908" sldId="329"/>
            <ac:spMk id="2" creationId="{7D9D8228-727F-1E46-B5AD-91D158B8255E}"/>
          </ac:spMkLst>
        </pc:spChg>
        <pc:spChg chg="mod">
          <ac:chgData name="ROSHWIN JOHNY" userId="483559a56bcbc959" providerId="LiveId" clId="{846ACBB5-3566-4076-BDC2-C7D15DB8279C}" dt="2024-11-24T12:48:43.158" v="510" actId="20577"/>
          <ac:spMkLst>
            <pc:docMk/>
            <pc:sldMk cId="1718004908" sldId="329"/>
            <ac:spMk id="3" creationId="{00EBC183-8AA5-EC44-9987-D65F5C1892A1}"/>
          </ac:spMkLst>
        </pc:spChg>
        <pc:spChg chg="del mod">
          <ac:chgData name="ROSHWIN JOHNY" userId="483559a56bcbc959" providerId="LiveId" clId="{846ACBB5-3566-4076-BDC2-C7D15DB8279C}" dt="2024-11-24T12:36:04.368" v="52" actId="478"/>
          <ac:spMkLst>
            <pc:docMk/>
            <pc:sldMk cId="1718004908" sldId="329"/>
            <ac:spMk id="14" creationId="{0A4C457C-5DA3-C517-09E5-B11F2D78DF70}"/>
          </ac:spMkLst>
        </pc:spChg>
        <pc:spChg chg="mod">
          <ac:chgData name="ROSHWIN JOHNY" userId="483559a56bcbc959" providerId="LiveId" clId="{846ACBB5-3566-4076-BDC2-C7D15DB8279C}" dt="2024-11-24T13:03:52.911" v="1053" actId="113"/>
          <ac:spMkLst>
            <pc:docMk/>
            <pc:sldMk cId="1718004908" sldId="329"/>
            <ac:spMk id="17" creationId="{02FDD890-F323-BC39-8E76-43B2265D0104}"/>
          </ac:spMkLst>
        </pc:spChg>
        <pc:graphicFrameChg chg="add mod">
          <ac:chgData name="ROSHWIN JOHNY" userId="483559a56bcbc959" providerId="LiveId" clId="{846ACBB5-3566-4076-BDC2-C7D15DB8279C}" dt="2024-11-24T12:41:50.613" v="174"/>
          <ac:graphicFrameMkLst>
            <pc:docMk/>
            <pc:sldMk cId="1718004908" sldId="329"/>
            <ac:graphicFrameMk id="5" creationId="{D74AF3F4-3F4B-5EC7-EBDB-4E6023BF938D}"/>
          </ac:graphicFrameMkLst>
        </pc:graphicFrameChg>
        <pc:graphicFrameChg chg="add del mod modGraphic">
          <ac:chgData name="ROSHWIN JOHNY" userId="483559a56bcbc959" providerId="LiveId" clId="{846ACBB5-3566-4076-BDC2-C7D15DB8279C}" dt="2024-11-24T12:48:58.464" v="513" actId="478"/>
          <ac:graphicFrameMkLst>
            <pc:docMk/>
            <pc:sldMk cId="1718004908" sldId="329"/>
            <ac:graphicFrameMk id="6" creationId="{56F8DFC9-28FB-C65C-BD58-F5723060AB4D}"/>
          </ac:graphicFrameMkLst>
        </pc:graphicFrameChg>
        <pc:picChg chg="mod">
          <ac:chgData name="ROSHWIN JOHNY" userId="483559a56bcbc959" providerId="LiveId" clId="{846ACBB5-3566-4076-BDC2-C7D15DB8279C}" dt="2024-11-24T12:48:21.876" v="499" actId="14100"/>
          <ac:picMkLst>
            <pc:docMk/>
            <pc:sldMk cId="1718004908" sldId="329"/>
            <ac:picMk id="8" creationId="{B1723AD1-B282-7D0C-E93D-F44AB759C1C6}"/>
          </ac:picMkLst>
        </pc:picChg>
      </pc:sldChg>
      <pc:sldChg chg="addSp delSp modSp mod">
        <pc:chgData name="ROSHWIN JOHNY" userId="483559a56bcbc959" providerId="LiveId" clId="{846ACBB5-3566-4076-BDC2-C7D15DB8279C}" dt="2024-11-24T12:54:40.408" v="600" actId="20577"/>
        <pc:sldMkLst>
          <pc:docMk/>
          <pc:sldMk cId="32494612" sldId="336"/>
        </pc:sldMkLst>
        <pc:spChg chg="mod">
          <ac:chgData name="ROSHWIN JOHNY" userId="483559a56bcbc959" providerId="LiveId" clId="{846ACBB5-3566-4076-BDC2-C7D15DB8279C}" dt="2024-11-24T12:54:40.408" v="600" actId="20577"/>
          <ac:spMkLst>
            <pc:docMk/>
            <pc:sldMk cId="32494612" sldId="336"/>
            <ac:spMk id="3" creationId="{3C4D431B-7665-75B0-2D73-5BD588DCB766}"/>
          </ac:spMkLst>
        </pc:spChg>
        <pc:spChg chg="add del mod">
          <ac:chgData name="ROSHWIN JOHNY" userId="483559a56bcbc959" providerId="LiveId" clId="{846ACBB5-3566-4076-BDC2-C7D15DB8279C}" dt="2024-11-24T12:51:06.656" v="518" actId="478"/>
          <ac:spMkLst>
            <pc:docMk/>
            <pc:sldMk cId="32494612" sldId="336"/>
            <ac:spMk id="5" creationId="{A0B60FAC-6002-AD6A-68DD-EFA1EB8AB5BD}"/>
          </ac:spMkLst>
        </pc:spChg>
        <pc:spChg chg="del mod">
          <ac:chgData name="ROSHWIN JOHNY" userId="483559a56bcbc959" providerId="LiveId" clId="{846ACBB5-3566-4076-BDC2-C7D15DB8279C}" dt="2024-11-24T12:53:33.036" v="579" actId="478"/>
          <ac:spMkLst>
            <pc:docMk/>
            <pc:sldMk cId="32494612" sldId="336"/>
            <ac:spMk id="7" creationId="{F7FEA660-7B39-BC91-3B96-7298CCF66DE1}"/>
          </ac:spMkLst>
        </pc:spChg>
        <pc:spChg chg="del mod">
          <ac:chgData name="ROSHWIN JOHNY" userId="483559a56bcbc959" providerId="LiveId" clId="{846ACBB5-3566-4076-BDC2-C7D15DB8279C}" dt="2024-11-24T12:51:15.804" v="521" actId="478"/>
          <ac:spMkLst>
            <pc:docMk/>
            <pc:sldMk cId="32494612" sldId="336"/>
            <ac:spMk id="8" creationId="{08296624-D625-8A51-63F8-EC461F283B3B}"/>
          </ac:spMkLst>
        </pc:spChg>
        <pc:spChg chg="add mod">
          <ac:chgData name="ROSHWIN JOHNY" userId="483559a56bcbc959" providerId="LiveId" clId="{846ACBB5-3566-4076-BDC2-C7D15DB8279C}" dt="2024-11-24T12:51:44.161" v="557" actId="20577"/>
          <ac:spMkLst>
            <pc:docMk/>
            <pc:sldMk cId="32494612" sldId="336"/>
            <ac:spMk id="9" creationId="{1183628C-C4E2-E7ED-6B20-3000F9988CCE}"/>
          </ac:spMkLst>
        </pc:spChg>
        <pc:spChg chg="add mod">
          <ac:chgData name="ROSHWIN JOHNY" userId="483559a56bcbc959" providerId="LiveId" clId="{846ACBB5-3566-4076-BDC2-C7D15DB8279C}" dt="2024-11-24T12:53:11.805" v="577" actId="113"/>
          <ac:spMkLst>
            <pc:docMk/>
            <pc:sldMk cId="32494612" sldId="336"/>
            <ac:spMk id="10" creationId="{BCD7DDBF-8627-5F66-8392-5BEF494BFFDA}"/>
          </ac:spMkLst>
        </pc:spChg>
        <pc:spChg chg="del mod">
          <ac:chgData name="ROSHWIN JOHNY" userId="483559a56bcbc959" providerId="LiveId" clId="{846ACBB5-3566-4076-BDC2-C7D15DB8279C}" dt="2024-11-24T12:51:02.866" v="517" actId="478"/>
          <ac:spMkLst>
            <pc:docMk/>
            <pc:sldMk cId="32494612" sldId="336"/>
            <ac:spMk id="12" creationId="{F41CBD45-A845-C335-489D-8BB5DDD408DD}"/>
          </ac:spMkLst>
        </pc:spChg>
        <pc:picChg chg="add mod">
          <ac:chgData name="ROSHWIN JOHNY" userId="483559a56bcbc959" providerId="LiveId" clId="{846ACBB5-3566-4076-BDC2-C7D15DB8279C}" dt="2024-11-24T12:54:00.107" v="584" actId="1076"/>
          <ac:picMkLst>
            <pc:docMk/>
            <pc:sldMk cId="32494612" sldId="336"/>
            <ac:picMk id="13" creationId="{A6D7A5CD-E767-A92B-3073-70E13454B01E}"/>
          </ac:picMkLst>
        </pc:picChg>
      </pc:sldChg>
      <pc:sldChg chg="del">
        <pc:chgData name="ROSHWIN JOHNY" userId="483559a56bcbc959" providerId="LiveId" clId="{846ACBB5-3566-4076-BDC2-C7D15DB8279C}" dt="2024-11-24T13:12:00.826" v="1062" actId="47"/>
        <pc:sldMkLst>
          <pc:docMk/>
          <pc:sldMk cId="384748354" sldId="337"/>
        </pc:sldMkLst>
      </pc:sldChg>
      <pc:sldChg chg="del">
        <pc:chgData name="ROSHWIN JOHNY" userId="483559a56bcbc959" providerId="LiveId" clId="{846ACBB5-3566-4076-BDC2-C7D15DB8279C}" dt="2024-11-24T13:13:09.806" v="1078" actId="47"/>
        <pc:sldMkLst>
          <pc:docMk/>
          <pc:sldMk cId="2339144795" sldId="341"/>
        </pc:sldMkLst>
      </pc:sldChg>
      <pc:sldChg chg="addSp delSp modSp add del mod setBg">
        <pc:chgData name="ROSHWIN JOHNY" userId="483559a56bcbc959" providerId="LiveId" clId="{846ACBB5-3566-4076-BDC2-C7D15DB8279C}" dt="2024-11-25T00:54:31.044" v="1280" actId="478"/>
        <pc:sldMkLst>
          <pc:docMk/>
          <pc:sldMk cId="1771321156" sldId="342"/>
        </pc:sldMkLst>
        <pc:spChg chg="del mod">
          <ac:chgData name="ROSHWIN JOHNY" userId="483559a56bcbc959" providerId="LiveId" clId="{846ACBB5-3566-4076-BDC2-C7D15DB8279C}" dt="2024-11-24T13:34:26.862" v="1263" actId="478"/>
          <ac:spMkLst>
            <pc:docMk/>
            <pc:sldMk cId="1771321156" sldId="342"/>
            <ac:spMk id="2" creationId="{A3BCDAA3-A3AD-A880-5E9C-0E1ABBC0A463}"/>
          </ac:spMkLst>
        </pc:spChg>
        <pc:spChg chg="del">
          <ac:chgData name="ROSHWIN JOHNY" userId="483559a56bcbc959" providerId="LiveId" clId="{846ACBB5-3566-4076-BDC2-C7D15DB8279C}" dt="2024-11-24T13:34:32.150" v="1264" actId="478"/>
          <ac:spMkLst>
            <pc:docMk/>
            <pc:sldMk cId="1771321156" sldId="342"/>
            <ac:spMk id="3" creationId="{0287CE03-B588-8643-02BA-1E1B72567176}"/>
          </ac:spMkLst>
        </pc:spChg>
        <pc:spChg chg="mod ord">
          <ac:chgData name="ROSHWIN JOHNY" userId="483559a56bcbc959" providerId="LiveId" clId="{846ACBB5-3566-4076-BDC2-C7D15DB8279C}" dt="2024-11-24T13:35:34.229" v="1273" actId="26606"/>
          <ac:spMkLst>
            <pc:docMk/>
            <pc:sldMk cId="1771321156" sldId="342"/>
            <ac:spMk id="4" creationId="{953BD585-11D8-30FD-4A30-9F1639F0D149}"/>
          </ac:spMkLst>
        </pc:spChg>
        <pc:spChg chg="del mod">
          <ac:chgData name="ROSHWIN JOHNY" userId="483559a56bcbc959" providerId="LiveId" clId="{846ACBB5-3566-4076-BDC2-C7D15DB8279C}" dt="2024-11-24T13:31:51.663" v="1244" actId="478"/>
          <ac:spMkLst>
            <pc:docMk/>
            <pc:sldMk cId="1771321156" sldId="342"/>
            <ac:spMk id="5" creationId="{54177ABE-27C8-AEF5-9AE6-21E6BE179092}"/>
          </ac:spMkLst>
        </pc:spChg>
        <pc:spChg chg="add mod">
          <ac:chgData name="ROSHWIN JOHNY" userId="483559a56bcbc959" providerId="LiveId" clId="{846ACBB5-3566-4076-BDC2-C7D15DB8279C}" dt="2024-11-24T13:35:34.229" v="1273" actId="26606"/>
          <ac:spMkLst>
            <pc:docMk/>
            <pc:sldMk cId="1771321156" sldId="342"/>
            <ac:spMk id="6" creationId="{81627006-86FC-0CEF-416F-8D304E813F74}"/>
          </ac:spMkLst>
        </pc:spChg>
        <pc:spChg chg="add mod">
          <ac:chgData name="ROSHWIN JOHNY" userId="483559a56bcbc959" providerId="LiveId" clId="{846ACBB5-3566-4076-BDC2-C7D15DB8279C}" dt="2024-11-24T13:35:34.229" v="1273" actId="26606"/>
          <ac:spMkLst>
            <pc:docMk/>
            <pc:sldMk cId="1771321156" sldId="342"/>
            <ac:spMk id="7" creationId="{D8C4A2CE-7834-5FC3-B21D-E665E0F97A6F}"/>
          </ac:spMkLst>
        </pc:spChg>
        <pc:spChg chg="add del">
          <ac:chgData name="ROSHWIN JOHNY" userId="483559a56bcbc959" providerId="LiveId" clId="{846ACBB5-3566-4076-BDC2-C7D15DB8279C}" dt="2024-11-24T13:35:34.229" v="1273" actId="26606"/>
          <ac:spMkLst>
            <pc:docMk/>
            <pc:sldMk cId="1771321156" sldId="342"/>
            <ac:spMk id="13" creationId="{23D09407-53BC-485E-B4CE-BC5E4FC4B25B}"/>
          </ac:spMkLst>
        </pc:spChg>
        <pc:spChg chg="add del">
          <ac:chgData name="ROSHWIN JOHNY" userId="483559a56bcbc959" providerId="LiveId" clId="{846ACBB5-3566-4076-BDC2-C7D15DB8279C}" dt="2024-11-24T13:35:34.229" v="1273" actId="26606"/>
          <ac:spMkLst>
            <pc:docMk/>
            <pc:sldMk cId="1771321156" sldId="342"/>
            <ac:spMk id="15" creationId="{921DB988-49FC-4608-B0A2-E2F3A4019041}"/>
          </ac:spMkLst>
        </pc:spChg>
        <pc:grpChg chg="add del">
          <ac:chgData name="ROSHWIN JOHNY" userId="483559a56bcbc959" providerId="LiveId" clId="{846ACBB5-3566-4076-BDC2-C7D15DB8279C}" dt="2024-11-24T13:35:34.229" v="1273" actId="26606"/>
          <ac:grpSpMkLst>
            <pc:docMk/>
            <pc:sldMk cId="1771321156" sldId="342"/>
            <ac:grpSpMk id="17" creationId="{E9B930FD-8671-4C4C-ADCF-73AC1D0CD417}"/>
          </ac:grpSpMkLst>
        </pc:grpChg>
        <pc:grpChg chg="add del">
          <ac:chgData name="ROSHWIN JOHNY" userId="483559a56bcbc959" providerId="LiveId" clId="{846ACBB5-3566-4076-BDC2-C7D15DB8279C}" dt="2024-11-24T13:35:34.229" v="1273" actId="26606"/>
          <ac:grpSpMkLst>
            <pc:docMk/>
            <pc:sldMk cId="1771321156" sldId="342"/>
            <ac:grpSpMk id="23" creationId="{383C2651-AE0C-4AE4-8725-E2F9414FE219}"/>
          </ac:grpSpMkLst>
        </pc:grpChg>
        <pc:picChg chg="add mod">
          <ac:chgData name="ROSHWIN JOHNY" userId="483559a56bcbc959" providerId="LiveId" clId="{846ACBB5-3566-4076-BDC2-C7D15DB8279C}" dt="2024-11-24T13:35:34.229" v="1273" actId="26606"/>
          <ac:picMkLst>
            <pc:docMk/>
            <pc:sldMk cId="1771321156" sldId="342"/>
            <ac:picMk id="8" creationId="{AC5A03AE-7CBE-362F-291A-A3A5B061ED4D}"/>
          </ac:picMkLst>
        </pc:picChg>
        <pc:picChg chg="add del mod">
          <ac:chgData name="ROSHWIN JOHNY" userId="483559a56bcbc959" providerId="LiveId" clId="{846ACBB5-3566-4076-BDC2-C7D15DB8279C}" dt="2024-11-25T00:54:31.044" v="1280" actId="478"/>
          <ac:picMkLst>
            <pc:docMk/>
            <pc:sldMk cId="1771321156" sldId="342"/>
            <ac:picMk id="9" creationId="{5760BEEE-5EBB-B5DE-8662-3DCC24394C3F}"/>
          </ac:picMkLst>
        </pc:picChg>
      </pc:sldChg>
      <pc:sldChg chg="addSp delSp modSp add mod">
        <pc:chgData name="ROSHWIN JOHNY" userId="483559a56bcbc959" providerId="LiveId" clId="{846ACBB5-3566-4076-BDC2-C7D15DB8279C}" dt="2024-11-24T13:28:35.992" v="1111" actId="1076"/>
        <pc:sldMkLst>
          <pc:docMk/>
          <pc:sldMk cId="1238103136" sldId="343"/>
        </pc:sldMkLst>
        <pc:spChg chg="mod">
          <ac:chgData name="ROSHWIN JOHNY" userId="483559a56bcbc959" providerId="LiveId" clId="{846ACBB5-3566-4076-BDC2-C7D15DB8279C}" dt="2024-11-24T13:28:23.134" v="1109" actId="20577"/>
          <ac:spMkLst>
            <pc:docMk/>
            <pc:sldMk cId="1238103136" sldId="343"/>
            <ac:spMk id="10" creationId="{80548046-BCE0-08F5-4AE8-7B84F0757591}"/>
          </ac:spMkLst>
        </pc:spChg>
        <pc:picChg chg="add mod">
          <ac:chgData name="ROSHWIN JOHNY" userId="483559a56bcbc959" providerId="LiveId" clId="{846ACBB5-3566-4076-BDC2-C7D15DB8279C}" dt="2024-11-24T13:28:35.992" v="1111" actId="1076"/>
          <ac:picMkLst>
            <pc:docMk/>
            <pc:sldMk cId="1238103136" sldId="343"/>
            <ac:picMk id="5" creationId="{C9416706-8FA2-C3D1-2993-1FAF2268DFC0}"/>
          </ac:picMkLst>
        </pc:picChg>
        <pc:picChg chg="del">
          <ac:chgData name="ROSHWIN JOHNY" userId="483559a56bcbc959" providerId="LiveId" clId="{846ACBB5-3566-4076-BDC2-C7D15DB8279C}" dt="2024-11-24T12:55:59.463" v="626" actId="478"/>
          <ac:picMkLst>
            <pc:docMk/>
            <pc:sldMk cId="1238103136" sldId="343"/>
            <ac:picMk id="13" creationId="{BB99D6C7-204B-3E62-11DE-8CD608587871}"/>
          </ac:picMkLst>
        </pc:picChg>
      </pc:sldChg>
      <pc:sldChg chg="new del">
        <pc:chgData name="ROSHWIN JOHNY" userId="483559a56bcbc959" providerId="LiveId" clId="{846ACBB5-3566-4076-BDC2-C7D15DB8279C}" dt="2024-11-24T12:55:11.561" v="602" actId="47"/>
        <pc:sldMkLst>
          <pc:docMk/>
          <pc:sldMk cId="2763903580" sldId="343"/>
        </pc:sldMkLst>
      </pc:sldChg>
      <pc:sldChg chg="add del">
        <pc:chgData name="ROSHWIN JOHNY" userId="483559a56bcbc959" providerId="LiveId" clId="{846ACBB5-3566-4076-BDC2-C7D15DB8279C}" dt="2024-11-24T13:34:59.224" v="1268" actId="47"/>
        <pc:sldMkLst>
          <pc:docMk/>
          <pc:sldMk cId="775211735" sldId="344"/>
        </pc:sldMkLst>
      </pc:sldChg>
      <pc:sldChg chg="delSp modSp add mod">
        <pc:chgData name="ROSHWIN JOHNY" userId="483559a56bcbc959" providerId="LiveId" clId="{846ACBB5-3566-4076-BDC2-C7D15DB8279C}" dt="2024-11-25T00:58:16.825" v="1465" actId="20577"/>
        <pc:sldMkLst>
          <pc:docMk/>
          <pc:sldMk cId="1175840494" sldId="344"/>
        </pc:sldMkLst>
        <pc:spChg chg="mod">
          <ac:chgData name="ROSHWIN JOHNY" userId="483559a56bcbc959" providerId="LiveId" clId="{846ACBB5-3566-4076-BDC2-C7D15DB8279C}" dt="2024-11-25T00:55:11.459" v="1364" actId="113"/>
          <ac:spMkLst>
            <pc:docMk/>
            <pc:sldMk cId="1175840494" sldId="344"/>
            <ac:spMk id="6" creationId="{3D286919-535E-427E-E05F-2EB2C69CFADD}"/>
          </ac:spMkLst>
        </pc:spChg>
        <pc:spChg chg="mod">
          <ac:chgData name="ROSHWIN JOHNY" userId="483559a56bcbc959" providerId="LiveId" clId="{846ACBB5-3566-4076-BDC2-C7D15DB8279C}" dt="2024-11-25T00:58:16.825" v="1465" actId="20577"/>
          <ac:spMkLst>
            <pc:docMk/>
            <pc:sldMk cId="1175840494" sldId="344"/>
            <ac:spMk id="7" creationId="{3CBF854C-71C8-8131-6330-7DF298C42D5A}"/>
          </ac:spMkLst>
        </pc:spChg>
        <pc:picChg chg="del">
          <ac:chgData name="ROSHWIN JOHNY" userId="483559a56bcbc959" providerId="LiveId" clId="{846ACBB5-3566-4076-BDC2-C7D15DB8279C}" dt="2024-11-25T00:55:16.462" v="1365" actId="478"/>
          <ac:picMkLst>
            <pc:docMk/>
            <pc:sldMk cId="1175840494" sldId="344"/>
            <ac:picMk id="9" creationId="{BCF13BAA-0C64-D3A4-5CA9-7BF1336CBC2A}"/>
          </ac:picMkLst>
        </pc:picChg>
      </pc:sldChg>
      <pc:sldChg chg="add del">
        <pc:chgData name="ROSHWIN JOHNY" userId="483559a56bcbc959" providerId="LiveId" clId="{846ACBB5-3566-4076-BDC2-C7D15DB8279C}" dt="2024-11-24T13:34:57.469" v="1267" actId="47"/>
        <pc:sldMkLst>
          <pc:docMk/>
          <pc:sldMk cId="2376117191" sldId="345"/>
        </pc:sldMkLst>
      </pc:sldChg>
      <pc:sldChg chg="modSp add mod">
        <pc:chgData name="ROSHWIN JOHNY" userId="483559a56bcbc959" providerId="LiveId" clId="{846ACBB5-3566-4076-BDC2-C7D15DB8279C}" dt="2024-11-25T01:01:27.841" v="1732" actId="20577"/>
        <pc:sldMkLst>
          <pc:docMk/>
          <pc:sldMk cId="3044133713" sldId="345"/>
        </pc:sldMkLst>
        <pc:spChg chg="mod">
          <ac:chgData name="ROSHWIN JOHNY" userId="483559a56bcbc959" providerId="LiveId" clId="{846ACBB5-3566-4076-BDC2-C7D15DB8279C}" dt="2024-11-25T01:00:20.244" v="1496" actId="20577"/>
          <ac:spMkLst>
            <pc:docMk/>
            <pc:sldMk cId="3044133713" sldId="345"/>
            <ac:spMk id="6" creationId="{36B6E0BD-5AF5-FCDC-029E-A725D1DF3A78}"/>
          </ac:spMkLst>
        </pc:spChg>
        <pc:spChg chg="mod">
          <ac:chgData name="ROSHWIN JOHNY" userId="483559a56bcbc959" providerId="LiveId" clId="{846ACBB5-3566-4076-BDC2-C7D15DB8279C}" dt="2024-11-25T01:01:27.841" v="1732" actId="20577"/>
          <ac:spMkLst>
            <pc:docMk/>
            <pc:sldMk cId="3044133713" sldId="345"/>
            <ac:spMk id="7" creationId="{FEDAF851-D550-D492-8E62-68D5D4B71614}"/>
          </ac:spMkLst>
        </pc:spChg>
      </pc:sldChg>
      <pc:sldChg chg="modSp add mod">
        <pc:chgData name="ROSHWIN JOHNY" userId="483559a56bcbc959" providerId="LiveId" clId="{846ACBB5-3566-4076-BDC2-C7D15DB8279C}" dt="2024-11-25T01:04:11.173" v="1812" actId="14100"/>
        <pc:sldMkLst>
          <pc:docMk/>
          <pc:sldMk cId="671260080" sldId="346"/>
        </pc:sldMkLst>
        <pc:spChg chg="mod">
          <ac:chgData name="ROSHWIN JOHNY" userId="483559a56bcbc959" providerId="LiveId" clId="{846ACBB5-3566-4076-BDC2-C7D15DB8279C}" dt="2024-11-25T01:02:53.006" v="1775" actId="20577"/>
          <ac:spMkLst>
            <pc:docMk/>
            <pc:sldMk cId="671260080" sldId="346"/>
            <ac:spMk id="6" creationId="{F6352A93-7ACA-9613-6945-4BCFE3340B5B}"/>
          </ac:spMkLst>
        </pc:spChg>
        <pc:spChg chg="mod">
          <ac:chgData name="ROSHWIN JOHNY" userId="483559a56bcbc959" providerId="LiveId" clId="{846ACBB5-3566-4076-BDC2-C7D15DB8279C}" dt="2024-11-25T01:04:11.173" v="1812" actId="14100"/>
          <ac:spMkLst>
            <pc:docMk/>
            <pc:sldMk cId="671260080" sldId="346"/>
            <ac:spMk id="7" creationId="{03BD5A3C-62B4-48ED-CCD5-DBF961D81440}"/>
          </ac:spMkLst>
        </pc:spChg>
      </pc:sldChg>
      <pc:sldChg chg="modSp add mod">
        <pc:chgData name="ROSHWIN JOHNY" userId="483559a56bcbc959" providerId="LiveId" clId="{846ACBB5-3566-4076-BDC2-C7D15DB8279C}" dt="2024-11-25T01:05:59.524" v="1936" actId="1076"/>
        <pc:sldMkLst>
          <pc:docMk/>
          <pc:sldMk cId="3403051963" sldId="347"/>
        </pc:sldMkLst>
        <pc:spChg chg="mod">
          <ac:chgData name="ROSHWIN JOHNY" userId="483559a56bcbc959" providerId="LiveId" clId="{846ACBB5-3566-4076-BDC2-C7D15DB8279C}" dt="2024-11-25T01:04:56.193" v="1872" actId="20577"/>
          <ac:spMkLst>
            <pc:docMk/>
            <pc:sldMk cId="3403051963" sldId="347"/>
            <ac:spMk id="6" creationId="{B8311E5B-C33E-BC2B-0EAC-73F3EDF3AFFF}"/>
          </ac:spMkLst>
        </pc:spChg>
        <pc:spChg chg="mod">
          <ac:chgData name="ROSHWIN JOHNY" userId="483559a56bcbc959" providerId="LiveId" clId="{846ACBB5-3566-4076-BDC2-C7D15DB8279C}" dt="2024-11-25T01:05:59.524" v="1936" actId="1076"/>
          <ac:spMkLst>
            <pc:docMk/>
            <pc:sldMk cId="3403051963" sldId="347"/>
            <ac:spMk id="7" creationId="{D13B7458-4BFF-CCB4-6EB0-AC94652A9F95}"/>
          </ac:spMkLst>
        </pc:spChg>
      </pc:sldChg>
      <pc:sldChg chg="modSp add mod">
        <pc:chgData name="ROSHWIN JOHNY" userId="483559a56bcbc959" providerId="LiveId" clId="{846ACBB5-3566-4076-BDC2-C7D15DB8279C}" dt="2024-11-25T01:10:04.352" v="2104" actId="123"/>
        <pc:sldMkLst>
          <pc:docMk/>
          <pc:sldMk cId="2834581076" sldId="348"/>
        </pc:sldMkLst>
        <pc:spChg chg="mod">
          <ac:chgData name="ROSHWIN JOHNY" userId="483559a56bcbc959" providerId="LiveId" clId="{846ACBB5-3566-4076-BDC2-C7D15DB8279C}" dt="2024-11-25T01:08:06.322" v="1945" actId="255"/>
          <ac:spMkLst>
            <pc:docMk/>
            <pc:sldMk cId="2834581076" sldId="348"/>
            <ac:spMk id="6" creationId="{053EAEA5-34E8-8A46-F1F1-FF8298F166FF}"/>
          </ac:spMkLst>
        </pc:spChg>
        <pc:spChg chg="mod">
          <ac:chgData name="ROSHWIN JOHNY" userId="483559a56bcbc959" providerId="LiveId" clId="{846ACBB5-3566-4076-BDC2-C7D15DB8279C}" dt="2024-11-25T01:10:04.352" v="2104" actId="123"/>
          <ac:spMkLst>
            <pc:docMk/>
            <pc:sldMk cId="2834581076" sldId="348"/>
            <ac:spMk id="7" creationId="{3A742FAE-B36D-3F84-C39A-DE692E59A91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7D6B6-FF16-BF2C-8CCC-32A104CBE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AB054-23CD-F83A-4451-D363ABE691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4461CF-289B-B0AA-6C65-82B8EBFB879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5E0151C-F306-8E77-0661-E4A7DD86A456}"/>
              </a:ext>
            </a:extLst>
          </p:cNvPr>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85970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A177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No:A177               Names of Student Attendees  (all group should attend to get feedback): </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4674B-3732-E32D-AE12-4124B16936A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778ACD-76C9-6381-A9F7-A7DC349EA330}"/>
              </a:ext>
            </a:extLst>
          </p:cNvPr>
          <p:cNvSpPr>
            <a:spLocks noGrp="1"/>
          </p:cNvSpPr>
          <p:nvPr>
            <p:ph type="sldNum" sz="quarter" idx="12"/>
          </p:nvPr>
        </p:nvSpPr>
        <p:spPr/>
        <p:txBody>
          <a:bodyPr/>
          <a:lstStyle/>
          <a:p>
            <a:fld id="{E4D355CA-84B7-41B1-B164-8BB439CC7C6B}" type="slidenum">
              <a:rPr lang="en-GB" smtClean="0"/>
              <a:pPr/>
              <a:t>10</a:t>
            </a:fld>
            <a:endParaRPr lang="en-GB" dirty="0"/>
          </a:p>
        </p:txBody>
      </p:sp>
      <p:sp>
        <p:nvSpPr>
          <p:cNvPr id="6" name="TextShape 3">
            <a:extLst>
              <a:ext uri="{FF2B5EF4-FFF2-40B4-BE49-F238E27FC236}">
                <a16:creationId xmlns:a16="http://schemas.microsoft.com/office/drawing/2014/main" id="{B8311E5B-C33E-BC2B-0EAC-73F3EDF3AFFF}"/>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strike="noStrike" spc="-100" dirty="0">
                <a:solidFill>
                  <a:srgbClr val="203232"/>
                </a:solidFill>
                <a:latin typeface="Arial"/>
              </a:rPr>
              <a:t>Decision on the Null Hypo</a:t>
            </a:r>
            <a:r>
              <a:rPr lang="en-GB" sz="3600" spc="-100" dirty="0">
                <a:solidFill>
                  <a:srgbClr val="203232"/>
                </a:solidFill>
                <a:latin typeface="Arial"/>
              </a:rPr>
              <a:t>thesis</a:t>
            </a:r>
            <a:endParaRPr lang="en-US" sz="2400" b="0" strike="noStrike" spc="-1" dirty="0">
              <a:latin typeface="Arial"/>
            </a:endParaRPr>
          </a:p>
        </p:txBody>
      </p:sp>
      <p:sp>
        <p:nvSpPr>
          <p:cNvPr id="7" name="TextBox 6">
            <a:extLst>
              <a:ext uri="{FF2B5EF4-FFF2-40B4-BE49-F238E27FC236}">
                <a16:creationId xmlns:a16="http://schemas.microsoft.com/office/drawing/2014/main" id="{D13B7458-4BFF-CCB4-6EB0-AC94652A9F95}"/>
              </a:ext>
            </a:extLst>
          </p:cNvPr>
          <p:cNvSpPr txBox="1"/>
          <p:nvPr/>
        </p:nvSpPr>
        <p:spPr>
          <a:xfrm>
            <a:off x="686467" y="1388264"/>
            <a:ext cx="8232680" cy="3416320"/>
          </a:xfrm>
          <a:prstGeom prst="rect">
            <a:avLst/>
          </a:prstGeom>
          <a:solidFill>
            <a:schemeClr val="bg1"/>
          </a:solidFill>
        </p:spPr>
        <p:txBody>
          <a:bodyPr wrap="square" rtlCol="0">
            <a:spAutoFit/>
          </a:bodyPr>
          <a:lstStyle/>
          <a:p>
            <a:r>
              <a:rPr lang="en-GB" sz="2400" dirty="0"/>
              <a:t>Based on the analysis, we reject the null hypothesis:</a:t>
            </a:r>
          </a:p>
          <a:p>
            <a:endParaRPr lang="en-GB" sz="2400" dirty="0"/>
          </a:p>
          <a:p>
            <a:r>
              <a:rPr lang="en-GB" sz="2400" dirty="0"/>
              <a:t>The analysis shows a positive correlation between the Rating and Age, with a correlation coefficient (rho 0.03108232) indicating that Age is consistently linked to Rating.</a:t>
            </a:r>
          </a:p>
          <a:p>
            <a:r>
              <a:rPr lang="en-GB" sz="2400" dirty="0"/>
              <a:t>The p-value (&lt;1.895e-06 ) is much smaller than 0.05, proving the result is statistically significant and not due to chance, leading to the rejection of the null hypothesis.</a:t>
            </a:r>
          </a:p>
        </p:txBody>
      </p:sp>
    </p:spTree>
    <p:extLst>
      <p:ext uri="{BB962C8B-B14F-4D97-AF65-F5344CB8AC3E}">
        <p14:creationId xmlns:p14="http://schemas.microsoft.com/office/powerpoint/2010/main" val="340305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0CFED-0C13-149C-0DAE-A39AE16536C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FCC411-17AD-6B1B-1238-DE039E32EC64}"/>
              </a:ext>
            </a:extLst>
          </p:cNvPr>
          <p:cNvSpPr>
            <a:spLocks noGrp="1"/>
          </p:cNvSpPr>
          <p:nvPr>
            <p:ph type="sldNum" sz="quarter" idx="12"/>
          </p:nvPr>
        </p:nvSpPr>
        <p:spPr/>
        <p:txBody>
          <a:bodyPr/>
          <a:lstStyle/>
          <a:p>
            <a:fld id="{E4D355CA-84B7-41B1-B164-8BB439CC7C6B}" type="slidenum">
              <a:rPr lang="en-GB" smtClean="0"/>
              <a:pPr/>
              <a:t>11</a:t>
            </a:fld>
            <a:endParaRPr lang="en-GB" dirty="0"/>
          </a:p>
        </p:txBody>
      </p:sp>
      <p:sp>
        <p:nvSpPr>
          <p:cNvPr id="6" name="TextShape 3">
            <a:extLst>
              <a:ext uri="{FF2B5EF4-FFF2-40B4-BE49-F238E27FC236}">
                <a16:creationId xmlns:a16="http://schemas.microsoft.com/office/drawing/2014/main" id="{053EAEA5-34E8-8A46-F1F1-FF8298F166FF}"/>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US" sz="3200" dirty="0"/>
              <a:t>Implications of the Results for Understanding the Research Question (RQ)</a:t>
            </a:r>
            <a:endParaRPr lang="en-US" sz="3200" b="0" strike="noStrike" spc="-1" dirty="0">
              <a:latin typeface="Arial"/>
            </a:endParaRPr>
          </a:p>
        </p:txBody>
      </p:sp>
      <p:sp>
        <p:nvSpPr>
          <p:cNvPr id="7" name="TextBox 6">
            <a:extLst>
              <a:ext uri="{FF2B5EF4-FFF2-40B4-BE49-F238E27FC236}">
                <a16:creationId xmlns:a16="http://schemas.microsoft.com/office/drawing/2014/main" id="{3A742FAE-B36D-3F84-C39A-DE692E59A91D}"/>
              </a:ext>
            </a:extLst>
          </p:cNvPr>
          <p:cNvSpPr txBox="1"/>
          <p:nvPr/>
        </p:nvSpPr>
        <p:spPr>
          <a:xfrm>
            <a:off x="872971" y="1957890"/>
            <a:ext cx="10301323" cy="2677656"/>
          </a:xfrm>
          <a:prstGeom prst="rect">
            <a:avLst/>
          </a:prstGeom>
          <a:solidFill>
            <a:schemeClr val="bg1"/>
          </a:solidFill>
        </p:spPr>
        <p:txBody>
          <a:bodyPr wrap="square" rtlCol="0">
            <a:spAutoFit/>
          </a:bodyPr>
          <a:lstStyle/>
          <a:p>
            <a:pPr algn="just"/>
            <a:r>
              <a:rPr lang="en-GB" sz="2400" dirty="0"/>
              <a:t>The correlation coefficient ( rho = 0.031083 ) shows a positive relationship between the Rating and Age, meaning that as the Age category Depending Rating also tend to increase significantly. This insight is important for understanding the research question (RQ). These findings shows that we can increase the Rating by providing clothes for all age group. Use customer age data to recommend products that suit their style preferences and life stages.</a:t>
            </a:r>
          </a:p>
        </p:txBody>
      </p:sp>
    </p:spTree>
    <p:extLst>
      <p:ext uri="{BB962C8B-B14F-4D97-AF65-F5344CB8AC3E}">
        <p14:creationId xmlns:p14="http://schemas.microsoft.com/office/powerpoint/2010/main" val="283458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567159" y="1080637"/>
            <a:ext cx="11377914" cy="1058451"/>
          </a:xfrm>
        </p:spPr>
        <p:txBody>
          <a:bodyPr/>
          <a:lstStyle/>
          <a:p>
            <a:pPr algn="just"/>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DS147- Women’s Clothing E-Commerce Reviews.csv</a:t>
            </a:r>
            <a:r>
              <a:rPr lang="en-GB" sz="2400" b="0" dirty="0">
                <a:solidFill>
                  <a:srgbClr val="000000"/>
                </a:solidFill>
                <a:latin typeface="Aptos Narrow" panose="020B0004020202020204" pitchFamily="34" charset="0"/>
              </a:rPr>
              <a:t> </a:t>
            </a:r>
            <a:r>
              <a:rPr lang="en-US" sz="2400" b="0" dirty="0">
                <a:solidFill>
                  <a:schemeClr val="tx1"/>
                </a:solidFill>
                <a:latin typeface="Calibri" panose="020F0502020204030204" pitchFamily="34" charset="0"/>
                <a:cs typeface="Calibri" panose="020F0502020204030204" pitchFamily="34" charset="0"/>
              </a:rPr>
              <a:t>to answer our Research Question  </a:t>
            </a:r>
            <a:r>
              <a:rPr lang="en-US" sz="2400" b="0" dirty="0">
                <a:solidFill>
                  <a:srgbClr val="FF0000"/>
                </a:solidFill>
                <a:latin typeface="Calibri" panose="020F0502020204030204" pitchFamily="34" charset="0"/>
                <a:cs typeface="Calibri" panose="020F0502020204030204" pitchFamily="34" charset="0"/>
              </a:rPr>
              <a:t>“Is there a correlation between rating and age in  </a:t>
            </a:r>
            <a:r>
              <a:rPr lang="en-US" sz="2400" b="0" dirty="0" err="1">
                <a:solidFill>
                  <a:srgbClr val="FF0000"/>
                </a:solidFill>
                <a:latin typeface="Calibri" panose="020F0502020204030204" pitchFamily="34" charset="0"/>
                <a:cs typeface="Calibri" panose="020F0502020204030204" pitchFamily="34" charset="0"/>
              </a:rPr>
              <a:t>Womens</a:t>
            </a:r>
            <a:r>
              <a:rPr lang="en-US" sz="2400" b="0" dirty="0">
                <a:solidFill>
                  <a:srgbClr val="FF0000"/>
                </a:solidFill>
                <a:latin typeface="Calibri" panose="020F0502020204030204" pitchFamily="34" charset="0"/>
                <a:cs typeface="Calibri" panose="020F0502020204030204" pitchFamily="34" charset="0"/>
              </a:rPr>
              <a:t> Clothing E-Commerce Reviews  ”</a:t>
            </a:r>
            <a:r>
              <a:rPr lang="en-US" sz="2400" b="0" dirty="0">
                <a:solidFill>
                  <a:schemeClr val="tx1"/>
                </a:solidFill>
                <a:latin typeface="Calibri" panose="020F0502020204030204" pitchFamily="34" charset="0"/>
                <a:cs typeface="Calibri" panose="020F0502020204030204" pitchFamily="34" charset="0"/>
              </a:rPr>
              <a:t> </a:t>
            </a:r>
            <a:endParaRPr lang="en-US" sz="2400" baseline="30000" dirty="0">
              <a:solidFill>
                <a:schemeClr val="tx1"/>
              </a:solidFill>
              <a:latin typeface="Calibri" panose="020F0502020204030204" pitchFamily="34" charset="0"/>
              <a:cs typeface="Calibri" panose="020F0502020204030204" pitchFamily="34" charset="0"/>
            </a:endParaRP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791668" y="385120"/>
            <a:ext cx="9129687" cy="230832"/>
          </a:xfrm>
        </p:spPr>
        <p:txBody>
          <a:bodyPr/>
          <a:lstStyle/>
          <a:p>
            <a:r>
              <a:rPr lang="en-GB" dirty="0"/>
              <a:t>7COM1079-2024  Student Group No: A177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478695" y="2531688"/>
            <a:ext cx="3366870"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FF0000"/>
                </a:solidFill>
              </a:rPr>
              <a:t>The dataset has </a:t>
            </a:r>
            <a:r>
              <a:rPr lang="en-GB" sz="2400" b="1" dirty="0">
                <a:solidFill>
                  <a:srgbClr val="FF0000"/>
                </a:solidFill>
              </a:rPr>
              <a:t>23486</a:t>
            </a:r>
            <a:r>
              <a:rPr lang="en-GB" sz="2400" dirty="0">
                <a:solidFill>
                  <a:srgbClr val="FF0000"/>
                </a:solidFill>
              </a:rPr>
              <a:t> rows</a:t>
            </a:r>
          </a:p>
          <a:p>
            <a:pPr marL="342900" indent="-342900">
              <a:buFont typeface="Arial" panose="020B0604020202020204" pitchFamily="34" charset="0"/>
              <a:buChar char="•"/>
            </a:pPr>
            <a:r>
              <a:rPr lang="en-GB" sz="2400" dirty="0">
                <a:solidFill>
                  <a:srgbClr val="FF0000"/>
                </a:solidFill>
              </a:rPr>
              <a:t>The dependent variable is </a:t>
            </a:r>
            <a:r>
              <a:rPr lang="en-GB" sz="2400" b="1" dirty="0">
                <a:solidFill>
                  <a:srgbClr val="FF0000"/>
                </a:solidFill>
              </a:rPr>
              <a:t>Rating</a:t>
            </a:r>
          </a:p>
          <a:p>
            <a:pPr marL="342900" indent="-342900">
              <a:buFont typeface="Arial" panose="020B0604020202020204" pitchFamily="34" charset="0"/>
              <a:buChar char="•"/>
            </a:pPr>
            <a:r>
              <a:rPr lang="en-GB" sz="2400" dirty="0">
                <a:solidFill>
                  <a:srgbClr val="FF0000"/>
                </a:solidFill>
              </a:rPr>
              <a:t>The independent variable is </a:t>
            </a:r>
            <a:r>
              <a:rPr lang="en-GB" sz="2400" b="1" dirty="0">
                <a:solidFill>
                  <a:srgbClr val="FF0000"/>
                </a:solidFill>
              </a:rPr>
              <a:t>Age</a:t>
            </a:r>
          </a:p>
          <a:p>
            <a:r>
              <a:rPr lang="en-GB" sz="2400" dirty="0">
                <a:solidFill>
                  <a:srgbClr val="FF0000"/>
                </a:solidFill>
              </a:rPr>
              <a:t> </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cxnSp>
        <p:nvCxnSpPr>
          <p:cNvPr id="30" name="Straight Arrow Connector 29">
            <a:extLst>
              <a:ext uri="{FF2B5EF4-FFF2-40B4-BE49-F238E27FC236}">
                <a16:creationId xmlns:a16="http://schemas.microsoft.com/office/drawing/2014/main" id="{A174ADF1-9076-4B41-8EBE-E2A8E1BB8369}"/>
              </a:ext>
            </a:extLst>
          </p:cNvPr>
          <p:cNvCxnSpPr/>
          <p:nvPr/>
        </p:nvCxnSpPr>
        <p:spPr>
          <a:xfrm>
            <a:off x="5268160" y="395822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B1723AD1-B282-7D0C-E93D-F44AB759C1C6}"/>
              </a:ext>
            </a:extLst>
          </p:cNvPr>
          <p:cNvPicPr>
            <a:picLocks noChangeAspect="1"/>
          </p:cNvPicPr>
          <p:nvPr/>
        </p:nvPicPr>
        <p:blipFill>
          <a:blip r:embed="rId5"/>
          <a:stretch>
            <a:fillRect/>
          </a:stretch>
        </p:blipFill>
        <p:spPr>
          <a:xfrm>
            <a:off x="3678577" y="2531688"/>
            <a:ext cx="8034728" cy="2804241"/>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42200" y="446248"/>
            <a:ext cx="7176911" cy="230832"/>
          </a:xfrm>
        </p:spPr>
        <p:txBody>
          <a:bodyPr/>
          <a:lstStyle/>
          <a:p>
            <a:r>
              <a:rPr lang="en-GB" dirty="0"/>
              <a:t>PRE 7COM1079-2022  Student Group No:  A177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9" name="Subtitle 8">
            <a:extLst>
              <a:ext uri="{FF2B5EF4-FFF2-40B4-BE49-F238E27FC236}">
                <a16:creationId xmlns:a16="http://schemas.microsoft.com/office/drawing/2014/main" id="{1183628C-C4E2-E7ED-6B20-3000F9988CCE}"/>
              </a:ext>
            </a:extLst>
          </p:cNvPr>
          <p:cNvSpPr>
            <a:spLocks noGrp="1"/>
          </p:cNvSpPr>
          <p:nvPr>
            <p:ph type="subTitle" idx="1"/>
          </p:nvPr>
        </p:nvSpPr>
        <p:spPr>
          <a:xfrm>
            <a:off x="942200" y="1155482"/>
            <a:ext cx="7200000" cy="360000"/>
          </a:xfrm>
        </p:spPr>
        <p:txBody>
          <a:bodyPr/>
          <a:lstStyle/>
          <a:p>
            <a:r>
              <a:rPr lang="en-IN" dirty="0"/>
              <a:t>Part 1: VISUALISATION</a:t>
            </a:r>
          </a:p>
        </p:txBody>
      </p:sp>
      <p:sp>
        <p:nvSpPr>
          <p:cNvPr id="10" name="TextBox 9">
            <a:extLst>
              <a:ext uri="{FF2B5EF4-FFF2-40B4-BE49-F238E27FC236}">
                <a16:creationId xmlns:a16="http://schemas.microsoft.com/office/drawing/2014/main" id="{BCD7DDBF-8627-5F66-8392-5BEF494BFFDA}"/>
              </a:ext>
            </a:extLst>
          </p:cNvPr>
          <p:cNvSpPr txBox="1"/>
          <p:nvPr/>
        </p:nvSpPr>
        <p:spPr>
          <a:xfrm>
            <a:off x="942200" y="1649110"/>
            <a:ext cx="1656223" cy="461665"/>
          </a:xfrm>
          <a:prstGeom prst="rect">
            <a:avLst/>
          </a:prstGeom>
          <a:noFill/>
        </p:spPr>
        <p:txBody>
          <a:bodyPr wrap="none" rtlCol="0">
            <a:spAutoFit/>
          </a:bodyPr>
          <a:lstStyle/>
          <a:p>
            <a:r>
              <a:rPr lang="en-IN" sz="2400" dirty="0"/>
              <a:t>Scatterplot</a:t>
            </a:r>
          </a:p>
        </p:txBody>
      </p:sp>
      <p:pic>
        <p:nvPicPr>
          <p:cNvPr id="13" name="Picture 12" descr="A graph with numbers and lines&#10;&#10;Description automatically generated with medium confidence">
            <a:extLst>
              <a:ext uri="{FF2B5EF4-FFF2-40B4-BE49-F238E27FC236}">
                <a16:creationId xmlns:a16="http://schemas.microsoft.com/office/drawing/2014/main" id="{A6D7A5CD-E767-A92B-3073-70E13454B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423" y="1649110"/>
            <a:ext cx="6553200" cy="3754490"/>
          </a:xfrm>
          <a:prstGeom prst="rect">
            <a:avLst/>
          </a:prstGeom>
        </p:spPr>
      </p:pic>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645F4-C82C-1B03-6EA2-FEEA0926B48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4F027B6-052C-2658-8D6C-EA3A1DF9D453}"/>
              </a:ext>
            </a:extLst>
          </p:cNvPr>
          <p:cNvSpPr>
            <a:spLocks noGrp="1"/>
          </p:cNvSpPr>
          <p:nvPr>
            <p:ph type="ftr" sz="quarter" idx="11"/>
          </p:nvPr>
        </p:nvSpPr>
        <p:spPr>
          <a:xfrm>
            <a:off x="942200" y="446248"/>
            <a:ext cx="7176911" cy="230832"/>
          </a:xfrm>
        </p:spPr>
        <p:txBody>
          <a:bodyPr/>
          <a:lstStyle/>
          <a:p>
            <a:r>
              <a:rPr lang="en-GB" dirty="0"/>
              <a:t>PRE 7COM1079-2022  Student Group No:  A177</a:t>
            </a:r>
          </a:p>
        </p:txBody>
      </p:sp>
      <p:sp>
        <p:nvSpPr>
          <p:cNvPr id="4" name="Slide Number Placeholder 3">
            <a:extLst>
              <a:ext uri="{FF2B5EF4-FFF2-40B4-BE49-F238E27FC236}">
                <a16:creationId xmlns:a16="http://schemas.microsoft.com/office/drawing/2014/main" id="{97F11725-4766-6EC9-892E-3CB1C2A2D557}"/>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9" name="Subtitle 8">
            <a:extLst>
              <a:ext uri="{FF2B5EF4-FFF2-40B4-BE49-F238E27FC236}">
                <a16:creationId xmlns:a16="http://schemas.microsoft.com/office/drawing/2014/main" id="{E772BDE3-9CD3-8A8D-4104-911E28BA3FB6}"/>
              </a:ext>
            </a:extLst>
          </p:cNvPr>
          <p:cNvSpPr>
            <a:spLocks noGrp="1"/>
          </p:cNvSpPr>
          <p:nvPr>
            <p:ph type="subTitle" idx="1"/>
          </p:nvPr>
        </p:nvSpPr>
        <p:spPr>
          <a:xfrm>
            <a:off x="942200" y="1155482"/>
            <a:ext cx="7200000" cy="360000"/>
          </a:xfrm>
        </p:spPr>
        <p:txBody>
          <a:bodyPr/>
          <a:lstStyle/>
          <a:p>
            <a:r>
              <a:rPr lang="en-IN" dirty="0"/>
              <a:t>Part 1: VISUALISATION</a:t>
            </a:r>
          </a:p>
        </p:txBody>
      </p:sp>
      <p:sp>
        <p:nvSpPr>
          <p:cNvPr id="10" name="TextBox 9">
            <a:extLst>
              <a:ext uri="{FF2B5EF4-FFF2-40B4-BE49-F238E27FC236}">
                <a16:creationId xmlns:a16="http://schemas.microsoft.com/office/drawing/2014/main" id="{80548046-BCE0-08F5-4AE8-7B84F0757591}"/>
              </a:ext>
            </a:extLst>
          </p:cNvPr>
          <p:cNvSpPr txBox="1"/>
          <p:nvPr/>
        </p:nvSpPr>
        <p:spPr>
          <a:xfrm>
            <a:off x="942200" y="1649110"/>
            <a:ext cx="3642344" cy="461665"/>
          </a:xfrm>
          <a:prstGeom prst="rect">
            <a:avLst/>
          </a:prstGeom>
          <a:noFill/>
        </p:spPr>
        <p:txBody>
          <a:bodyPr wrap="none" rtlCol="0">
            <a:spAutoFit/>
          </a:bodyPr>
          <a:lstStyle/>
          <a:p>
            <a:r>
              <a:rPr lang="en-IN" sz="2400" dirty="0"/>
              <a:t>Histogram With </a:t>
            </a:r>
            <a:r>
              <a:rPr lang="en-IN" sz="2400" dirty="0" err="1"/>
              <a:t>Bellcurve</a:t>
            </a:r>
            <a:endParaRPr lang="en-IN" sz="2400" dirty="0"/>
          </a:p>
        </p:txBody>
      </p:sp>
      <p:pic>
        <p:nvPicPr>
          <p:cNvPr id="5" name="Picture 4" descr="A graph showing the growth of women's clothing&#10;&#10;Description automatically generated">
            <a:extLst>
              <a:ext uri="{FF2B5EF4-FFF2-40B4-BE49-F238E27FC236}">
                <a16:creationId xmlns:a16="http://schemas.microsoft.com/office/drawing/2014/main" id="{C9416706-8FA2-C3D1-2993-1FAF2268D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977" y="2110775"/>
            <a:ext cx="6553200" cy="3933825"/>
          </a:xfrm>
          <a:prstGeom prst="rect">
            <a:avLst/>
          </a:prstGeom>
        </p:spPr>
      </p:pic>
    </p:spTree>
    <p:extLst>
      <p:ext uri="{BB962C8B-B14F-4D97-AF65-F5344CB8AC3E}">
        <p14:creationId xmlns:p14="http://schemas.microsoft.com/office/powerpoint/2010/main" val="12381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a:rPr>
              <a: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1" y="2957140"/>
            <a:ext cx="5057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endParaRPr lang="en-US" sz="1800" b="0" strike="noStrike" spc="-1" dirty="0">
              <a:latin typeface="Arial"/>
            </a:endParaRPr>
          </a:p>
        </p:txBody>
      </p:sp>
      <p:pic>
        <p:nvPicPr>
          <p:cNvPr id="3" name="Picture 2" descr="A graph showing the growth of women's clothing&#10;&#10;Description automatically generated">
            <a:extLst>
              <a:ext uri="{FF2B5EF4-FFF2-40B4-BE49-F238E27FC236}">
                <a16:creationId xmlns:a16="http://schemas.microsoft.com/office/drawing/2014/main" id="{DC985118-D87A-F14E-7D64-E133D7430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93" y="2617887"/>
            <a:ext cx="5182328" cy="31109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6" name="TextShape 3">
            <a:extLst>
              <a:ext uri="{FF2B5EF4-FFF2-40B4-BE49-F238E27FC236}">
                <a16:creationId xmlns:a16="http://schemas.microsoft.com/office/drawing/2014/main" id="{81627006-86FC-0CEF-416F-8D304E813F74}"/>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7" name="TextBox 6">
            <a:extLst>
              <a:ext uri="{FF2B5EF4-FFF2-40B4-BE49-F238E27FC236}">
                <a16:creationId xmlns:a16="http://schemas.microsoft.com/office/drawing/2014/main" id="{D8C4A2CE-7834-5FC3-B21D-E665E0F97A6F}"/>
              </a:ext>
            </a:extLst>
          </p:cNvPr>
          <p:cNvSpPr txBox="1"/>
          <p:nvPr/>
        </p:nvSpPr>
        <p:spPr>
          <a:xfrm>
            <a:off x="701458" y="1021320"/>
            <a:ext cx="11066988" cy="523220"/>
          </a:xfrm>
          <a:prstGeom prst="rect">
            <a:avLst/>
          </a:prstGeom>
          <a:solidFill>
            <a:schemeClr val="bg1"/>
          </a:solidFill>
        </p:spPr>
        <p:txBody>
          <a:bodyPr wrap="square" rtlCol="0">
            <a:spAutoFit/>
          </a:bodyPr>
          <a:lstStyle/>
          <a:p>
            <a:r>
              <a:rPr lang="en-GB" sz="2800"/>
              <a:t>Snippet of the R code used to calculate the test statistics</a:t>
            </a:r>
            <a:endParaRPr lang="en-GB" sz="2800" dirty="0"/>
          </a:p>
        </p:txBody>
      </p:sp>
      <p:pic>
        <p:nvPicPr>
          <p:cNvPr id="9" name="Picture 8" descr="A screenshot of a computer&#10;&#10;Description automatically generated">
            <a:extLst>
              <a:ext uri="{FF2B5EF4-FFF2-40B4-BE49-F238E27FC236}">
                <a16:creationId xmlns:a16="http://schemas.microsoft.com/office/drawing/2014/main" id="{5760BEEE-5EBB-B5DE-8662-3DCC24394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0" y="2180272"/>
            <a:ext cx="11065199" cy="3055885"/>
          </a:xfrm>
          <a:prstGeom prst="rect">
            <a:avLst/>
          </a:prstGeom>
        </p:spPr>
      </p:pic>
    </p:spTree>
    <p:extLst>
      <p:ext uri="{BB962C8B-B14F-4D97-AF65-F5344CB8AC3E}">
        <p14:creationId xmlns:p14="http://schemas.microsoft.com/office/powerpoint/2010/main" val="17713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FD92D-7E18-6B15-DEC4-5CE984193F0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4F3BEF-96AB-A68C-9B53-E4B04B264BA3}"/>
              </a:ext>
            </a:extLst>
          </p:cNvPr>
          <p:cNvSpPr>
            <a:spLocks noGrp="1"/>
          </p:cNvSpPr>
          <p:nvPr>
            <p:ph type="sldNum" sz="quarter" idx="12"/>
          </p:nvPr>
        </p:nvSpPr>
        <p:spPr/>
        <p:txBody>
          <a:bodyPr/>
          <a:lstStyle/>
          <a:p>
            <a:fld id="{E4D355CA-84B7-41B1-B164-8BB439CC7C6B}" type="slidenum">
              <a:rPr lang="en-GB" smtClean="0"/>
              <a:pPr/>
              <a:t>7</a:t>
            </a:fld>
            <a:endParaRPr lang="en-GB" dirty="0"/>
          </a:p>
        </p:txBody>
      </p:sp>
      <p:sp>
        <p:nvSpPr>
          <p:cNvPr id="6" name="TextShape 3">
            <a:extLst>
              <a:ext uri="{FF2B5EF4-FFF2-40B4-BE49-F238E27FC236}">
                <a16:creationId xmlns:a16="http://schemas.microsoft.com/office/drawing/2014/main" id="{3D286919-535E-427E-E05F-2EB2C69CFADD}"/>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spc="-100" dirty="0">
                <a:solidFill>
                  <a:srgbClr val="203232"/>
                </a:solidFill>
                <a:latin typeface="Arial"/>
              </a:rPr>
              <a:t>The Value of the Test Statistics</a:t>
            </a:r>
            <a:endParaRPr lang="en-US" sz="3600"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7" name="TextBox 6">
            <a:extLst>
              <a:ext uri="{FF2B5EF4-FFF2-40B4-BE49-F238E27FC236}">
                <a16:creationId xmlns:a16="http://schemas.microsoft.com/office/drawing/2014/main" id="{3CBF854C-71C8-8131-6330-7DF298C42D5A}"/>
              </a:ext>
            </a:extLst>
          </p:cNvPr>
          <p:cNvSpPr txBox="1"/>
          <p:nvPr/>
        </p:nvSpPr>
        <p:spPr>
          <a:xfrm>
            <a:off x="701458" y="1613117"/>
            <a:ext cx="7917886" cy="2308324"/>
          </a:xfrm>
          <a:prstGeom prst="rect">
            <a:avLst/>
          </a:prstGeom>
          <a:solidFill>
            <a:schemeClr val="bg1"/>
          </a:solidFill>
        </p:spPr>
        <p:txBody>
          <a:bodyPr wrap="square" rtlCol="0">
            <a:spAutoFit/>
          </a:bodyPr>
          <a:lstStyle/>
          <a:p>
            <a:r>
              <a:rPr lang="en-GB" sz="2400" dirty="0"/>
              <a:t>Spearman's rank correlation </a:t>
            </a:r>
            <a:r>
              <a:rPr lang="en-GB" sz="2400" dirty="0" err="1"/>
              <a:t>rhodata</a:t>
            </a:r>
            <a:r>
              <a:rPr lang="en-GB" sz="2400" dirty="0"/>
              <a:t>:  </a:t>
            </a:r>
          </a:p>
          <a:p>
            <a:r>
              <a:rPr lang="en-GB" sz="2400" dirty="0" err="1"/>
              <a:t>data$Rating</a:t>
            </a:r>
            <a:r>
              <a:rPr lang="en-GB" sz="2400" dirty="0"/>
              <a:t> and </a:t>
            </a:r>
            <a:r>
              <a:rPr lang="en-GB" sz="2400" dirty="0" err="1"/>
              <a:t>data$AgeS</a:t>
            </a:r>
            <a:r>
              <a:rPr lang="en-GB" sz="2400" dirty="0"/>
              <a:t> = 2.092e+12  (Sum of squared rank differences).</a:t>
            </a:r>
          </a:p>
          <a:p>
            <a:r>
              <a:rPr lang="en-GB" sz="2400" dirty="0"/>
              <a:t>p-value = 1.895e-06</a:t>
            </a:r>
          </a:p>
          <a:p>
            <a:r>
              <a:rPr lang="en-GB" sz="2400" dirty="0"/>
              <a:t>alternative hypothesis: true rho is not equal to 0</a:t>
            </a:r>
          </a:p>
          <a:p>
            <a:r>
              <a:rPr lang="en-GB" sz="2400" dirty="0"/>
              <a:t>sample estimates:       rho 0.03108232</a:t>
            </a:r>
          </a:p>
        </p:txBody>
      </p:sp>
    </p:spTree>
    <p:extLst>
      <p:ext uri="{BB962C8B-B14F-4D97-AF65-F5344CB8AC3E}">
        <p14:creationId xmlns:p14="http://schemas.microsoft.com/office/powerpoint/2010/main" val="117584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D3774-4DC2-AC71-9197-D2FC29B169A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AB7B0-42FE-29B5-21F3-914C2711379F}"/>
              </a:ext>
            </a:extLst>
          </p:cNvPr>
          <p:cNvSpPr>
            <a:spLocks noGrp="1"/>
          </p:cNvSpPr>
          <p:nvPr>
            <p:ph type="sldNum" sz="quarter" idx="12"/>
          </p:nvPr>
        </p:nvSpPr>
        <p:spPr/>
        <p:txBody>
          <a:bodyPr/>
          <a:lstStyle/>
          <a:p>
            <a:fld id="{E4D355CA-84B7-41B1-B164-8BB439CC7C6B}" type="slidenum">
              <a:rPr lang="en-GB" smtClean="0"/>
              <a:pPr/>
              <a:t>8</a:t>
            </a:fld>
            <a:endParaRPr lang="en-GB" dirty="0"/>
          </a:p>
        </p:txBody>
      </p:sp>
      <p:sp>
        <p:nvSpPr>
          <p:cNvPr id="6" name="TextShape 3">
            <a:extLst>
              <a:ext uri="{FF2B5EF4-FFF2-40B4-BE49-F238E27FC236}">
                <a16:creationId xmlns:a16="http://schemas.microsoft.com/office/drawing/2014/main" id="{36B6E0BD-5AF5-FCDC-029E-A725D1DF3A78}"/>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strike="noStrike" spc="-100" dirty="0">
                <a:solidFill>
                  <a:srgbClr val="203232"/>
                </a:solidFill>
                <a:latin typeface="Arial"/>
              </a:rPr>
              <a:t>P- Value</a:t>
            </a:r>
            <a:endParaRPr lang="en-US" sz="3600"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7" name="TextBox 6">
            <a:extLst>
              <a:ext uri="{FF2B5EF4-FFF2-40B4-BE49-F238E27FC236}">
                <a16:creationId xmlns:a16="http://schemas.microsoft.com/office/drawing/2014/main" id="{FEDAF851-D550-D492-8E62-68D5D4B71614}"/>
              </a:ext>
            </a:extLst>
          </p:cNvPr>
          <p:cNvSpPr txBox="1"/>
          <p:nvPr/>
        </p:nvSpPr>
        <p:spPr>
          <a:xfrm>
            <a:off x="701458" y="1613117"/>
            <a:ext cx="7917886" cy="1938992"/>
          </a:xfrm>
          <a:prstGeom prst="rect">
            <a:avLst/>
          </a:prstGeom>
          <a:solidFill>
            <a:schemeClr val="bg1"/>
          </a:solidFill>
        </p:spPr>
        <p:txBody>
          <a:bodyPr wrap="square" rtlCol="0">
            <a:spAutoFit/>
          </a:bodyPr>
          <a:lstStyle/>
          <a:p>
            <a:r>
              <a:rPr lang="en-GB" sz="2400" b="1" dirty="0"/>
              <a:t>P- Value</a:t>
            </a:r>
          </a:p>
          <a:p>
            <a:r>
              <a:rPr lang="en-GB" sz="2400" dirty="0" err="1"/>
              <a:t>P-value:p</a:t>
            </a:r>
            <a:r>
              <a:rPr lang="en-GB" sz="2400" dirty="0"/>
              <a:t>=1.895×10−6</a:t>
            </a:r>
          </a:p>
          <a:p>
            <a:endParaRPr lang="en-GB" sz="2400" dirty="0"/>
          </a:p>
          <a:p>
            <a:r>
              <a:rPr lang="en-GB" sz="2400" dirty="0"/>
              <a:t>Is p-value &gt; or &lt; 0.05?</a:t>
            </a:r>
          </a:p>
          <a:p>
            <a:r>
              <a:rPr lang="en-GB" sz="2400" dirty="0"/>
              <a:t>p&lt;0.05</a:t>
            </a:r>
          </a:p>
        </p:txBody>
      </p:sp>
    </p:spTree>
    <p:extLst>
      <p:ext uri="{BB962C8B-B14F-4D97-AF65-F5344CB8AC3E}">
        <p14:creationId xmlns:p14="http://schemas.microsoft.com/office/powerpoint/2010/main" val="304413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5BFF8-621B-11F2-6AF1-7E391890A57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D34C70-BD6B-08EE-6671-30DFFD75A670}"/>
              </a:ext>
            </a:extLst>
          </p:cNvPr>
          <p:cNvSpPr>
            <a:spLocks noGrp="1"/>
          </p:cNvSpPr>
          <p:nvPr>
            <p:ph type="sldNum" sz="quarter" idx="12"/>
          </p:nvPr>
        </p:nvSpPr>
        <p:spPr/>
        <p:txBody>
          <a:bodyPr/>
          <a:lstStyle/>
          <a:p>
            <a:fld id="{E4D355CA-84B7-41B1-B164-8BB439CC7C6B}" type="slidenum">
              <a:rPr lang="en-GB" smtClean="0"/>
              <a:pPr/>
              <a:t>9</a:t>
            </a:fld>
            <a:endParaRPr lang="en-GB" dirty="0"/>
          </a:p>
        </p:txBody>
      </p:sp>
      <p:sp>
        <p:nvSpPr>
          <p:cNvPr id="6" name="TextShape 3">
            <a:extLst>
              <a:ext uri="{FF2B5EF4-FFF2-40B4-BE49-F238E27FC236}">
                <a16:creationId xmlns:a16="http://schemas.microsoft.com/office/drawing/2014/main" id="{F6352A93-7ACA-9613-6945-4BCFE3340B5B}"/>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0" spc="-100" dirty="0">
                <a:solidFill>
                  <a:srgbClr val="203232"/>
                </a:solidFill>
                <a:latin typeface="Arial"/>
              </a:rPr>
              <a:t>Is th</a:t>
            </a:r>
            <a:r>
              <a:rPr lang="en-GB" sz="3600" spc="-100" dirty="0">
                <a:solidFill>
                  <a:srgbClr val="203232"/>
                </a:solidFill>
                <a:latin typeface="Arial"/>
              </a:rPr>
              <a:t>e result significant?</a:t>
            </a:r>
            <a:endParaRPr lang="en-US" sz="2400" b="0" strike="noStrike" spc="-1" dirty="0">
              <a:latin typeface="Arial"/>
            </a:endParaRPr>
          </a:p>
        </p:txBody>
      </p:sp>
      <p:sp>
        <p:nvSpPr>
          <p:cNvPr id="7" name="TextBox 6">
            <a:extLst>
              <a:ext uri="{FF2B5EF4-FFF2-40B4-BE49-F238E27FC236}">
                <a16:creationId xmlns:a16="http://schemas.microsoft.com/office/drawing/2014/main" id="{03BD5A3C-62B4-48ED-CCD5-DBF961D81440}"/>
              </a:ext>
            </a:extLst>
          </p:cNvPr>
          <p:cNvSpPr txBox="1"/>
          <p:nvPr/>
        </p:nvSpPr>
        <p:spPr>
          <a:xfrm>
            <a:off x="701458" y="1613117"/>
            <a:ext cx="8232680" cy="2677656"/>
          </a:xfrm>
          <a:prstGeom prst="rect">
            <a:avLst/>
          </a:prstGeom>
          <a:solidFill>
            <a:schemeClr val="bg1"/>
          </a:solidFill>
        </p:spPr>
        <p:txBody>
          <a:bodyPr wrap="square" rtlCol="0">
            <a:spAutoFit/>
          </a:bodyPr>
          <a:lstStyle/>
          <a:p>
            <a:r>
              <a:rPr lang="en-GB" sz="2400" dirty="0"/>
              <a:t>The analysis shows a positive correlation between the Rating and Age, with a correlation coefficient (rho 0.03108232) indicating that Age is consistently linked to Rating. The p-value (&lt;1.895e-06 ) is much smaller than 0.05, proving the result is statistically significant and not due to chance, leading to the rejection of the null hypothesis.</a:t>
            </a:r>
          </a:p>
        </p:txBody>
      </p:sp>
    </p:spTree>
    <p:extLst>
      <p:ext uri="{BB962C8B-B14F-4D97-AF65-F5344CB8AC3E}">
        <p14:creationId xmlns:p14="http://schemas.microsoft.com/office/powerpoint/2010/main" val="671260080"/>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3528</TotalTime>
  <Words>521</Words>
  <Application>Microsoft Office PowerPoint</Application>
  <PresentationFormat>Widescreen</PresentationFormat>
  <Paragraphs>73</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 Narrow</vt:lpstr>
      <vt:lpstr>Arial</vt:lpstr>
      <vt:lpstr>Calibri</vt:lpstr>
      <vt:lpstr>Times New Roman</vt:lpstr>
      <vt:lpstr>Herts Theme</vt:lpstr>
      <vt:lpstr>Visualization and Analysis –  Tutorial Presentation for Feedback Date: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ROSHWIN JOHNY</cp:lastModifiedBy>
  <cp:revision>153</cp:revision>
  <dcterms:created xsi:type="dcterms:W3CDTF">2019-10-01T08:37:56Z</dcterms:created>
  <dcterms:modified xsi:type="dcterms:W3CDTF">2024-11-25T01:10:04Z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