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Best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Creators: </a:t>
            </a:r>
            <a:r>
              <a:rPr lang="en-US" dirty="0"/>
              <a:t>Doug </a:t>
            </a:r>
            <a:r>
              <a:rPr lang="en-US" dirty="0" err="1"/>
              <a:t>Aquilino</a:t>
            </a:r>
            <a:r>
              <a:rPr lang="en-US" dirty="0"/>
              <a:t>, </a:t>
            </a:r>
            <a:r>
              <a:rPr lang="en-US" dirty="0" err="1"/>
              <a:t>Ibad</a:t>
            </a:r>
            <a:r>
              <a:rPr lang="en-US" dirty="0"/>
              <a:t> Aslam, Bobby Frazette, Kevin Smart-Abbey, &amp; Adam </a:t>
            </a:r>
            <a:r>
              <a:rPr lang="en-US" dirty="0" err="1"/>
              <a:t>Zamojski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best of 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technology did we implement?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3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Best of Life</vt:lpstr>
      <vt:lpstr>What is best of life?</vt:lpstr>
      <vt:lpstr>What technology did we implement?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of Life</dc:title>
  <dc:creator>Bobby Frazette</dc:creator>
  <cp:lastModifiedBy>Bobby Frazette</cp:lastModifiedBy>
  <cp:revision>1</cp:revision>
  <dcterms:created xsi:type="dcterms:W3CDTF">2017-03-15T02:31:13Z</dcterms:created>
  <dcterms:modified xsi:type="dcterms:W3CDTF">2017-03-15T02:34:29Z</dcterms:modified>
</cp:coreProperties>
</file>