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3" r:id="rId1"/>
  </p:sldMasterIdLst>
  <p:sldIdLst>
    <p:sldId id="256" r:id="rId2"/>
    <p:sldId id="257" r:id="rId3"/>
    <p:sldId id="268" r:id="rId4"/>
    <p:sldId id="258" r:id="rId5"/>
    <p:sldId id="259" r:id="rId6"/>
    <p:sldId id="260" r:id="rId7"/>
    <p:sldId id="261" r:id="rId8"/>
    <p:sldId id="262" r:id="rId9"/>
    <p:sldId id="263" r:id="rId10"/>
    <p:sldId id="264" r:id="rId11"/>
    <p:sldId id="265" r:id="rId12"/>
    <p:sldId id="267" r:id="rId13"/>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33045"/>
    <a:srgbClr val="264A84"/>
    <a:srgbClr val="FFFFFF"/>
    <a:srgbClr val="4460C7"/>
    <a:srgbClr val="FAFAFA"/>
    <a:srgbClr val="1EBE9B"/>
    <a:srgbClr val="1C673E"/>
    <a:srgbClr val="9FF0DF"/>
    <a:srgbClr val="26181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6D62FC2-3520-4A88-7AC6-A5309A4E975B}" v="617" dt="2024-11-06T05:36:48.049"/>
    <p1510:client id="{DC7DD3CE-7F89-42B5-7C13-C1AC10616EF4}" v="345" dt="2024-11-07T07:20:40.67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0F28B-45E3-4585-87E3-73838692A70B}"/>
              </a:ext>
            </a:extLst>
          </p:cNvPr>
          <p:cNvSpPr>
            <a:spLocks noGrp="1"/>
          </p:cNvSpPr>
          <p:nvPr>
            <p:ph type="ctrTitle"/>
          </p:nvPr>
        </p:nvSpPr>
        <p:spPr>
          <a:xfrm>
            <a:off x="457200" y="668049"/>
            <a:ext cx="7626795" cy="2841914"/>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4F755B0-E17A-4B52-A99D-C35BB18BB2D0}"/>
              </a:ext>
            </a:extLst>
          </p:cNvPr>
          <p:cNvSpPr>
            <a:spLocks noGrp="1"/>
          </p:cNvSpPr>
          <p:nvPr>
            <p:ph type="subTitle" idx="1"/>
          </p:nvPr>
        </p:nvSpPr>
        <p:spPr>
          <a:xfrm>
            <a:off x="457200" y="3602038"/>
            <a:ext cx="7626795" cy="2501728"/>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8390C28-805B-4DA6-A10E-651C0FD01716}"/>
              </a:ext>
            </a:extLst>
          </p:cNvPr>
          <p:cNvSpPr>
            <a:spLocks noGrp="1"/>
          </p:cNvSpPr>
          <p:nvPr>
            <p:ph type="dt" sz="half" idx="10"/>
          </p:nvPr>
        </p:nvSpPr>
        <p:spPr/>
        <p:txBody>
          <a:bodyPr/>
          <a:lstStyle/>
          <a:p>
            <a:fld id="{D208048B-57AF-4F53-BC84-8E0A1033FBEC}" type="datetimeFigureOut">
              <a:rPr lang="en-US" smtClean="0"/>
              <a:t>11/6/2024</a:t>
            </a:fld>
            <a:endParaRPr lang="en-US"/>
          </a:p>
        </p:txBody>
      </p:sp>
      <p:sp>
        <p:nvSpPr>
          <p:cNvPr id="5" name="Footer Placeholder 4">
            <a:extLst>
              <a:ext uri="{FF2B5EF4-FFF2-40B4-BE49-F238E27FC236}">
                <a16:creationId xmlns:a16="http://schemas.microsoft.com/office/drawing/2014/main" id="{0D5EBBA9-C52F-4628-AE0D-DCD1772F91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5BAC57-F8E1-4B54-A111-CB53B32031AB}"/>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12941986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A5B40-C529-41A6-8D06-07AF9430A80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BB5A354-E2A8-4A91-9D7A-36D9E0915CC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5D3944-2E3D-42BC-B83D-7630699D48C5}"/>
              </a:ext>
            </a:extLst>
          </p:cNvPr>
          <p:cNvSpPr>
            <a:spLocks noGrp="1"/>
          </p:cNvSpPr>
          <p:nvPr>
            <p:ph type="dt" sz="half" idx="10"/>
          </p:nvPr>
        </p:nvSpPr>
        <p:spPr/>
        <p:txBody>
          <a:bodyPr/>
          <a:lstStyle/>
          <a:p>
            <a:fld id="{D208048B-57AF-4F53-BC84-8E0A1033FBEC}" type="datetimeFigureOut">
              <a:rPr lang="en-US" smtClean="0"/>
              <a:t>11/6/2024</a:t>
            </a:fld>
            <a:endParaRPr lang="en-US"/>
          </a:p>
        </p:txBody>
      </p:sp>
      <p:sp>
        <p:nvSpPr>
          <p:cNvPr id="5" name="Footer Placeholder 4">
            <a:extLst>
              <a:ext uri="{FF2B5EF4-FFF2-40B4-BE49-F238E27FC236}">
                <a16:creationId xmlns:a16="http://schemas.microsoft.com/office/drawing/2014/main" id="{F2FC57FA-204E-4A7A-BAE2-DF17BB0FFB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BDA36D-49FF-495A-8E25-4CCC98E39032}"/>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6678406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544ECD05-4E94-4A60-8FDA-700BF100B0BA}"/>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8" name="Color Fill">
            <a:extLst>
              <a:ext uri="{FF2B5EF4-FFF2-40B4-BE49-F238E27FC236}">
                <a16:creationId xmlns:a16="http://schemas.microsoft.com/office/drawing/2014/main" id="{8BCB0EB2-4067-418C-9465-9D4C71240E0B}"/>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8" name="Group 7">
            <a:extLst>
              <a:ext uri="{FF2B5EF4-FFF2-40B4-BE49-F238E27FC236}">
                <a16:creationId xmlns:a16="http://schemas.microsoft.com/office/drawing/2014/main" id="{04E37999-41E7-446D-8C53-B904C3CE87A5}"/>
              </a:ext>
              <a:ext uri="{C183D7F6-B498-43B3-948B-1728B52AA6E4}">
                <adec:decorative xmlns:adec="http://schemas.microsoft.com/office/drawing/2017/decorative" val="1"/>
              </a:ext>
            </a:extLst>
          </p:cNvPr>
          <p:cNvGrpSpPr/>
          <p:nvPr/>
        </p:nvGrpSpPr>
        <p:grpSpPr>
          <a:xfrm>
            <a:off x="10300855" y="0"/>
            <a:ext cx="1891145" cy="5600700"/>
            <a:chOff x="10300855" y="0"/>
            <a:chExt cx="1891145" cy="5600700"/>
          </a:xfrm>
        </p:grpSpPr>
        <p:sp>
          <p:nvSpPr>
            <p:cNvPr id="9" name="Oval 8">
              <a:extLst>
                <a:ext uri="{FF2B5EF4-FFF2-40B4-BE49-F238E27FC236}">
                  <a16:creationId xmlns:a16="http://schemas.microsoft.com/office/drawing/2014/main" id="{438A90E8-87F8-4150-B5EB-E19C8A01AFB9}"/>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0" name="Graphic 9">
              <a:extLst>
                <a:ext uri="{FF2B5EF4-FFF2-40B4-BE49-F238E27FC236}">
                  <a16:creationId xmlns:a16="http://schemas.microsoft.com/office/drawing/2014/main" id="{724DCA1C-A8E8-4F90-8FAE-85B1426C108A}"/>
                </a:ext>
              </a:extLst>
            </p:cNvPr>
            <p:cNvSpPr/>
            <p:nvPr/>
          </p:nvSpPr>
          <p:spPr>
            <a:xfrm>
              <a:off x="10330568" y="2199078"/>
              <a:ext cx="1195288" cy="119528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lumMod val="75000"/>
                <a:alpha val="65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1" name="Freeform: Shape 10">
              <a:extLst>
                <a:ext uri="{FF2B5EF4-FFF2-40B4-BE49-F238E27FC236}">
                  <a16:creationId xmlns:a16="http://schemas.microsoft.com/office/drawing/2014/main" id="{158D6291-6756-44E3-9FCE-0B2ECA5EE664}"/>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2" name="Freeform: Shape 11">
              <a:extLst>
                <a:ext uri="{FF2B5EF4-FFF2-40B4-BE49-F238E27FC236}">
                  <a16:creationId xmlns:a16="http://schemas.microsoft.com/office/drawing/2014/main" id="{C37CA96E-9DD9-4172-B63B-50DF43B576DA}"/>
                </a:ext>
                <a:ext uri="{C183D7F6-B498-43B3-948B-1728B52AA6E4}">
                  <adec:decorative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3" name="Graphic 9">
              <a:extLst>
                <a:ext uri="{FF2B5EF4-FFF2-40B4-BE49-F238E27FC236}">
                  <a16:creationId xmlns:a16="http://schemas.microsoft.com/office/drawing/2014/main" id="{B335AFFE-BF3D-491C-8255-692B9DAC6775}"/>
                </a:ext>
              </a:extLst>
            </p:cNvPr>
            <p:cNvSpPr/>
            <p:nvPr/>
          </p:nvSpPr>
          <p:spPr>
            <a:xfrm flipH="1">
              <a:off x="10300855" y="0"/>
              <a:ext cx="1891145" cy="189114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4" name="Graphic 9">
              <a:extLst>
                <a:ext uri="{FF2B5EF4-FFF2-40B4-BE49-F238E27FC236}">
                  <a16:creationId xmlns:a16="http://schemas.microsoft.com/office/drawing/2014/main" id="{AA052AAF-7A7C-4EDB-AE2C-FCA3A756C4E5}"/>
                </a:ext>
              </a:extLst>
            </p:cNvPr>
            <p:cNvSpPr/>
            <p:nvPr/>
          </p:nvSpPr>
          <p:spPr>
            <a:xfrm flipH="1">
              <a:off x="10424367" y="122795"/>
              <a:ext cx="1644119" cy="164411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20" name="Texture">
            <a:extLst>
              <a:ext uri="{FF2B5EF4-FFF2-40B4-BE49-F238E27FC236}">
                <a16:creationId xmlns:a16="http://schemas.microsoft.com/office/drawing/2014/main" id="{31F99E9D-6528-47AC-B178-7032D0E17DF8}"/>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Vertical Title 1">
            <a:extLst>
              <a:ext uri="{FF2B5EF4-FFF2-40B4-BE49-F238E27FC236}">
                <a16:creationId xmlns:a16="http://schemas.microsoft.com/office/drawing/2014/main" id="{834DD302-622D-4E42-BD6F-FAAA98B3728C}"/>
              </a:ext>
            </a:extLst>
          </p:cNvPr>
          <p:cNvSpPr>
            <a:spLocks noGrp="1"/>
          </p:cNvSpPr>
          <p:nvPr>
            <p:ph type="title" orient="vert"/>
          </p:nvPr>
        </p:nvSpPr>
        <p:spPr>
          <a:xfrm>
            <a:off x="7306311" y="668049"/>
            <a:ext cx="2628900" cy="5508913"/>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4C70D9F5-C907-405F-BE11-571C61745EC6}"/>
              </a:ext>
            </a:extLst>
          </p:cNvPr>
          <p:cNvSpPr>
            <a:spLocks noGrp="1"/>
          </p:cNvSpPr>
          <p:nvPr>
            <p:ph type="body" orient="vert" idx="1"/>
          </p:nvPr>
        </p:nvSpPr>
        <p:spPr>
          <a:xfrm>
            <a:off x="457200" y="668049"/>
            <a:ext cx="6689098" cy="550891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DCFD860-3FBD-4FE7-A9FD-1D4A4D10AABF}"/>
              </a:ext>
            </a:extLst>
          </p:cNvPr>
          <p:cNvSpPr>
            <a:spLocks noGrp="1"/>
          </p:cNvSpPr>
          <p:nvPr>
            <p:ph type="dt" sz="half" idx="10"/>
          </p:nvPr>
        </p:nvSpPr>
        <p:spPr/>
        <p:txBody>
          <a:bodyPr/>
          <a:lstStyle/>
          <a:p>
            <a:fld id="{D208048B-57AF-4F53-BC84-8E0A1033FBEC}" type="datetimeFigureOut">
              <a:rPr lang="en-US" smtClean="0"/>
              <a:t>11/6/2024</a:t>
            </a:fld>
            <a:endParaRPr lang="en-US"/>
          </a:p>
        </p:txBody>
      </p:sp>
      <p:sp>
        <p:nvSpPr>
          <p:cNvPr id="5" name="Footer Placeholder 4">
            <a:extLst>
              <a:ext uri="{FF2B5EF4-FFF2-40B4-BE49-F238E27FC236}">
                <a16:creationId xmlns:a16="http://schemas.microsoft.com/office/drawing/2014/main" id="{560A367B-81B3-4BD3-9C95-18EC0710A2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7D8E54-346D-4D66-BF99-96DA43F80DF8}"/>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4219112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A2C84-1247-4534-81D1-136C3E1EBB0D}"/>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048D490-CEA6-4844-A537-F749658D377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1DAEFC9-887F-4E73-9938-6032D52864AA}"/>
              </a:ext>
            </a:extLst>
          </p:cNvPr>
          <p:cNvSpPr>
            <a:spLocks noGrp="1"/>
          </p:cNvSpPr>
          <p:nvPr>
            <p:ph type="dt" sz="half" idx="10"/>
          </p:nvPr>
        </p:nvSpPr>
        <p:spPr/>
        <p:txBody>
          <a:bodyPr/>
          <a:lstStyle/>
          <a:p>
            <a:fld id="{D208048B-57AF-4F53-BC84-8E0A1033FBEC}" type="datetimeFigureOut">
              <a:rPr lang="en-US" smtClean="0"/>
              <a:t>11/6/2024</a:t>
            </a:fld>
            <a:endParaRPr lang="en-US"/>
          </a:p>
        </p:txBody>
      </p:sp>
      <p:sp>
        <p:nvSpPr>
          <p:cNvPr id="5" name="Footer Placeholder 4">
            <a:extLst>
              <a:ext uri="{FF2B5EF4-FFF2-40B4-BE49-F238E27FC236}">
                <a16:creationId xmlns:a16="http://schemas.microsoft.com/office/drawing/2014/main" id="{ABFCF0CF-134A-404E-A177-9FAAA039F8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A1B0DC-2D2C-408B-A577-904A2385C0AA}"/>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10478826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55431-EF88-4771-9699-27EF70A55112}"/>
              </a:ext>
            </a:extLst>
          </p:cNvPr>
          <p:cNvSpPr>
            <a:spLocks noGrp="1"/>
          </p:cNvSpPr>
          <p:nvPr>
            <p:ph type="title"/>
          </p:nvPr>
        </p:nvSpPr>
        <p:spPr>
          <a:xfrm>
            <a:off x="457200" y="668050"/>
            <a:ext cx="7673389" cy="3816588"/>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DAF57C3-A928-4093-B3FC-ECC2194AE9E9}"/>
              </a:ext>
            </a:extLst>
          </p:cNvPr>
          <p:cNvSpPr>
            <a:spLocks noGrp="1"/>
          </p:cNvSpPr>
          <p:nvPr>
            <p:ph type="body" idx="1"/>
          </p:nvPr>
        </p:nvSpPr>
        <p:spPr>
          <a:xfrm>
            <a:off x="457200" y="4589463"/>
            <a:ext cx="7673389"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7BFD625-A893-46D3-A518-9E969CB4FE54}"/>
              </a:ext>
            </a:extLst>
          </p:cNvPr>
          <p:cNvSpPr>
            <a:spLocks noGrp="1"/>
          </p:cNvSpPr>
          <p:nvPr>
            <p:ph type="dt" sz="half" idx="10"/>
          </p:nvPr>
        </p:nvSpPr>
        <p:spPr/>
        <p:txBody>
          <a:bodyPr/>
          <a:lstStyle/>
          <a:p>
            <a:fld id="{D208048B-57AF-4F53-BC84-8E0A1033FBEC}" type="datetimeFigureOut">
              <a:rPr lang="en-US" smtClean="0"/>
              <a:t>11/6/2024</a:t>
            </a:fld>
            <a:endParaRPr lang="en-US"/>
          </a:p>
        </p:txBody>
      </p:sp>
      <p:sp>
        <p:nvSpPr>
          <p:cNvPr id="5" name="Footer Placeholder 4">
            <a:extLst>
              <a:ext uri="{FF2B5EF4-FFF2-40B4-BE49-F238E27FC236}">
                <a16:creationId xmlns:a16="http://schemas.microsoft.com/office/drawing/2014/main" id="{FFCAD37A-B380-4B65-9FB9-3FB914120E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E773B6-CD13-4451-9BF3-C4102BA5E899}"/>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8980146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C1FBD0A-9F7B-4EBB-9982-B55F5F9806C4}"/>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1" name="Color Fill">
            <a:extLst>
              <a:ext uri="{FF2B5EF4-FFF2-40B4-BE49-F238E27FC236}">
                <a16:creationId xmlns:a16="http://schemas.microsoft.com/office/drawing/2014/main" id="{88CFF0B8-0BA9-4DD9-B7B2-0655DC8419A8}"/>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4" name="Group 13">
            <a:extLst>
              <a:ext uri="{FF2B5EF4-FFF2-40B4-BE49-F238E27FC236}">
                <a16:creationId xmlns:a16="http://schemas.microsoft.com/office/drawing/2014/main" id="{C77B910E-9B87-4291-987B-6883212CBAEC}"/>
              </a:ext>
              <a:ext uri="{C183D7F6-B498-43B3-948B-1728B52AA6E4}">
                <adec:decorative xmlns:adec="http://schemas.microsoft.com/office/drawing/2017/decorative" val="1"/>
              </a:ext>
            </a:extLst>
          </p:cNvPr>
          <p:cNvGrpSpPr/>
          <p:nvPr/>
        </p:nvGrpSpPr>
        <p:grpSpPr>
          <a:xfrm>
            <a:off x="11151383" y="2767655"/>
            <a:ext cx="1040617" cy="2833045"/>
            <a:chOff x="11151383" y="2767655"/>
            <a:chExt cx="1040617" cy="2833045"/>
          </a:xfrm>
        </p:grpSpPr>
        <p:sp>
          <p:nvSpPr>
            <p:cNvPr id="15" name="Oval 14">
              <a:extLst>
                <a:ext uri="{FF2B5EF4-FFF2-40B4-BE49-F238E27FC236}">
                  <a16:creationId xmlns:a16="http://schemas.microsoft.com/office/drawing/2014/main" id="{05596CF7-55B3-409D-A36C-F5BE9D625628}"/>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7" name="Freeform: Shape 16">
              <a:extLst>
                <a:ext uri="{FF2B5EF4-FFF2-40B4-BE49-F238E27FC236}">
                  <a16:creationId xmlns:a16="http://schemas.microsoft.com/office/drawing/2014/main" id="{92245D23-45D8-474C-8A38-633E99962676}"/>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8" name="Freeform: Shape 17">
              <a:extLst>
                <a:ext uri="{FF2B5EF4-FFF2-40B4-BE49-F238E27FC236}">
                  <a16:creationId xmlns:a16="http://schemas.microsoft.com/office/drawing/2014/main" id="{918A8D14-28CA-4095-B2FA-E48B3150AD1B}"/>
                </a:ext>
                <a:ext uri="{C183D7F6-B498-43B3-948B-1728B52AA6E4}">
                  <adec:decorative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grpSp>
      <p:sp>
        <p:nvSpPr>
          <p:cNvPr id="13" name="Texture">
            <a:extLst>
              <a:ext uri="{FF2B5EF4-FFF2-40B4-BE49-F238E27FC236}">
                <a16:creationId xmlns:a16="http://schemas.microsoft.com/office/drawing/2014/main" id="{1D1F176A-19F1-4537-800D-210F29EC1AC2}"/>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D0A04C26-6125-4D95-9FC0-50DEB9419E63}"/>
              </a:ext>
            </a:extLst>
          </p:cNvPr>
          <p:cNvSpPr>
            <a:spLocks noGrp="1"/>
          </p:cNvSpPr>
          <p:nvPr>
            <p:ph type="title"/>
          </p:nvPr>
        </p:nvSpPr>
        <p:spPr>
          <a:xfrm>
            <a:off x="457200" y="668049"/>
            <a:ext cx="10451534" cy="1591742"/>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535401A-13E5-4CED-864F-06D6EECCBCAA}"/>
              </a:ext>
            </a:extLst>
          </p:cNvPr>
          <p:cNvSpPr>
            <a:spLocks noGrp="1"/>
          </p:cNvSpPr>
          <p:nvPr>
            <p:ph sz="half" idx="1"/>
          </p:nvPr>
        </p:nvSpPr>
        <p:spPr>
          <a:xfrm>
            <a:off x="457200" y="2341329"/>
            <a:ext cx="5562600" cy="38356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C513523-8F78-4766-91D7-03E329B6833A}"/>
              </a:ext>
            </a:extLst>
          </p:cNvPr>
          <p:cNvSpPr>
            <a:spLocks noGrp="1"/>
          </p:cNvSpPr>
          <p:nvPr>
            <p:ph sz="half" idx="2"/>
          </p:nvPr>
        </p:nvSpPr>
        <p:spPr>
          <a:xfrm>
            <a:off x="6172200" y="2341329"/>
            <a:ext cx="4736534" cy="38356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4E5B757F-BAD2-4343-BD57-FC02D0BE19EC}"/>
              </a:ext>
            </a:extLst>
          </p:cNvPr>
          <p:cNvSpPr>
            <a:spLocks noGrp="1"/>
          </p:cNvSpPr>
          <p:nvPr>
            <p:ph type="dt" sz="half" idx="10"/>
          </p:nvPr>
        </p:nvSpPr>
        <p:spPr/>
        <p:txBody>
          <a:bodyPr/>
          <a:lstStyle/>
          <a:p>
            <a:fld id="{D208048B-57AF-4F53-BC84-8E0A1033FBEC}" type="datetimeFigureOut">
              <a:rPr lang="en-US" smtClean="0"/>
              <a:t>11/6/2024</a:t>
            </a:fld>
            <a:endParaRPr lang="en-US"/>
          </a:p>
        </p:txBody>
      </p:sp>
      <p:sp>
        <p:nvSpPr>
          <p:cNvPr id="6" name="Footer Placeholder 5">
            <a:extLst>
              <a:ext uri="{FF2B5EF4-FFF2-40B4-BE49-F238E27FC236}">
                <a16:creationId xmlns:a16="http://schemas.microsoft.com/office/drawing/2014/main" id="{5A30EF3C-A61E-4F43-9C8F-BC9A6455C6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119D947-1DC8-4CE9-A031-6EEB776BD0BF}"/>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13033228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5BFA9BB-A51E-4D09-8602-5AD9010463BA}"/>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3" name="Color Fill">
            <a:extLst>
              <a:ext uri="{FF2B5EF4-FFF2-40B4-BE49-F238E27FC236}">
                <a16:creationId xmlns:a16="http://schemas.microsoft.com/office/drawing/2014/main" id="{A60257A1-779B-4048-BC0D-1EA579B5B1C5}"/>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6" name="Group 15">
            <a:extLst>
              <a:ext uri="{FF2B5EF4-FFF2-40B4-BE49-F238E27FC236}">
                <a16:creationId xmlns:a16="http://schemas.microsoft.com/office/drawing/2014/main" id="{38F4B5D0-AA24-4702-9C01-FC1A03E7B607}"/>
              </a:ext>
              <a:ext uri="{C183D7F6-B498-43B3-948B-1728B52AA6E4}">
                <adec:decorative xmlns:adec="http://schemas.microsoft.com/office/drawing/2017/decorative" val="1"/>
              </a:ext>
            </a:extLst>
          </p:cNvPr>
          <p:cNvGrpSpPr/>
          <p:nvPr/>
        </p:nvGrpSpPr>
        <p:grpSpPr>
          <a:xfrm>
            <a:off x="11151383" y="2767655"/>
            <a:ext cx="1040617" cy="2833045"/>
            <a:chOff x="11151383" y="2767655"/>
            <a:chExt cx="1040617" cy="2833045"/>
          </a:xfrm>
        </p:grpSpPr>
        <p:sp>
          <p:nvSpPr>
            <p:cNvPr id="17" name="Oval 16">
              <a:extLst>
                <a:ext uri="{FF2B5EF4-FFF2-40B4-BE49-F238E27FC236}">
                  <a16:creationId xmlns:a16="http://schemas.microsoft.com/office/drawing/2014/main" id="{29CBF9BD-1EB2-4122-98FE-F2B5DF8771C9}"/>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8" name="Freeform: Shape 17">
              <a:extLst>
                <a:ext uri="{FF2B5EF4-FFF2-40B4-BE49-F238E27FC236}">
                  <a16:creationId xmlns:a16="http://schemas.microsoft.com/office/drawing/2014/main" id="{7C41FF89-01DF-4236-AA4D-243CB8A464B3}"/>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9" name="Freeform: Shape 18">
              <a:extLst>
                <a:ext uri="{FF2B5EF4-FFF2-40B4-BE49-F238E27FC236}">
                  <a16:creationId xmlns:a16="http://schemas.microsoft.com/office/drawing/2014/main" id="{FD03BB88-350D-4DE0-BB34-870F64356890}"/>
                </a:ext>
                <a:ext uri="{C183D7F6-B498-43B3-948B-1728B52AA6E4}">
                  <adec:decorative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grpSp>
      <p:sp>
        <p:nvSpPr>
          <p:cNvPr id="15" name="Texture">
            <a:extLst>
              <a:ext uri="{FF2B5EF4-FFF2-40B4-BE49-F238E27FC236}">
                <a16:creationId xmlns:a16="http://schemas.microsoft.com/office/drawing/2014/main" id="{4A8025C0-8995-4863-A847-7ED1F8CCE811}"/>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50162335-6445-435C-A1C6-9F090B965040}"/>
              </a:ext>
            </a:extLst>
          </p:cNvPr>
          <p:cNvSpPr>
            <a:spLocks noGrp="1"/>
          </p:cNvSpPr>
          <p:nvPr>
            <p:ph type="title"/>
          </p:nvPr>
        </p:nvSpPr>
        <p:spPr>
          <a:xfrm>
            <a:off x="457200" y="668049"/>
            <a:ext cx="10450629" cy="1325564"/>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5074B3D-418F-464D-91E7-993D0B480108}"/>
              </a:ext>
            </a:extLst>
          </p:cNvPr>
          <p:cNvSpPr>
            <a:spLocks noGrp="1"/>
          </p:cNvSpPr>
          <p:nvPr>
            <p:ph type="body" idx="1"/>
          </p:nvPr>
        </p:nvSpPr>
        <p:spPr>
          <a:xfrm>
            <a:off x="457086" y="2182814"/>
            <a:ext cx="5021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E904709-9362-4AB5-9AA2-32F51BF06A39}"/>
              </a:ext>
            </a:extLst>
          </p:cNvPr>
          <p:cNvSpPr>
            <a:spLocks noGrp="1"/>
          </p:cNvSpPr>
          <p:nvPr>
            <p:ph sz="half" idx="2"/>
          </p:nvPr>
        </p:nvSpPr>
        <p:spPr>
          <a:xfrm>
            <a:off x="457086" y="3115949"/>
            <a:ext cx="5021512" cy="3073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0B083836-1CF5-406F-B0CB-643F37066CE6}"/>
              </a:ext>
            </a:extLst>
          </p:cNvPr>
          <p:cNvSpPr>
            <a:spLocks noGrp="1"/>
          </p:cNvSpPr>
          <p:nvPr>
            <p:ph type="body" sz="quarter" idx="3"/>
          </p:nvPr>
        </p:nvSpPr>
        <p:spPr>
          <a:xfrm>
            <a:off x="5890597" y="2182814"/>
            <a:ext cx="501723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64A8670-0F33-4222-AAC9-96A21C47C336}"/>
              </a:ext>
            </a:extLst>
          </p:cNvPr>
          <p:cNvSpPr>
            <a:spLocks noGrp="1"/>
          </p:cNvSpPr>
          <p:nvPr>
            <p:ph sz="quarter" idx="4"/>
          </p:nvPr>
        </p:nvSpPr>
        <p:spPr>
          <a:xfrm>
            <a:off x="5890597" y="3115949"/>
            <a:ext cx="5017232" cy="3073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DA1E6970-4A96-4519-9C0E-11E245D563C9}"/>
              </a:ext>
            </a:extLst>
          </p:cNvPr>
          <p:cNvSpPr>
            <a:spLocks noGrp="1"/>
          </p:cNvSpPr>
          <p:nvPr>
            <p:ph type="dt" sz="half" idx="10"/>
          </p:nvPr>
        </p:nvSpPr>
        <p:spPr/>
        <p:txBody>
          <a:bodyPr/>
          <a:lstStyle/>
          <a:p>
            <a:fld id="{D208048B-57AF-4F53-BC84-8E0A1033FBEC}" type="datetimeFigureOut">
              <a:rPr lang="en-US" smtClean="0"/>
              <a:t>11/6/2024</a:t>
            </a:fld>
            <a:endParaRPr lang="en-US"/>
          </a:p>
        </p:txBody>
      </p:sp>
      <p:sp>
        <p:nvSpPr>
          <p:cNvPr id="8" name="Footer Placeholder 7">
            <a:extLst>
              <a:ext uri="{FF2B5EF4-FFF2-40B4-BE49-F238E27FC236}">
                <a16:creationId xmlns:a16="http://schemas.microsoft.com/office/drawing/2014/main" id="{35FEE249-70F5-4359-B699-23D68A50378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02AE510-A38C-45EE-B061-CB02E4E3DD7C}"/>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40424919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A9D1A-F943-4838-BA2F-6DF4F2EC9FEC}"/>
              </a:ext>
            </a:extLst>
          </p:cNvPr>
          <p:cNvSpPr>
            <a:spLocks noGrp="1"/>
          </p:cNvSpPr>
          <p:nvPr>
            <p:ph type="title"/>
          </p:nvPr>
        </p:nvSpPr>
        <p:spPr>
          <a:xfrm>
            <a:off x="457200" y="668049"/>
            <a:ext cx="7685037" cy="1363816"/>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F6FEE401-3424-4696-A6FC-BBEE79379F9D}"/>
              </a:ext>
            </a:extLst>
          </p:cNvPr>
          <p:cNvSpPr>
            <a:spLocks noGrp="1"/>
          </p:cNvSpPr>
          <p:nvPr>
            <p:ph type="dt" sz="half" idx="10"/>
          </p:nvPr>
        </p:nvSpPr>
        <p:spPr/>
        <p:txBody>
          <a:bodyPr/>
          <a:lstStyle/>
          <a:p>
            <a:fld id="{D208048B-57AF-4F53-BC84-8E0A1033FBEC}" type="datetimeFigureOut">
              <a:rPr lang="en-US" smtClean="0"/>
              <a:t>11/6/2024</a:t>
            </a:fld>
            <a:endParaRPr lang="en-US"/>
          </a:p>
        </p:txBody>
      </p:sp>
      <p:sp>
        <p:nvSpPr>
          <p:cNvPr id="4" name="Footer Placeholder 3">
            <a:extLst>
              <a:ext uri="{FF2B5EF4-FFF2-40B4-BE49-F238E27FC236}">
                <a16:creationId xmlns:a16="http://schemas.microsoft.com/office/drawing/2014/main" id="{01E9D767-A30A-4508-B510-99AB91737AF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30979DC-F3D5-43AB-8A0F-9C8A14E0CEF4}"/>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26117461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3DCDA0B-9BEE-4B57-8F97-96D5645D0658}"/>
              </a:ext>
            </a:extLst>
          </p:cNvPr>
          <p:cNvSpPr>
            <a:spLocks noGrp="1"/>
          </p:cNvSpPr>
          <p:nvPr>
            <p:ph type="dt" sz="half" idx="10"/>
          </p:nvPr>
        </p:nvSpPr>
        <p:spPr/>
        <p:txBody>
          <a:bodyPr/>
          <a:lstStyle/>
          <a:p>
            <a:fld id="{D208048B-57AF-4F53-BC84-8E0A1033FBEC}" type="datetimeFigureOut">
              <a:rPr lang="en-US" smtClean="0"/>
              <a:t>11/6/2024</a:t>
            </a:fld>
            <a:endParaRPr lang="en-US"/>
          </a:p>
        </p:txBody>
      </p:sp>
      <p:sp>
        <p:nvSpPr>
          <p:cNvPr id="3" name="Footer Placeholder 2">
            <a:extLst>
              <a:ext uri="{FF2B5EF4-FFF2-40B4-BE49-F238E27FC236}">
                <a16:creationId xmlns:a16="http://schemas.microsoft.com/office/drawing/2014/main" id="{05282AF2-09A1-4A1C-AEB6-577962B714C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C4D99D9-82B1-496C-ABBC-4FF0C375DCE7}"/>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16895711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7D9AFA4-EB8E-4091-A5E2-1B9D163A0709}"/>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1" name="Color Fill">
            <a:extLst>
              <a:ext uri="{FF2B5EF4-FFF2-40B4-BE49-F238E27FC236}">
                <a16:creationId xmlns:a16="http://schemas.microsoft.com/office/drawing/2014/main" id="{F25018FE-FB44-4E2E-A181-B3476F3E8550}"/>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4" name="Group 13">
            <a:extLst>
              <a:ext uri="{FF2B5EF4-FFF2-40B4-BE49-F238E27FC236}">
                <a16:creationId xmlns:a16="http://schemas.microsoft.com/office/drawing/2014/main" id="{A6C7CD4B-70DE-49E2-A336-B6F43F58FFA4}"/>
              </a:ext>
              <a:ext uri="{C183D7F6-B498-43B3-948B-1728B52AA6E4}">
                <adec:decorative xmlns:adec="http://schemas.microsoft.com/office/drawing/2017/decorative" val="1"/>
              </a:ext>
            </a:extLst>
          </p:cNvPr>
          <p:cNvGrpSpPr/>
          <p:nvPr/>
        </p:nvGrpSpPr>
        <p:grpSpPr>
          <a:xfrm>
            <a:off x="10300855" y="0"/>
            <a:ext cx="1891145" cy="5600700"/>
            <a:chOff x="10300855" y="0"/>
            <a:chExt cx="1891145" cy="5600700"/>
          </a:xfrm>
        </p:grpSpPr>
        <p:sp>
          <p:nvSpPr>
            <p:cNvPr id="15" name="Oval 14">
              <a:extLst>
                <a:ext uri="{FF2B5EF4-FFF2-40B4-BE49-F238E27FC236}">
                  <a16:creationId xmlns:a16="http://schemas.microsoft.com/office/drawing/2014/main" id="{B4B8BFC9-6F67-47CB-BAE4-45260FBAF397}"/>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6" name="Graphic 9">
              <a:extLst>
                <a:ext uri="{FF2B5EF4-FFF2-40B4-BE49-F238E27FC236}">
                  <a16:creationId xmlns:a16="http://schemas.microsoft.com/office/drawing/2014/main" id="{40F836E5-3C5B-4DE7-B09A-AE00DEE730A9}"/>
                </a:ext>
              </a:extLst>
            </p:cNvPr>
            <p:cNvSpPr/>
            <p:nvPr/>
          </p:nvSpPr>
          <p:spPr>
            <a:xfrm>
              <a:off x="10330568" y="2199078"/>
              <a:ext cx="1195288" cy="119528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lumMod val="75000"/>
                <a:alpha val="65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7" name="Freeform: Shape 16">
              <a:extLst>
                <a:ext uri="{FF2B5EF4-FFF2-40B4-BE49-F238E27FC236}">
                  <a16:creationId xmlns:a16="http://schemas.microsoft.com/office/drawing/2014/main" id="{68E1B8E4-080E-4F43-B33F-59DD21B6B658}"/>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8" name="Freeform: Shape 17">
              <a:extLst>
                <a:ext uri="{FF2B5EF4-FFF2-40B4-BE49-F238E27FC236}">
                  <a16:creationId xmlns:a16="http://schemas.microsoft.com/office/drawing/2014/main" id="{507639D4-740A-4B71-8393-99CA375EB4A0}"/>
                </a:ext>
                <a:ext uri="{C183D7F6-B498-43B3-948B-1728B52AA6E4}">
                  <adec:decorative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9" name="Graphic 9">
              <a:extLst>
                <a:ext uri="{FF2B5EF4-FFF2-40B4-BE49-F238E27FC236}">
                  <a16:creationId xmlns:a16="http://schemas.microsoft.com/office/drawing/2014/main" id="{AE7E56E5-1F6A-442B-B5E0-ED19F815D2E2}"/>
                </a:ext>
              </a:extLst>
            </p:cNvPr>
            <p:cNvSpPr/>
            <p:nvPr/>
          </p:nvSpPr>
          <p:spPr>
            <a:xfrm flipH="1">
              <a:off x="10300855" y="0"/>
              <a:ext cx="1891145" cy="189114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0" name="Graphic 9">
              <a:extLst>
                <a:ext uri="{FF2B5EF4-FFF2-40B4-BE49-F238E27FC236}">
                  <a16:creationId xmlns:a16="http://schemas.microsoft.com/office/drawing/2014/main" id="{3774E986-8FE2-4670-A4C0-96E213269BD7}"/>
                </a:ext>
              </a:extLst>
            </p:cNvPr>
            <p:cNvSpPr/>
            <p:nvPr/>
          </p:nvSpPr>
          <p:spPr>
            <a:xfrm flipH="1">
              <a:off x="10424367" y="122795"/>
              <a:ext cx="1644119" cy="164411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13" name="Texture">
            <a:extLst>
              <a:ext uri="{FF2B5EF4-FFF2-40B4-BE49-F238E27FC236}">
                <a16:creationId xmlns:a16="http://schemas.microsoft.com/office/drawing/2014/main" id="{3A5846DF-A106-4887-BE2C-DCD89DAA6539}"/>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767E81C-AA51-44A0-B21C-757B2F3B90C5}"/>
              </a:ext>
            </a:extLst>
          </p:cNvPr>
          <p:cNvSpPr>
            <a:spLocks noGrp="1"/>
          </p:cNvSpPr>
          <p:nvPr>
            <p:ph type="title"/>
          </p:nvPr>
        </p:nvSpPr>
        <p:spPr>
          <a:xfrm>
            <a:off x="457200" y="668049"/>
            <a:ext cx="4314825" cy="1957828"/>
          </a:xfrm>
        </p:spPr>
        <p:txBody>
          <a:bodyPr anchor="b">
            <a:normAutofit/>
          </a:bodyPr>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7A0438A-298D-4466-B55D-F466C345C3CC}"/>
              </a:ext>
            </a:extLst>
          </p:cNvPr>
          <p:cNvSpPr>
            <a:spLocks noGrp="1"/>
          </p:cNvSpPr>
          <p:nvPr>
            <p:ph idx="1"/>
          </p:nvPr>
        </p:nvSpPr>
        <p:spPr>
          <a:xfrm>
            <a:off x="5183188" y="668049"/>
            <a:ext cx="4875212" cy="5231253"/>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C4143104-0579-4974-88D2-61DF1A30D390}"/>
              </a:ext>
            </a:extLst>
          </p:cNvPr>
          <p:cNvSpPr>
            <a:spLocks noGrp="1"/>
          </p:cNvSpPr>
          <p:nvPr>
            <p:ph type="body" sz="half" idx="2"/>
          </p:nvPr>
        </p:nvSpPr>
        <p:spPr>
          <a:xfrm>
            <a:off x="457200" y="2749024"/>
            <a:ext cx="4314825" cy="3119964"/>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A32755-0632-47CB-AA69-7EFB212FA160}"/>
              </a:ext>
            </a:extLst>
          </p:cNvPr>
          <p:cNvSpPr>
            <a:spLocks noGrp="1"/>
          </p:cNvSpPr>
          <p:nvPr>
            <p:ph type="dt" sz="half" idx="10"/>
          </p:nvPr>
        </p:nvSpPr>
        <p:spPr/>
        <p:txBody>
          <a:bodyPr/>
          <a:lstStyle/>
          <a:p>
            <a:fld id="{D208048B-57AF-4F53-BC84-8E0A1033FBEC}" type="datetimeFigureOut">
              <a:rPr lang="en-US" smtClean="0"/>
              <a:t>11/6/2024</a:t>
            </a:fld>
            <a:endParaRPr lang="en-US"/>
          </a:p>
        </p:txBody>
      </p:sp>
      <p:sp>
        <p:nvSpPr>
          <p:cNvPr id="6" name="Footer Placeholder 5">
            <a:extLst>
              <a:ext uri="{FF2B5EF4-FFF2-40B4-BE49-F238E27FC236}">
                <a16:creationId xmlns:a16="http://schemas.microsoft.com/office/drawing/2014/main" id="{38ED0B4F-5B59-4064-A88B-E9938A40FF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512E7F-93B8-4E93-BCB3-ADE74FC1504B}"/>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14797408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F3C1870-4E69-4DE7-BF2F-DE8A7881C640}"/>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1" name="Color Fill">
            <a:extLst>
              <a:ext uri="{FF2B5EF4-FFF2-40B4-BE49-F238E27FC236}">
                <a16:creationId xmlns:a16="http://schemas.microsoft.com/office/drawing/2014/main" id="{7439AB1C-A8A1-4745-9625-B18FE9160BBB}"/>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4" name="Group 13">
            <a:extLst>
              <a:ext uri="{FF2B5EF4-FFF2-40B4-BE49-F238E27FC236}">
                <a16:creationId xmlns:a16="http://schemas.microsoft.com/office/drawing/2014/main" id="{11ADDC4D-D9AA-48F8-BD10-2D20F14607A6}"/>
              </a:ext>
              <a:ext uri="{C183D7F6-B498-43B3-948B-1728B52AA6E4}">
                <adec:decorative xmlns:adec="http://schemas.microsoft.com/office/drawing/2017/decorative" val="1"/>
              </a:ext>
            </a:extLst>
          </p:cNvPr>
          <p:cNvGrpSpPr/>
          <p:nvPr/>
        </p:nvGrpSpPr>
        <p:grpSpPr>
          <a:xfrm>
            <a:off x="10300855" y="0"/>
            <a:ext cx="1891145" cy="5600700"/>
            <a:chOff x="10300855" y="0"/>
            <a:chExt cx="1891145" cy="5600700"/>
          </a:xfrm>
        </p:grpSpPr>
        <p:sp>
          <p:nvSpPr>
            <p:cNvPr id="15" name="Oval 14">
              <a:extLst>
                <a:ext uri="{FF2B5EF4-FFF2-40B4-BE49-F238E27FC236}">
                  <a16:creationId xmlns:a16="http://schemas.microsoft.com/office/drawing/2014/main" id="{C1136312-3085-4615-A743-4EE531585B11}"/>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6" name="Graphic 9">
              <a:extLst>
                <a:ext uri="{FF2B5EF4-FFF2-40B4-BE49-F238E27FC236}">
                  <a16:creationId xmlns:a16="http://schemas.microsoft.com/office/drawing/2014/main" id="{29539FE4-376B-4187-A80A-C98EBA23DA30}"/>
                </a:ext>
              </a:extLst>
            </p:cNvPr>
            <p:cNvSpPr/>
            <p:nvPr/>
          </p:nvSpPr>
          <p:spPr>
            <a:xfrm>
              <a:off x="10330568" y="2199078"/>
              <a:ext cx="1195288" cy="119528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lumMod val="75000"/>
                <a:alpha val="65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7" name="Freeform: Shape 16">
              <a:extLst>
                <a:ext uri="{FF2B5EF4-FFF2-40B4-BE49-F238E27FC236}">
                  <a16:creationId xmlns:a16="http://schemas.microsoft.com/office/drawing/2014/main" id="{A11DC5D7-2276-4A57-8783-A0EFB00416E9}"/>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8" name="Freeform: Shape 17">
              <a:extLst>
                <a:ext uri="{FF2B5EF4-FFF2-40B4-BE49-F238E27FC236}">
                  <a16:creationId xmlns:a16="http://schemas.microsoft.com/office/drawing/2014/main" id="{57D5B578-4971-4ADC-97D8-B9CEF52AA71B}"/>
                </a:ext>
                <a:ext uri="{C183D7F6-B498-43B3-948B-1728B52AA6E4}">
                  <adec:decorative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9" name="Graphic 9">
              <a:extLst>
                <a:ext uri="{FF2B5EF4-FFF2-40B4-BE49-F238E27FC236}">
                  <a16:creationId xmlns:a16="http://schemas.microsoft.com/office/drawing/2014/main" id="{2D968E77-E43D-4870-93BC-CBF1947336B3}"/>
                </a:ext>
              </a:extLst>
            </p:cNvPr>
            <p:cNvSpPr/>
            <p:nvPr/>
          </p:nvSpPr>
          <p:spPr>
            <a:xfrm flipH="1">
              <a:off x="10300855" y="0"/>
              <a:ext cx="1891145" cy="189114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0" name="Graphic 9">
              <a:extLst>
                <a:ext uri="{FF2B5EF4-FFF2-40B4-BE49-F238E27FC236}">
                  <a16:creationId xmlns:a16="http://schemas.microsoft.com/office/drawing/2014/main" id="{1221D41A-E71E-4587-A876-F8778E7C03E1}"/>
                </a:ext>
              </a:extLst>
            </p:cNvPr>
            <p:cNvSpPr/>
            <p:nvPr/>
          </p:nvSpPr>
          <p:spPr>
            <a:xfrm flipH="1">
              <a:off x="10424367" y="122795"/>
              <a:ext cx="1644119" cy="164411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13" name="Texture">
            <a:extLst>
              <a:ext uri="{FF2B5EF4-FFF2-40B4-BE49-F238E27FC236}">
                <a16:creationId xmlns:a16="http://schemas.microsoft.com/office/drawing/2014/main" id="{50457195-385D-490A-91AB-30B969C61953}"/>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7E06FF6D-24FA-4E04-90ED-7DBE228B2AA6}"/>
              </a:ext>
            </a:extLst>
          </p:cNvPr>
          <p:cNvSpPr>
            <a:spLocks noGrp="1"/>
          </p:cNvSpPr>
          <p:nvPr>
            <p:ph type="title"/>
          </p:nvPr>
        </p:nvSpPr>
        <p:spPr>
          <a:xfrm>
            <a:off x="457200" y="668049"/>
            <a:ext cx="4314825" cy="2235711"/>
          </a:xfrm>
        </p:spPr>
        <p:txBody>
          <a:bodyPr anchor="b">
            <a:noAutofit/>
          </a:bodyPr>
          <a:lstStyle>
            <a:lvl1pPr algn="l" defTabSz="914400" rtl="0" eaLnBrk="1" latinLnBrk="0" hangingPunct="1">
              <a:lnSpc>
                <a:spcPct val="90000"/>
              </a:lnSpc>
              <a:spcBef>
                <a:spcPct val="0"/>
              </a:spcBef>
              <a:buNone/>
              <a:defRPr lang="en-US" sz="4400" kern="1200">
                <a:solidFill>
                  <a:schemeClr val="tx1"/>
                </a:solidFill>
                <a:latin typeface="+mj-lt"/>
                <a:ea typeface="+mj-ea"/>
                <a:cs typeface="+mj-cs"/>
              </a:defRPr>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4432D78B-0E21-420F-9DFF-6131CB0F7E69}"/>
              </a:ext>
            </a:extLst>
          </p:cNvPr>
          <p:cNvSpPr>
            <a:spLocks noGrp="1"/>
          </p:cNvSpPr>
          <p:nvPr>
            <p:ph type="pic" idx="1"/>
          </p:nvPr>
        </p:nvSpPr>
        <p:spPr>
          <a:xfrm>
            <a:off x="5183188" y="668049"/>
            <a:ext cx="4958436" cy="523125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D8AC2A57-1064-4391-B96B-4D04305E0BE7}"/>
              </a:ext>
            </a:extLst>
          </p:cNvPr>
          <p:cNvSpPr>
            <a:spLocks noGrp="1"/>
          </p:cNvSpPr>
          <p:nvPr>
            <p:ph type="body" sz="half" idx="2"/>
          </p:nvPr>
        </p:nvSpPr>
        <p:spPr>
          <a:xfrm>
            <a:off x="457200" y="2941222"/>
            <a:ext cx="4314825" cy="2927765"/>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D04EB0-850A-4256-8D12-E01A201A4FE1}"/>
              </a:ext>
            </a:extLst>
          </p:cNvPr>
          <p:cNvSpPr>
            <a:spLocks noGrp="1"/>
          </p:cNvSpPr>
          <p:nvPr>
            <p:ph type="dt" sz="half" idx="10"/>
          </p:nvPr>
        </p:nvSpPr>
        <p:spPr/>
        <p:txBody>
          <a:bodyPr/>
          <a:lstStyle/>
          <a:p>
            <a:fld id="{D208048B-57AF-4F53-BC84-8E0A1033FBEC}" type="datetimeFigureOut">
              <a:rPr lang="en-US" smtClean="0"/>
              <a:t>11/6/2024</a:t>
            </a:fld>
            <a:endParaRPr lang="en-US"/>
          </a:p>
        </p:txBody>
      </p:sp>
      <p:sp>
        <p:nvSpPr>
          <p:cNvPr id="6" name="Footer Placeholder 5">
            <a:extLst>
              <a:ext uri="{FF2B5EF4-FFF2-40B4-BE49-F238E27FC236}">
                <a16:creationId xmlns:a16="http://schemas.microsoft.com/office/drawing/2014/main" id="{7E9CF4AF-C757-4552-AB8A-3B89C37464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62A368-F12B-4B5E-82F0-A6AEE6AF2C83}"/>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42891835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F358BAA-9C8A-4E17-BAD8-32FD6FFEA730}"/>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0" name="Color Fill">
            <a:extLst>
              <a:ext uri="{FF2B5EF4-FFF2-40B4-BE49-F238E27FC236}">
                <a16:creationId xmlns:a16="http://schemas.microsoft.com/office/drawing/2014/main" id="{4D6F41A4-BEE3-4935-9371-4ADEA67A22F9}"/>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3" name="Group 12">
            <a:extLst>
              <a:ext uri="{FF2B5EF4-FFF2-40B4-BE49-F238E27FC236}">
                <a16:creationId xmlns:a16="http://schemas.microsoft.com/office/drawing/2014/main" id="{7726F010-956A-40BC-8A1F-8002DC729B4C}"/>
              </a:ext>
              <a:ext uri="{C183D7F6-B498-43B3-948B-1728B52AA6E4}">
                <adec:decorative xmlns:adec="http://schemas.microsoft.com/office/drawing/2017/decorative" val="1"/>
              </a:ext>
            </a:extLst>
          </p:cNvPr>
          <p:cNvGrpSpPr/>
          <p:nvPr/>
        </p:nvGrpSpPr>
        <p:grpSpPr>
          <a:xfrm>
            <a:off x="8351566" y="0"/>
            <a:ext cx="3840434" cy="6858000"/>
            <a:chOff x="8351565" y="0"/>
            <a:chExt cx="3840434" cy="6858000"/>
          </a:xfrm>
        </p:grpSpPr>
        <p:sp>
          <p:nvSpPr>
            <p:cNvPr id="14" name="Oval 13">
              <a:extLst>
                <a:ext uri="{FF2B5EF4-FFF2-40B4-BE49-F238E27FC236}">
                  <a16:creationId xmlns:a16="http://schemas.microsoft.com/office/drawing/2014/main" id="{D386E468-0048-46C4-ADDD-FBE7A6AE9F31}"/>
                </a:ext>
              </a:extLst>
            </p:cNvPr>
            <p:cNvSpPr/>
            <p:nvPr/>
          </p:nvSpPr>
          <p:spPr>
            <a:xfrm>
              <a:off x="11260165" y="519204"/>
              <a:ext cx="474635" cy="47463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5" name="Freeform: Shape 14">
              <a:extLst>
                <a:ext uri="{FF2B5EF4-FFF2-40B4-BE49-F238E27FC236}">
                  <a16:creationId xmlns:a16="http://schemas.microsoft.com/office/drawing/2014/main" id="{C5B35ED4-0C31-4C8C-A45E-6A3EDEAB2867}"/>
                </a:ext>
              </a:extLst>
            </p:cNvPr>
            <p:cNvSpPr/>
            <p:nvPr/>
          </p:nvSpPr>
          <p:spPr>
            <a:xfrm>
              <a:off x="8385871" y="0"/>
              <a:ext cx="2955657" cy="679194"/>
            </a:xfrm>
            <a:custGeom>
              <a:avLst/>
              <a:gdLst>
                <a:gd name="connsiteX0" fmla="*/ 0 w 2955657"/>
                <a:gd name="connsiteY0" fmla="*/ 0 h 679194"/>
                <a:gd name="connsiteX1" fmla="*/ 2955657 w 2955657"/>
                <a:gd name="connsiteY1" fmla="*/ 0 h 679194"/>
                <a:gd name="connsiteX2" fmla="*/ 2892839 w 2955657"/>
                <a:gd name="connsiteY2" fmla="*/ 84007 h 679194"/>
                <a:gd name="connsiteX3" fmla="*/ 1630760 w 2955657"/>
                <a:gd name="connsiteY3" fmla="*/ 679194 h 679194"/>
                <a:gd name="connsiteX4" fmla="*/ 0 w 2955657"/>
                <a:gd name="connsiteY4" fmla="*/ 679194 h 6791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5657" h="679194">
                  <a:moveTo>
                    <a:pt x="0" y="0"/>
                  </a:moveTo>
                  <a:lnTo>
                    <a:pt x="2955657" y="0"/>
                  </a:lnTo>
                  <a:lnTo>
                    <a:pt x="2892839" y="84007"/>
                  </a:lnTo>
                  <a:cubicBezTo>
                    <a:pt x="2592855" y="447504"/>
                    <a:pt x="2138868" y="679194"/>
                    <a:pt x="1630760" y="679194"/>
                  </a:cubicBezTo>
                  <a:lnTo>
                    <a:pt x="0" y="679194"/>
                  </a:ln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a:p>
          </p:txBody>
        </p:sp>
        <p:sp>
          <p:nvSpPr>
            <p:cNvPr id="16" name="Freeform: Shape 15">
              <a:extLst>
                <a:ext uri="{FF2B5EF4-FFF2-40B4-BE49-F238E27FC236}">
                  <a16:creationId xmlns:a16="http://schemas.microsoft.com/office/drawing/2014/main" id="{B40A1EF3-FA93-48F4-9F82-BC0C79635750}"/>
                </a:ext>
              </a:extLst>
            </p:cNvPr>
            <p:cNvSpPr/>
            <p:nvPr/>
          </p:nvSpPr>
          <p:spPr>
            <a:xfrm>
              <a:off x="8351565" y="4121414"/>
              <a:ext cx="3266317" cy="2736586"/>
            </a:xfrm>
            <a:custGeom>
              <a:avLst/>
              <a:gdLst>
                <a:gd name="connsiteX0" fmla="*/ 1635557 w 3266317"/>
                <a:gd name="connsiteY0" fmla="*/ 0 h 2736586"/>
                <a:gd name="connsiteX1" fmla="*/ 3266317 w 3266317"/>
                <a:gd name="connsiteY1" fmla="*/ 0 h 2736586"/>
                <a:gd name="connsiteX2" fmla="*/ 3266317 w 3266317"/>
                <a:gd name="connsiteY2" fmla="*/ 1630760 h 2736586"/>
                <a:gd name="connsiteX3" fmla="*/ 2892838 w 3266317"/>
                <a:gd name="connsiteY3" fmla="*/ 2671131 h 2736586"/>
                <a:gd name="connsiteX4" fmla="*/ 2833348 w 3266317"/>
                <a:gd name="connsiteY4" fmla="*/ 2736586 h 2736586"/>
                <a:gd name="connsiteX5" fmla="*/ 0 w 3266317"/>
                <a:gd name="connsiteY5" fmla="*/ 2736586 h 2736586"/>
                <a:gd name="connsiteX6" fmla="*/ 0 w 3266317"/>
                <a:gd name="connsiteY6" fmla="*/ 1635558 h 2736586"/>
                <a:gd name="connsiteX7" fmla="*/ 1635557 w 3266317"/>
                <a:gd name="connsiteY7" fmla="*/ 0 h 2736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66317" h="2736586">
                  <a:moveTo>
                    <a:pt x="1635557" y="0"/>
                  </a:moveTo>
                  <a:lnTo>
                    <a:pt x="3266317" y="0"/>
                  </a:lnTo>
                  <a:lnTo>
                    <a:pt x="3266317" y="1630760"/>
                  </a:lnTo>
                  <a:cubicBezTo>
                    <a:pt x="3266317" y="2025955"/>
                    <a:pt x="3126159" y="2388411"/>
                    <a:pt x="2892838" y="2671131"/>
                  </a:cubicBezTo>
                  <a:lnTo>
                    <a:pt x="2833348" y="2736586"/>
                  </a:lnTo>
                  <a:lnTo>
                    <a:pt x="0" y="2736586"/>
                  </a:lnTo>
                  <a:lnTo>
                    <a:pt x="0" y="1635558"/>
                  </a:lnTo>
                  <a:cubicBezTo>
                    <a:pt x="0" y="732255"/>
                    <a:pt x="732254" y="0"/>
                    <a:pt x="1635557" y="0"/>
                  </a:cubicBez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dirty="0"/>
            </a:p>
          </p:txBody>
        </p:sp>
        <p:sp>
          <p:nvSpPr>
            <p:cNvPr id="17" name="Freeform: Shape 16">
              <a:extLst>
                <a:ext uri="{FF2B5EF4-FFF2-40B4-BE49-F238E27FC236}">
                  <a16:creationId xmlns:a16="http://schemas.microsoft.com/office/drawing/2014/main" id="{A985F09D-6969-44D0-B04F-4EDE0FEDAF63}"/>
                </a:ext>
              </a:extLst>
            </p:cNvPr>
            <p:cNvSpPr/>
            <p:nvPr/>
          </p:nvSpPr>
          <p:spPr>
            <a:xfrm>
              <a:off x="11755674" y="3386384"/>
              <a:ext cx="436325" cy="1309674"/>
            </a:xfrm>
            <a:custGeom>
              <a:avLst/>
              <a:gdLst>
                <a:gd name="connsiteX0" fmla="*/ 470325 w 477612"/>
                <a:gd name="connsiteY0" fmla="*/ 0 h 1433600"/>
                <a:gd name="connsiteX1" fmla="*/ 475607 w 477612"/>
                <a:gd name="connsiteY1" fmla="*/ 3701 h 1433600"/>
                <a:gd name="connsiteX2" fmla="*/ 477612 w 477612"/>
                <a:gd name="connsiteY2" fmla="*/ 5160 h 1433600"/>
                <a:gd name="connsiteX3" fmla="*/ 477612 w 477612"/>
                <a:gd name="connsiteY3" fmla="*/ 1428441 h 1433600"/>
                <a:gd name="connsiteX4" fmla="*/ 475607 w 477612"/>
                <a:gd name="connsiteY4" fmla="*/ 1429900 h 1433600"/>
                <a:gd name="connsiteX5" fmla="*/ 470325 w 477612"/>
                <a:gd name="connsiteY5" fmla="*/ 1433600 h 1433600"/>
                <a:gd name="connsiteX6" fmla="*/ 0 w 477612"/>
                <a:gd name="connsiteY6" fmla="*/ 716800 h 1433600"/>
                <a:gd name="connsiteX7" fmla="*/ 470325 w 477612"/>
                <a:gd name="connsiteY7" fmla="*/ 0 h 143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7612" h="1433600">
                  <a:moveTo>
                    <a:pt x="470325" y="0"/>
                  </a:moveTo>
                  <a:cubicBezTo>
                    <a:pt x="470325" y="0"/>
                    <a:pt x="472162" y="1254"/>
                    <a:pt x="475607" y="3701"/>
                  </a:cubicBezTo>
                  <a:lnTo>
                    <a:pt x="477612" y="5160"/>
                  </a:lnTo>
                  <a:lnTo>
                    <a:pt x="477612" y="1428441"/>
                  </a:lnTo>
                  <a:lnTo>
                    <a:pt x="475607" y="1429900"/>
                  </a:lnTo>
                  <a:cubicBezTo>
                    <a:pt x="472162" y="1432347"/>
                    <a:pt x="470325" y="1433600"/>
                    <a:pt x="470325" y="1433600"/>
                  </a:cubicBezTo>
                  <a:cubicBezTo>
                    <a:pt x="470325" y="1433600"/>
                    <a:pt x="0" y="1112672"/>
                    <a:pt x="0" y="716800"/>
                  </a:cubicBezTo>
                  <a:cubicBezTo>
                    <a:pt x="0" y="320929"/>
                    <a:pt x="470325" y="0"/>
                    <a:pt x="470325" y="0"/>
                  </a:cubicBezTo>
                  <a:close/>
                </a:path>
              </a:pathLst>
            </a:custGeom>
            <a:pattFill prst="pct5">
              <a:fgClr>
                <a:schemeClr val="accent4">
                  <a:lumMod val="20000"/>
                  <a:lumOff val="80000"/>
                </a:schemeClr>
              </a:fgClr>
              <a:bgClr>
                <a:schemeClr val="accent4">
                  <a:lumMod val="60000"/>
                  <a:lumOff val="40000"/>
                </a:schemeClr>
              </a:bgClr>
            </a:pattFill>
            <a:ln w="9525" cap="flat">
              <a:noFill/>
              <a:prstDash val="solid"/>
              <a:miter/>
            </a:ln>
          </p:spPr>
          <p:txBody>
            <a:bodyPr rtlCol="0" anchor="ctr"/>
            <a:lstStyle/>
            <a:p>
              <a:pPr lvl="0"/>
              <a:endParaRPr lang="en-US" dirty="0"/>
            </a:p>
          </p:txBody>
        </p:sp>
        <p:sp>
          <p:nvSpPr>
            <p:cNvPr id="18" name="Graphic 9">
              <a:extLst>
                <a:ext uri="{FF2B5EF4-FFF2-40B4-BE49-F238E27FC236}">
                  <a16:creationId xmlns:a16="http://schemas.microsoft.com/office/drawing/2014/main" id="{003913A0-A3C0-4ED8-8920-318068FBC46F}"/>
                </a:ext>
              </a:extLst>
            </p:cNvPr>
            <p:cNvSpPr/>
            <p:nvPr/>
          </p:nvSpPr>
          <p:spPr>
            <a:xfrm>
              <a:off x="8385870" y="791588"/>
              <a:ext cx="3232012" cy="3232012"/>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pPr lvl="0"/>
              <a:endParaRPr lang="en-US"/>
            </a:p>
          </p:txBody>
        </p:sp>
      </p:grpSp>
      <p:sp>
        <p:nvSpPr>
          <p:cNvPr id="12" name="Texture">
            <a:extLst>
              <a:ext uri="{FF2B5EF4-FFF2-40B4-BE49-F238E27FC236}">
                <a16:creationId xmlns:a16="http://schemas.microsoft.com/office/drawing/2014/main" id="{7FE1D329-7CB2-4DF5-B0C0-36DD19EBC66D}"/>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13">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Placeholder 1">
            <a:extLst>
              <a:ext uri="{FF2B5EF4-FFF2-40B4-BE49-F238E27FC236}">
                <a16:creationId xmlns:a16="http://schemas.microsoft.com/office/drawing/2014/main" id="{093083B5-1505-44FE-894D-AA1AB6D60FCE}"/>
              </a:ext>
            </a:extLst>
          </p:cNvPr>
          <p:cNvSpPr>
            <a:spLocks noGrp="1"/>
          </p:cNvSpPr>
          <p:nvPr>
            <p:ph type="title"/>
          </p:nvPr>
        </p:nvSpPr>
        <p:spPr>
          <a:xfrm>
            <a:off x="457200" y="668049"/>
            <a:ext cx="7685037" cy="13255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03F3930-F8C8-43B1-BC1A-6264F4ACB2E1}"/>
              </a:ext>
            </a:extLst>
          </p:cNvPr>
          <p:cNvSpPr>
            <a:spLocks noGrp="1"/>
          </p:cNvSpPr>
          <p:nvPr>
            <p:ph type="body" idx="1"/>
          </p:nvPr>
        </p:nvSpPr>
        <p:spPr>
          <a:xfrm>
            <a:off x="457200" y="2096713"/>
            <a:ext cx="7685037" cy="40802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B9F4F2F7-3ECA-43D7-BFF3-FBB407AEAB46}"/>
              </a:ext>
            </a:extLst>
          </p:cNvPr>
          <p:cNvSpPr>
            <a:spLocks noGrp="1"/>
          </p:cNvSpPr>
          <p:nvPr>
            <p:ph type="dt" sz="half" idx="2"/>
          </p:nvPr>
        </p:nvSpPr>
        <p:spPr>
          <a:xfrm>
            <a:off x="457200" y="6356350"/>
            <a:ext cx="2743200" cy="365125"/>
          </a:xfrm>
          <a:prstGeom prst="rect">
            <a:avLst/>
          </a:prstGeom>
        </p:spPr>
        <p:txBody>
          <a:bodyPr vert="horz" lIns="91440" tIns="45720" rIns="91440" bIns="45720" rtlCol="0" anchor="ctr"/>
          <a:lstStyle>
            <a:lvl1pPr algn="l">
              <a:defRPr sz="1000" spc="110" baseline="0">
                <a:solidFill>
                  <a:schemeClr val="tx1">
                    <a:tint val="75000"/>
                  </a:schemeClr>
                </a:solidFill>
              </a:defRPr>
            </a:lvl1pPr>
          </a:lstStyle>
          <a:p>
            <a:fld id="{D208048B-57AF-4F53-BC84-8E0A1033FBEC}" type="datetimeFigureOut">
              <a:rPr lang="en-US" smtClean="0"/>
              <a:pPr/>
              <a:t>11/6/2024</a:t>
            </a:fld>
            <a:endParaRPr lang="en-US" dirty="0"/>
          </a:p>
        </p:txBody>
      </p:sp>
      <p:sp>
        <p:nvSpPr>
          <p:cNvPr id="5" name="Footer Placeholder 4">
            <a:extLst>
              <a:ext uri="{FF2B5EF4-FFF2-40B4-BE49-F238E27FC236}">
                <a16:creationId xmlns:a16="http://schemas.microsoft.com/office/drawing/2014/main" id="{1D3A193F-0B61-43DD-8E45-EFEAC43E3826}"/>
              </a:ext>
            </a:extLst>
          </p:cNvPr>
          <p:cNvSpPr>
            <a:spLocks noGrp="1"/>
          </p:cNvSpPr>
          <p:nvPr>
            <p:ph type="ftr" sz="quarter" idx="3"/>
          </p:nvPr>
        </p:nvSpPr>
        <p:spPr>
          <a:xfrm>
            <a:off x="457200" y="155448"/>
            <a:ext cx="4114800" cy="365125"/>
          </a:xfrm>
          <a:prstGeom prst="rect">
            <a:avLst/>
          </a:prstGeom>
        </p:spPr>
        <p:txBody>
          <a:bodyPr vert="horz" lIns="91440" tIns="45720" rIns="91440" bIns="45720" rtlCol="0" anchor="ctr"/>
          <a:lstStyle>
            <a:lvl1pPr algn="l">
              <a:defRPr sz="1000" spc="110" baseline="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4625961-D3A8-4945-AEE4-EE1952DBDCAE}"/>
              </a:ext>
            </a:extLst>
          </p:cNvPr>
          <p:cNvSpPr>
            <a:spLocks noGrp="1"/>
          </p:cNvSpPr>
          <p:nvPr>
            <p:ph type="sldNum" sz="quarter" idx="4"/>
          </p:nvPr>
        </p:nvSpPr>
        <p:spPr>
          <a:xfrm>
            <a:off x="10954512" y="6355080"/>
            <a:ext cx="795528" cy="365760"/>
          </a:xfrm>
          <a:prstGeom prst="rect">
            <a:avLst/>
          </a:prstGeom>
        </p:spPr>
        <p:txBody>
          <a:bodyPr vert="horz" lIns="91440" tIns="45720" rIns="91440" bIns="45720" rtlCol="0" anchor="ctr"/>
          <a:lstStyle>
            <a:lvl1pPr algn="r">
              <a:defRPr sz="1000" spc="110" baseline="0">
                <a:solidFill>
                  <a:schemeClr val="tx1">
                    <a:tint val="75000"/>
                  </a:schemeClr>
                </a:solidFill>
              </a:defRPr>
            </a:lvl1pPr>
          </a:lstStyle>
          <a:p>
            <a:fld id="{BD8A8A1B-4E1E-43EF-8A39-7D4A3879B941}" type="slidenum">
              <a:rPr lang="en-US" smtClean="0"/>
              <a:pPr/>
              <a:t>‹#›</a:t>
            </a:fld>
            <a:endParaRPr lang="en-US" dirty="0"/>
          </a:p>
        </p:txBody>
      </p:sp>
    </p:spTree>
    <p:extLst>
      <p:ext uri="{BB962C8B-B14F-4D97-AF65-F5344CB8AC3E}">
        <p14:creationId xmlns:p14="http://schemas.microsoft.com/office/powerpoint/2010/main" val="879945261"/>
      </p:ext>
    </p:extLst>
  </p:cSld>
  <p:clrMap bg1="dk1" tx1="lt1" bg2="dk2" tx2="lt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22" r:id="rId6"/>
    <p:sldLayoutId id="2147483727" r:id="rId7"/>
    <p:sldLayoutId id="2147483723" r:id="rId8"/>
    <p:sldLayoutId id="2147483724" r:id="rId9"/>
    <p:sldLayoutId id="2147483725" r:id="rId10"/>
    <p:sldLayoutId id="214748372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docs.google.com/spreadsheets/d/1T7DriL9xwnU0VABt9nDt5AqX2RZpsrEB/edit?usp=drive_link&amp;ouid=118250693890787469719&amp;rtpof=true&amp;sd=true" TargetMode="External"/><Relationship Id="rId2" Type="http://schemas.openxmlformats.org/officeDocument/2006/relationships/hyperlink" Target="https://docs.google.com/spreadsheets/d/17nmObjBbIyx0cTPEP27vLxDYtT9-3l2k/edit%20&#8195;&#8195;%20usp=drive_link&amp;ouid=118250693890787469719&amp;rtpof=true&amp;sd=true" TargetMode="Externa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9" name="Background Fill">
            <a:extLst>
              <a:ext uri="{FF2B5EF4-FFF2-40B4-BE49-F238E27FC236}">
                <a16:creationId xmlns:a16="http://schemas.microsoft.com/office/drawing/2014/main" id="{3E5E751B-5852-4839-83B3-6F79F8E836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31" name="Color Fill">
            <a:extLst>
              <a:ext uri="{FF2B5EF4-FFF2-40B4-BE49-F238E27FC236}">
                <a16:creationId xmlns:a16="http://schemas.microsoft.com/office/drawing/2014/main" id="{428B6687-5D8A-41C9-A626-A8C2CBFD84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33" name="Group 32">
            <a:extLst>
              <a:ext uri="{FF2B5EF4-FFF2-40B4-BE49-F238E27FC236}">
                <a16:creationId xmlns:a16="http://schemas.microsoft.com/office/drawing/2014/main" id="{BF73574D-F06D-455C-8175-AF8EB2E328D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34870" y="0"/>
            <a:ext cx="4257130" cy="6858000"/>
            <a:chOff x="7934870" y="0"/>
            <a:chExt cx="4257130" cy="6858000"/>
          </a:xfrm>
        </p:grpSpPr>
        <p:sp>
          <p:nvSpPr>
            <p:cNvPr id="34" name="Freeform: Shape 33">
              <a:extLst>
                <a:ext uri="{FF2B5EF4-FFF2-40B4-BE49-F238E27FC236}">
                  <a16:creationId xmlns:a16="http://schemas.microsoft.com/office/drawing/2014/main" id="{86F862D1-D372-44FB-AEB1-8F6EA5683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548949" y="5077229"/>
              <a:ext cx="2643051" cy="1780771"/>
            </a:xfrm>
            <a:custGeom>
              <a:avLst/>
              <a:gdLst>
                <a:gd name="connsiteX0" fmla="*/ 688454 w 2606118"/>
                <a:gd name="connsiteY0" fmla="*/ 45 h 1780771"/>
                <a:gd name="connsiteX1" fmla="*/ 2185726 w 2606118"/>
                <a:gd name="connsiteY1" fmla="*/ 493214 h 1780771"/>
                <a:gd name="connsiteX2" fmla="*/ 2604211 w 2606118"/>
                <a:gd name="connsiteY2" fmla="*/ 1304250 h 1780771"/>
                <a:gd name="connsiteX3" fmla="*/ 2606118 w 2606118"/>
                <a:gd name="connsiteY3" fmla="*/ 1313978 h 1780771"/>
                <a:gd name="connsiteX4" fmla="*/ 2606118 w 2606118"/>
                <a:gd name="connsiteY4" fmla="*/ 1780771 h 1780771"/>
                <a:gd name="connsiteX5" fmla="*/ 215846 w 2606118"/>
                <a:gd name="connsiteY5" fmla="*/ 1780771 h 1780771"/>
                <a:gd name="connsiteX6" fmla="*/ 187787 w 2606118"/>
                <a:gd name="connsiteY6" fmla="*/ 1724104 h 1780771"/>
                <a:gd name="connsiteX7" fmla="*/ 49732 w 2606118"/>
                <a:gd name="connsiteY7" fmla="*/ 49732 h 1780771"/>
                <a:gd name="connsiteX8" fmla="*/ 688454 w 2606118"/>
                <a:gd name="connsiteY8" fmla="*/ 45 h 1780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06118" h="1780771">
                  <a:moveTo>
                    <a:pt x="688454" y="45"/>
                  </a:moveTo>
                  <a:cubicBezTo>
                    <a:pt x="1159303" y="2313"/>
                    <a:pt x="1785062" y="92550"/>
                    <a:pt x="2185726" y="493214"/>
                  </a:cubicBezTo>
                  <a:cubicBezTo>
                    <a:pt x="2408317" y="715805"/>
                    <a:pt x="2535097" y="1007870"/>
                    <a:pt x="2604211" y="1304250"/>
                  </a:cubicBezTo>
                  <a:lnTo>
                    <a:pt x="2606118" y="1313978"/>
                  </a:lnTo>
                  <a:lnTo>
                    <a:pt x="2606118" y="1780771"/>
                  </a:lnTo>
                  <a:lnTo>
                    <a:pt x="215846" y="1780771"/>
                  </a:lnTo>
                  <a:lnTo>
                    <a:pt x="187787" y="1724104"/>
                  </a:lnTo>
                  <a:cubicBezTo>
                    <a:pt x="-127724" y="989597"/>
                    <a:pt x="49732" y="49732"/>
                    <a:pt x="49732" y="49732"/>
                  </a:cubicBezTo>
                  <a:cubicBezTo>
                    <a:pt x="49732" y="49732"/>
                    <a:pt x="322237" y="-1720"/>
                    <a:pt x="688454" y="45"/>
                  </a:cubicBezTo>
                  <a:close/>
                </a:path>
              </a:pathLst>
            </a:custGeom>
            <a:solidFill>
              <a:schemeClr val="accent1">
                <a:lumMod val="60000"/>
                <a:lumOff val="40000"/>
                <a:alpha val="40000"/>
              </a:schemeClr>
            </a:solidFill>
            <a:ln w="9331" cap="flat">
              <a:noFill/>
              <a:prstDash val="solid"/>
              <a:miter/>
            </a:ln>
          </p:spPr>
          <p:txBody>
            <a:bodyPr rtlCol="0" anchor="ctr"/>
            <a:lstStyle/>
            <a:p>
              <a:endParaRPr lang="en-US" dirty="0"/>
            </a:p>
          </p:txBody>
        </p:sp>
        <p:sp>
          <p:nvSpPr>
            <p:cNvPr id="35" name="Freeform: Shape 34">
              <a:extLst>
                <a:ext uri="{FF2B5EF4-FFF2-40B4-BE49-F238E27FC236}">
                  <a16:creationId xmlns:a16="http://schemas.microsoft.com/office/drawing/2014/main" id="{B0288BFC-8446-4D20-BA63-79FA81DA94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60221" y="469962"/>
              <a:ext cx="528731" cy="1057462"/>
            </a:xfrm>
            <a:custGeom>
              <a:avLst/>
              <a:gdLst>
                <a:gd name="connsiteX0" fmla="*/ 528731 w 528731"/>
                <a:gd name="connsiteY0" fmla="*/ 0 h 1057462"/>
                <a:gd name="connsiteX1" fmla="*/ 528731 w 528731"/>
                <a:gd name="connsiteY1" fmla="*/ 1057462 h 1057462"/>
                <a:gd name="connsiteX2" fmla="*/ 0 w 528731"/>
                <a:gd name="connsiteY2" fmla="*/ 528731 h 1057462"/>
                <a:gd name="connsiteX3" fmla="*/ 528731 w 528731"/>
                <a:gd name="connsiteY3" fmla="*/ 0 h 1057462"/>
              </a:gdLst>
              <a:ahLst/>
              <a:cxnLst>
                <a:cxn ang="0">
                  <a:pos x="connsiteX0" y="connsiteY0"/>
                </a:cxn>
                <a:cxn ang="0">
                  <a:pos x="connsiteX1" y="connsiteY1"/>
                </a:cxn>
                <a:cxn ang="0">
                  <a:pos x="connsiteX2" y="connsiteY2"/>
                </a:cxn>
                <a:cxn ang="0">
                  <a:pos x="connsiteX3" y="connsiteY3"/>
                </a:cxn>
              </a:cxnLst>
              <a:rect l="l" t="t" r="r" b="b"/>
              <a:pathLst>
                <a:path w="528731" h="1057462">
                  <a:moveTo>
                    <a:pt x="528731" y="0"/>
                  </a:moveTo>
                  <a:lnTo>
                    <a:pt x="528731" y="1057462"/>
                  </a:lnTo>
                  <a:cubicBezTo>
                    <a:pt x="236721" y="1057462"/>
                    <a:pt x="0" y="820741"/>
                    <a:pt x="0" y="528731"/>
                  </a:cubicBezTo>
                  <a:cubicBezTo>
                    <a:pt x="0" y="236721"/>
                    <a:pt x="236721" y="0"/>
                    <a:pt x="528731" y="0"/>
                  </a:cubicBezTo>
                  <a:close/>
                </a:path>
              </a:pathLst>
            </a:custGeom>
            <a:solidFill>
              <a:schemeClr val="accent1">
                <a:lumMod val="75000"/>
                <a:alpha val="65000"/>
              </a:schemeClr>
            </a:solidFill>
            <a:ln w="9331" cap="flat">
              <a:noFill/>
              <a:prstDash val="solid"/>
              <a:miter/>
            </a:ln>
          </p:spPr>
          <p:txBody>
            <a:bodyPr rtlCol="0" anchor="ctr"/>
            <a:lstStyle/>
            <a:p>
              <a:endParaRPr lang="en-US"/>
            </a:p>
          </p:txBody>
        </p:sp>
        <p:sp>
          <p:nvSpPr>
            <p:cNvPr id="36" name="Oval 35">
              <a:extLst>
                <a:ext uri="{FF2B5EF4-FFF2-40B4-BE49-F238E27FC236}">
                  <a16:creationId xmlns:a16="http://schemas.microsoft.com/office/drawing/2014/main" id="{F939C530-AFE7-4C51-B999-86DC5F3F7F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65646" y="1470520"/>
              <a:ext cx="328008" cy="328008"/>
            </a:xfrm>
            <a:prstGeom prst="ellipse">
              <a:avLst/>
            </a:prstGeom>
            <a:pattFill prst="pct5">
              <a:fgClr>
                <a:schemeClr val="accent4">
                  <a:lumMod val="20000"/>
                  <a:lumOff val="80000"/>
                </a:schemeClr>
              </a:fgClr>
              <a:bgClr>
                <a:schemeClr val="accent4">
                  <a:lumMod val="60000"/>
                  <a:lumOff val="40000"/>
                </a:schemeClr>
              </a:bgClr>
            </a:pattFill>
            <a:ln w="9525" cap="flat">
              <a:noFill/>
              <a:prstDash val="solid"/>
              <a:miter/>
            </a:ln>
          </p:spPr>
          <p:txBody>
            <a:bodyPr rtlCol="0" anchor="ctr"/>
            <a:lstStyle/>
            <a:p>
              <a:endParaRPr lang="en-US">
                <a:solidFill>
                  <a:schemeClr val="tx1"/>
                </a:solidFill>
              </a:endParaRPr>
            </a:p>
          </p:txBody>
        </p:sp>
        <p:sp>
          <p:nvSpPr>
            <p:cNvPr id="37" name="Freeform: Shape 36">
              <a:extLst>
                <a:ext uri="{FF2B5EF4-FFF2-40B4-BE49-F238E27FC236}">
                  <a16:creationId xmlns:a16="http://schemas.microsoft.com/office/drawing/2014/main" id="{7CC9DA47-842F-4D6E-AED6-94B36610C4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34870" y="1"/>
              <a:ext cx="3034340" cy="2483913"/>
            </a:xfrm>
            <a:custGeom>
              <a:avLst/>
              <a:gdLst>
                <a:gd name="connsiteX0" fmla="*/ 39219 w 3034340"/>
                <a:gd name="connsiteY0" fmla="*/ 0 h 2483913"/>
                <a:gd name="connsiteX1" fmla="*/ 2995122 w 3034340"/>
                <a:gd name="connsiteY1" fmla="*/ 0 h 2483913"/>
                <a:gd name="connsiteX2" fmla="*/ 3006509 w 3034340"/>
                <a:gd name="connsiteY2" fmla="*/ 46641 h 2483913"/>
                <a:gd name="connsiteX3" fmla="*/ 2589045 w 3034340"/>
                <a:gd name="connsiteY3" fmla="*/ 1412038 h 2483913"/>
                <a:gd name="connsiteX4" fmla="*/ 1517170 w 3034340"/>
                <a:gd name="connsiteY4" fmla="*/ 2483913 h 2483913"/>
                <a:gd name="connsiteX5" fmla="*/ 445296 w 3034340"/>
                <a:gd name="connsiteY5" fmla="*/ 1412038 h 2483913"/>
                <a:gd name="connsiteX6" fmla="*/ 27832 w 3034340"/>
                <a:gd name="connsiteY6" fmla="*/ 46641 h 2483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34340" h="2483913">
                  <a:moveTo>
                    <a:pt x="39219" y="0"/>
                  </a:moveTo>
                  <a:lnTo>
                    <a:pt x="2995122" y="0"/>
                  </a:lnTo>
                  <a:lnTo>
                    <a:pt x="3006509" y="46641"/>
                  </a:lnTo>
                  <a:cubicBezTo>
                    <a:pt x="3099279" y="525788"/>
                    <a:pt x="2960124" y="1040959"/>
                    <a:pt x="2589045" y="1412038"/>
                  </a:cubicBezTo>
                  <a:lnTo>
                    <a:pt x="1517170" y="2483913"/>
                  </a:lnTo>
                  <a:lnTo>
                    <a:pt x="445296" y="1412038"/>
                  </a:lnTo>
                  <a:cubicBezTo>
                    <a:pt x="74217" y="1040959"/>
                    <a:pt x="-64938" y="525788"/>
                    <a:pt x="27832" y="46641"/>
                  </a:cubicBezTo>
                  <a:close/>
                </a:path>
              </a:pathLst>
            </a:custGeom>
            <a:solidFill>
              <a:schemeClr val="accent1">
                <a:alpha val="60000"/>
              </a:schemeClr>
            </a:solidFill>
            <a:ln w="9331" cap="flat">
              <a:noFill/>
              <a:prstDash val="solid"/>
              <a:miter/>
            </a:ln>
          </p:spPr>
          <p:txBody>
            <a:bodyPr rtlCol="0" anchor="ctr"/>
            <a:lstStyle/>
            <a:p>
              <a:endParaRPr lang="en-US" dirty="0"/>
            </a:p>
          </p:txBody>
        </p:sp>
        <p:sp>
          <p:nvSpPr>
            <p:cNvPr id="38" name="Freeform: Shape 37">
              <a:extLst>
                <a:ext uri="{FF2B5EF4-FFF2-40B4-BE49-F238E27FC236}">
                  <a16:creationId xmlns:a16="http://schemas.microsoft.com/office/drawing/2014/main" id="{1D7B5037-A44A-4D5D-B12D-68631CF486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97828" y="0"/>
              <a:ext cx="2708425" cy="2263840"/>
            </a:xfrm>
            <a:custGeom>
              <a:avLst/>
              <a:gdLst>
                <a:gd name="connsiteX0" fmla="*/ 46413 w 2708425"/>
                <a:gd name="connsiteY0" fmla="*/ 0 h 2263840"/>
                <a:gd name="connsiteX1" fmla="*/ 2662013 w 2708425"/>
                <a:gd name="connsiteY1" fmla="*/ 0 h 2263840"/>
                <a:gd name="connsiteX2" fmla="*/ 2683584 w 2708425"/>
                <a:gd name="connsiteY2" fmla="*/ 88351 h 2263840"/>
                <a:gd name="connsiteX3" fmla="*/ 2310959 w 2708425"/>
                <a:gd name="connsiteY3" fmla="*/ 1307094 h 2263840"/>
                <a:gd name="connsiteX4" fmla="*/ 1354213 w 2708425"/>
                <a:gd name="connsiteY4" fmla="*/ 2263840 h 2263840"/>
                <a:gd name="connsiteX5" fmla="*/ 397467 w 2708425"/>
                <a:gd name="connsiteY5" fmla="*/ 1307094 h 2263840"/>
                <a:gd name="connsiteX6" fmla="*/ 24842 w 2708425"/>
                <a:gd name="connsiteY6" fmla="*/ 88351 h 2263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08425" h="2263840">
                  <a:moveTo>
                    <a:pt x="46413" y="0"/>
                  </a:moveTo>
                  <a:lnTo>
                    <a:pt x="2662013" y="0"/>
                  </a:lnTo>
                  <a:lnTo>
                    <a:pt x="2683584" y="88351"/>
                  </a:lnTo>
                  <a:cubicBezTo>
                    <a:pt x="2766390" y="516035"/>
                    <a:pt x="2642182" y="975871"/>
                    <a:pt x="2310959" y="1307094"/>
                  </a:cubicBezTo>
                  <a:lnTo>
                    <a:pt x="1354213" y="2263840"/>
                  </a:lnTo>
                  <a:lnTo>
                    <a:pt x="397467" y="1307094"/>
                  </a:lnTo>
                  <a:cubicBezTo>
                    <a:pt x="66245" y="975871"/>
                    <a:pt x="-57964" y="516035"/>
                    <a:pt x="24842" y="88351"/>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endParaRPr lang="en-US" dirty="0"/>
            </a:p>
          </p:txBody>
        </p:sp>
      </p:grpSp>
      <p:sp>
        <p:nvSpPr>
          <p:cNvPr id="40" name="Texture">
            <a:extLst>
              <a:ext uri="{FF2B5EF4-FFF2-40B4-BE49-F238E27FC236}">
                <a16:creationId xmlns:a16="http://schemas.microsoft.com/office/drawing/2014/main" id="{D9F678FF-4541-4601-B506-CC0A4AC969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6" name="TextBox 5">
            <a:extLst>
              <a:ext uri="{FF2B5EF4-FFF2-40B4-BE49-F238E27FC236}">
                <a16:creationId xmlns:a16="http://schemas.microsoft.com/office/drawing/2014/main" id="{246C8165-F5F6-F7DF-20CD-52E8B8CAA98B}"/>
              </a:ext>
            </a:extLst>
          </p:cNvPr>
          <p:cNvSpPr txBox="1"/>
          <p:nvPr/>
        </p:nvSpPr>
        <p:spPr>
          <a:xfrm>
            <a:off x="446902" y="1418061"/>
            <a:ext cx="6755282" cy="3753158"/>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fontScale="92500" lnSpcReduction="20000"/>
          </a:bodyPr>
          <a:lstStyle/>
          <a:p>
            <a:pPr>
              <a:lnSpc>
                <a:spcPct val="90000"/>
              </a:lnSpc>
              <a:spcBef>
                <a:spcPct val="0"/>
              </a:spcBef>
              <a:spcAft>
                <a:spcPts val="600"/>
              </a:spcAft>
            </a:pPr>
            <a:r>
              <a:rPr lang="en-US" sz="5400" b="1" dirty="0">
                <a:latin typeface="+mj-lt"/>
                <a:ea typeface="+mj-ea"/>
                <a:cs typeface="+mj-cs"/>
              </a:rPr>
              <a:t> </a:t>
            </a:r>
            <a:endParaRPr lang="en-US"/>
          </a:p>
          <a:p>
            <a:pPr>
              <a:lnSpc>
                <a:spcPct val="90000"/>
              </a:lnSpc>
              <a:spcBef>
                <a:spcPct val="0"/>
              </a:spcBef>
              <a:spcAft>
                <a:spcPts val="600"/>
              </a:spcAft>
            </a:pPr>
            <a:endParaRPr lang="en-US" sz="4000" b="1" dirty="0">
              <a:latin typeface="+mj-lt"/>
              <a:ea typeface="+mj-ea"/>
              <a:cs typeface="+mj-cs"/>
            </a:endParaRPr>
          </a:p>
          <a:p>
            <a:pPr>
              <a:lnSpc>
                <a:spcPct val="90000"/>
              </a:lnSpc>
              <a:spcBef>
                <a:spcPct val="0"/>
              </a:spcBef>
              <a:spcAft>
                <a:spcPts val="600"/>
              </a:spcAft>
            </a:pPr>
            <a:r>
              <a:rPr lang="en-US" sz="4000" b="1" dirty="0">
                <a:latin typeface="+mj-lt"/>
                <a:ea typeface="+mj-ea"/>
                <a:cs typeface="+mj-cs"/>
              </a:rPr>
              <a:t>      </a:t>
            </a:r>
            <a:r>
              <a:rPr lang="en-US" sz="4600" b="1" dirty="0">
                <a:latin typeface="+mj-lt"/>
                <a:ea typeface="+mj-ea"/>
                <a:cs typeface="+mj-cs"/>
              </a:rPr>
              <a:t>Project  </a:t>
            </a:r>
            <a:endParaRPr lang="en-US" sz="4600" dirty="0">
              <a:latin typeface="+mj-lt"/>
              <a:ea typeface="+mj-ea"/>
              <a:cs typeface="+mj-cs"/>
            </a:endParaRPr>
          </a:p>
          <a:p>
            <a:pPr>
              <a:lnSpc>
                <a:spcPct val="90000"/>
              </a:lnSpc>
              <a:spcBef>
                <a:spcPct val="0"/>
              </a:spcBef>
              <a:spcAft>
                <a:spcPts val="600"/>
              </a:spcAft>
            </a:pPr>
            <a:r>
              <a:rPr lang="en-US" sz="4600" b="1" dirty="0">
                <a:latin typeface="+mj-lt"/>
                <a:ea typeface="+mj-ea"/>
                <a:cs typeface="+mj-cs"/>
              </a:rPr>
              <a:t>    Analytics </a:t>
            </a:r>
            <a:endParaRPr lang="en-US" sz="4600">
              <a:latin typeface="+mj-lt"/>
              <a:ea typeface="+mj-ea"/>
              <a:cs typeface="+mj-cs"/>
            </a:endParaRPr>
          </a:p>
          <a:p>
            <a:pPr>
              <a:lnSpc>
                <a:spcPct val="90000"/>
              </a:lnSpc>
              <a:spcBef>
                <a:spcPct val="0"/>
              </a:spcBef>
              <a:spcAft>
                <a:spcPts val="600"/>
              </a:spcAft>
            </a:pPr>
            <a:endParaRPr lang="en-US" sz="5400" b="1" dirty="0">
              <a:latin typeface="+mj-lt"/>
              <a:ea typeface="+mj-ea"/>
              <a:cs typeface="+mj-cs"/>
            </a:endParaRPr>
          </a:p>
          <a:p>
            <a:pPr>
              <a:lnSpc>
                <a:spcPct val="90000"/>
              </a:lnSpc>
              <a:spcBef>
                <a:spcPct val="0"/>
              </a:spcBef>
              <a:spcAft>
                <a:spcPts val="600"/>
              </a:spcAft>
            </a:pPr>
            <a:r>
              <a:rPr lang="en-US" sz="5400" b="1" dirty="0">
                <a:latin typeface="+mj-lt"/>
                <a:ea typeface="+mj-ea"/>
                <a:cs typeface="+mj-cs"/>
              </a:rPr>
              <a:t>     </a:t>
            </a:r>
            <a:r>
              <a:rPr lang="en-US" sz="3000" b="1" dirty="0">
                <a:latin typeface="+mj-lt"/>
                <a:ea typeface="+mj-ea"/>
                <a:cs typeface="+mj-cs"/>
              </a:rPr>
              <a:t> </a:t>
            </a:r>
            <a:r>
              <a:rPr lang="en-US" sz="3000" b="1" u="sng" dirty="0">
                <a:latin typeface="+mj-lt"/>
                <a:ea typeface="+mj-ea"/>
                <a:cs typeface="+mj-cs"/>
              </a:rPr>
              <a:t>Part 1</a:t>
            </a:r>
            <a:endParaRPr lang="en-US" sz="3000" dirty="0">
              <a:ea typeface="+mj-ea"/>
              <a:cs typeface="+mj-cs"/>
            </a:endParaRPr>
          </a:p>
          <a:p>
            <a:pPr>
              <a:lnSpc>
                <a:spcPct val="90000"/>
              </a:lnSpc>
              <a:spcBef>
                <a:spcPct val="0"/>
              </a:spcBef>
              <a:spcAft>
                <a:spcPts val="600"/>
              </a:spcAft>
            </a:pPr>
            <a:endParaRPr lang="en-US" sz="5400" b="1" dirty="0">
              <a:latin typeface="+mj-lt"/>
              <a:ea typeface="+mj-ea"/>
              <a:cs typeface="+mj-cs"/>
            </a:endParaRPr>
          </a:p>
        </p:txBody>
      </p:sp>
      <p:pic>
        <p:nvPicPr>
          <p:cNvPr id="5" name="Picture 4" descr="A blue line with dots and a long shadow&#10;&#10;Description automatically generated">
            <a:extLst>
              <a:ext uri="{FF2B5EF4-FFF2-40B4-BE49-F238E27FC236}">
                <a16:creationId xmlns:a16="http://schemas.microsoft.com/office/drawing/2014/main" id="{6148363B-1C64-FF75-12A7-17D0BA8BE83F}"/>
              </a:ext>
            </a:extLst>
          </p:cNvPr>
          <p:cNvPicPr>
            <a:picLocks noChangeAspect="1"/>
          </p:cNvPicPr>
          <p:nvPr/>
        </p:nvPicPr>
        <p:blipFill>
          <a:blip r:embed="rId3"/>
          <a:srcRect t="3562" r="3" b="3558"/>
          <a:stretch/>
        </p:blipFill>
        <p:spPr>
          <a:xfrm>
            <a:off x="6360177" y="1934966"/>
            <a:ext cx="5831823" cy="3046917"/>
          </a:xfrm>
          <a:custGeom>
            <a:avLst/>
            <a:gdLst/>
            <a:ahLst/>
            <a:cxnLst/>
            <a:rect l="l" t="t" r="r" b="b"/>
            <a:pathLst>
              <a:path w="5831823" h="3046917">
                <a:moveTo>
                  <a:pt x="4630021" y="7292"/>
                </a:moveTo>
                <a:lnTo>
                  <a:pt x="5831823" y="7292"/>
                </a:lnTo>
                <a:lnTo>
                  <a:pt x="5831823" y="2450538"/>
                </a:lnTo>
                <a:lnTo>
                  <a:pt x="5800042" y="2493038"/>
                </a:lnTo>
                <a:cubicBezTo>
                  <a:pt x="5520878" y="2831307"/>
                  <a:pt x="5098400" y="3046917"/>
                  <a:pt x="4625556" y="3046917"/>
                </a:cubicBezTo>
                <a:lnTo>
                  <a:pt x="3107978" y="3046917"/>
                </a:lnTo>
                <a:lnTo>
                  <a:pt x="3107978" y="1529337"/>
                </a:lnTo>
                <a:cubicBezTo>
                  <a:pt x="3107978" y="688726"/>
                  <a:pt x="3789410" y="7292"/>
                  <a:pt x="4630021" y="7292"/>
                </a:cubicBezTo>
                <a:close/>
                <a:moveTo>
                  <a:pt x="0" y="0"/>
                </a:moveTo>
                <a:lnTo>
                  <a:pt x="1517580" y="0"/>
                </a:lnTo>
                <a:cubicBezTo>
                  <a:pt x="2358191" y="0"/>
                  <a:pt x="3039624" y="681433"/>
                  <a:pt x="3039624" y="1522044"/>
                </a:cubicBezTo>
                <a:lnTo>
                  <a:pt x="3039624" y="3039623"/>
                </a:lnTo>
                <a:lnTo>
                  <a:pt x="1522045" y="3039623"/>
                </a:lnTo>
                <a:cubicBezTo>
                  <a:pt x="681434" y="3039623"/>
                  <a:pt x="0" y="2358190"/>
                  <a:pt x="0" y="1517579"/>
                </a:cubicBezTo>
                <a:close/>
              </a:path>
            </a:pathLst>
          </a:cu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alendar with a red and white page&#10;&#10;Description automatically generated">
            <a:extLst>
              <a:ext uri="{FF2B5EF4-FFF2-40B4-BE49-F238E27FC236}">
                <a16:creationId xmlns:a16="http://schemas.microsoft.com/office/drawing/2014/main" id="{2988DCB5-F91D-B4EB-2F1F-1F69DDE34527}"/>
              </a:ext>
            </a:extLst>
          </p:cNvPr>
          <p:cNvPicPr>
            <a:picLocks noChangeAspect="1"/>
          </p:cNvPicPr>
          <p:nvPr/>
        </p:nvPicPr>
        <p:blipFill>
          <a:blip r:embed="rId2"/>
          <a:stretch>
            <a:fillRect/>
          </a:stretch>
        </p:blipFill>
        <p:spPr>
          <a:xfrm>
            <a:off x="1291698" y="1163654"/>
            <a:ext cx="852617" cy="852617"/>
          </a:xfrm>
          <a:prstGeom prst="rect">
            <a:avLst/>
          </a:prstGeom>
        </p:spPr>
      </p:pic>
      <p:sp>
        <p:nvSpPr>
          <p:cNvPr id="5" name="Rectangle: Rounded Corners 4">
            <a:extLst>
              <a:ext uri="{FF2B5EF4-FFF2-40B4-BE49-F238E27FC236}">
                <a16:creationId xmlns:a16="http://schemas.microsoft.com/office/drawing/2014/main" id="{780C5090-F773-3103-9C43-CD2FC665C934}"/>
              </a:ext>
            </a:extLst>
          </p:cNvPr>
          <p:cNvSpPr/>
          <p:nvPr/>
        </p:nvSpPr>
        <p:spPr>
          <a:xfrm>
            <a:off x="118620" y="146286"/>
            <a:ext cx="3050244" cy="47751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500" b="1" dirty="0">
                <a:solidFill>
                  <a:schemeClr val="bg1"/>
                </a:solidFill>
              </a:rPr>
              <a:t>MOST SPENT MONTH</a:t>
            </a:r>
            <a:endParaRPr lang="en-US" sz="1500" b="1">
              <a:solidFill>
                <a:schemeClr val="bg1"/>
              </a:solidFill>
            </a:endParaRPr>
          </a:p>
        </p:txBody>
      </p:sp>
      <p:pic>
        <p:nvPicPr>
          <p:cNvPr id="6" name="Picture 5" descr="A graph with blue lines and white text&#10;&#10;Description automatically generated">
            <a:extLst>
              <a:ext uri="{FF2B5EF4-FFF2-40B4-BE49-F238E27FC236}">
                <a16:creationId xmlns:a16="http://schemas.microsoft.com/office/drawing/2014/main" id="{FE342E08-74C3-656C-6912-4CE9F4C595A6}"/>
              </a:ext>
            </a:extLst>
          </p:cNvPr>
          <p:cNvPicPr>
            <a:picLocks noChangeAspect="1"/>
          </p:cNvPicPr>
          <p:nvPr/>
        </p:nvPicPr>
        <p:blipFill>
          <a:blip r:embed="rId3"/>
          <a:stretch>
            <a:fillRect/>
          </a:stretch>
        </p:blipFill>
        <p:spPr>
          <a:xfrm>
            <a:off x="3268869" y="148964"/>
            <a:ext cx="8901040" cy="2451894"/>
          </a:xfrm>
          <a:prstGeom prst="rect">
            <a:avLst/>
          </a:prstGeom>
        </p:spPr>
      </p:pic>
      <p:pic>
        <p:nvPicPr>
          <p:cNvPr id="7" name="Picture 6" descr="A graph of expenses against each category&#10;&#10;Description automatically generated">
            <a:extLst>
              <a:ext uri="{FF2B5EF4-FFF2-40B4-BE49-F238E27FC236}">
                <a16:creationId xmlns:a16="http://schemas.microsoft.com/office/drawing/2014/main" id="{D484ABB3-1A77-ACE5-EDD2-2AC572CD9379}"/>
              </a:ext>
            </a:extLst>
          </p:cNvPr>
          <p:cNvPicPr>
            <a:picLocks noChangeAspect="1"/>
          </p:cNvPicPr>
          <p:nvPr/>
        </p:nvPicPr>
        <p:blipFill>
          <a:blip r:embed="rId4"/>
          <a:stretch>
            <a:fillRect/>
          </a:stretch>
        </p:blipFill>
        <p:spPr>
          <a:xfrm>
            <a:off x="3246783" y="2942555"/>
            <a:ext cx="8945215" cy="3391411"/>
          </a:xfrm>
          <a:prstGeom prst="rect">
            <a:avLst/>
          </a:prstGeom>
        </p:spPr>
      </p:pic>
      <p:sp>
        <p:nvSpPr>
          <p:cNvPr id="8" name="Rectangle: Rounded Corners 7">
            <a:extLst>
              <a:ext uri="{FF2B5EF4-FFF2-40B4-BE49-F238E27FC236}">
                <a16:creationId xmlns:a16="http://schemas.microsoft.com/office/drawing/2014/main" id="{4E5417C5-4DC7-F147-2F93-52B9F66C0606}"/>
              </a:ext>
            </a:extLst>
          </p:cNvPr>
          <p:cNvSpPr/>
          <p:nvPr/>
        </p:nvSpPr>
        <p:spPr>
          <a:xfrm>
            <a:off x="96533" y="2940286"/>
            <a:ext cx="3050244" cy="47751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sz="1500" b="1" dirty="0">
                <a:solidFill>
                  <a:schemeClr val="bg1"/>
                </a:solidFill>
              </a:rPr>
              <a:t>CATEGORY MOST SPENT</a:t>
            </a:r>
            <a:endParaRPr lang="en-US" sz="1500" b="1" dirty="0">
              <a:solidFill>
                <a:schemeClr val="bg1"/>
              </a:solidFill>
            </a:endParaRPr>
          </a:p>
        </p:txBody>
      </p:sp>
      <p:pic>
        <p:nvPicPr>
          <p:cNvPr id="10" name="Picture 9" descr="A bag of food and water&#10;&#10;Description automatically generated">
            <a:extLst>
              <a:ext uri="{FF2B5EF4-FFF2-40B4-BE49-F238E27FC236}">
                <a16:creationId xmlns:a16="http://schemas.microsoft.com/office/drawing/2014/main" id="{727B53E6-4C2F-DCEB-7686-03E63A122EB9}"/>
              </a:ext>
            </a:extLst>
          </p:cNvPr>
          <p:cNvPicPr>
            <a:picLocks noChangeAspect="1"/>
          </p:cNvPicPr>
          <p:nvPr/>
        </p:nvPicPr>
        <p:blipFill>
          <a:blip r:embed="rId5"/>
          <a:stretch>
            <a:fillRect/>
          </a:stretch>
        </p:blipFill>
        <p:spPr>
          <a:xfrm>
            <a:off x="265595" y="3893378"/>
            <a:ext cx="527880" cy="483707"/>
          </a:xfrm>
          <a:prstGeom prst="rect">
            <a:avLst/>
          </a:prstGeom>
        </p:spPr>
      </p:pic>
      <p:sp>
        <p:nvSpPr>
          <p:cNvPr id="12" name="TextBox 11">
            <a:extLst>
              <a:ext uri="{FF2B5EF4-FFF2-40B4-BE49-F238E27FC236}">
                <a16:creationId xmlns:a16="http://schemas.microsoft.com/office/drawing/2014/main" id="{D2A99FAB-FDAC-02DA-E418-D717BC6BF219}"/>
              </a:ext>
            </a:extLst>
          </p:cNvPr>
          <p:cNvSpPr txBox="1"/>
          <p:nvPr/>
        </p:nvSpPr>
        <p:spPr>
          <a:xfrm>
            <a:off x="1006699" y="3987435"/>
            <a:ext cx="187774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dirty="0"/>
              <a:t>GROCERY</a:t>
            </a:r>
          </a:p>
        </p:txBody>
      </p:sp>
      <p:sp>
        <p:nvSpPr>
          <p:cNvPr id="13" name="TextBox 12">
            <a:extLst>
              <a:ext uri="{FF2B5EF4-FFF2-40B4-BE49-F238E27FC236}">
                <a16:creationId xmlns:a16="http://schemas.microsoft.com/office/drawing/2014/main" id="{5E1679A0-2694-97C2-4FA4-17EAF52E22B5}"/>
              </a:ext>
            </a:extLst>
          </p:cNvPr>
          <p:cNvSpPr txBox="1"/>
          <p:nvPr/>
        </p:nvSpPr>
        <p:spPr>
          <a:xfrm>
            <a:off x="1006699" y="4837783"/>
            <a:ext cx="1877743"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t>TICKETS AND              BILLS</a:t>
            </a:r>
          </a:p>
        </p:txBody>
      </p:sp>
      <p:pic>
        <p:nvPicPr>
          <p:cNvPr id="14" name="Picture 13" descr="Two red tickets with white text&#10;&#10;Description automatically generated">
            <a:extLst>
              <a:ext uri="{FF2B5EF4-FFF2-40B4-BE49-F238E27FC236}">
                <a16:creationId xmlns:a16="http://schemas.microsoft.com/office/drawing/2014/main" id="{478B1F18-67EF-6AA5-B45C-45568498324F}"/>
              </a:ext>
            </a:extLst>
          </p:cNvPr>
          <p:cNvPicPr>
            <a:picLocks noChangeAspect="1"/>
          </p:cNvPicPr>
          <p:nvPr/>
        </p:nvPicPr>
        <p:blipFill>
          <a:blip r:embed="rId6"/>
          <a:stretch>
            <a:fillRect/>
          </a:stretch>
        </p:blipFill>
        <p:spPr>
          <a:xfrm>
            <a:off x="196576" y="4895575"/>
            <a:ext cx="667026" cy="567635"/>
          </a:xfrm>
          <a:prstGeom prst="rect">
            <a:avLst/>
          </a:prstGeom>
        </p:spPr>
      </p:pic>
    </p:spTree>
    <p:extLst>
      <p:ext uri="{BB962C8B-B14F-4D97-AF65-F5344CB8AC3E}">
        <p14:creationId xmlns:p14="http://schemas.microsoft.com/office/powerpoint/2010/main" val="30387071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0F358BAA-9C8A-4E17-BAD8-32FD6FFEA7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9" name="Color Fill">
            <a:extLst>
              <a:ext uri="{FF2B5EF4-FFF2-40B4-BE49-F238E27FC236}">
                <a16:creationId xmlns:a16="http://schemas.microsoft.com/office/drawing/2014/main" id="{4D6F41A4-BEE3-4935-9371-4ADEA67A22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1" name="Group 10">
            <a:extLst>
              <a:ext uri="{FF2B5EF4-FFF2-40B4-BE49-F238E27FC236}">
                <a16:creationId xmlns:a16="http://schemas.microsoft.com/office/drawing/2014/main" id="{7726F010-956A-40BC-8A1F-8002DC729B4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351566" y="0"/>
            <a:ext cx="3840434" cy="6858000"/>
            <a:chOff x="8351565" y="0"/>
            <a:chExt cx="3840434" cy="6858000"/>
          </a:xfrm>
        </p:grpSpPr>
        <p:sp>
          <p:nvSpPr>
            <p:cNvPr id="12" name="Oval 11">
              <a:extLst>
                <a:ext uri="{FF2B5EF4-FFF2-40B4-BE49-F238E27FC236}">
                  <a16:creationId xmlns:a16="http://schemas.microsoft.com/office/drawing/2014/main" id="{D386E468-0048-46C4-ADDD-FBE7A6AE9F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60165" y="519204"/>
              <a:ext cx="474635" cy="47463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3" name="Freeform: Shape 12">
              <a:extLst>
                <a:ext uri="{FF2B5EF4-FFF2-40B4-BE49-F238E27FC236}">
                  <a16:creationId xmlns:a16="http://schemas.microsoft.com/office/drawing/2014/main" id="{C5B35ED4-0C31-4C8C-A45E-6A3EDEAB28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5871" y="0"/>
              <a:ext cx="2955657" cy="679194"/>
            </a:xfrm>
            <a:custGeom>
              <a:avLst/>
              <a:gdLst>
                <a:gd name="connsiteX0" fmla="*/ 0 w 2955657"/>
                <a:gd name="connsiteY0" fmla="*/ 0 h 679194"/>
                <a:gd name="connsiteX1" fmla="*/ 2955657 w 2955657"/>
                <a:gd name="connsiteY1" fmla="*/ 0 h 679194"/>
                <a:gd name="connsiteX2" fmla="*/ 2892839 w 2955657"/>
                <a:gd name="connsiteY2" fmla="*/ 84007 h 679194"/>
                <a:gd name="connsiteX3" fmla="*/ 1630760 w 2955657"/>
                <a:gd name="connsiteY3" fmla="*/ 679194 h 679194"/>
                <a:gd name="connsiteX4" fmla="*/ 0 w 2955657"/>
                <a:gd name="connsiteY4" fmla="*/ 679194 h 6791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5657" h="679194">
                  <a:moveTo>
                    <a:pt x="0" y="0"/>
                  </a:moveTo>
                  <a:lnTo>
                    <a:pt x="2955657" y="0"/>
                  </a:lnTo>
                  <a:lnTo>
                    <a:pt x="2892839" y="84007"/>
                  </a:lnTo>
                  <a:cubicBezTo>
                    <a:pt x="2592855" y="447504"/>
                    <a:pt x="2138868" y="679194"/>
                    <a:pt x="1630760" y="679194"/>
                  </a:cubicBezTo>
                  <a:lnTo>
                    <a:pt x="0" y="679194"/>
                  </a:ln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a:p>
          </p:txBody>
        </p:sp>
        <p:sp>
          <p:nvSpPr>
            <p:cNvPr id="14" name="Freeform: Shape 13">
              <a:extLst>
                <a:ext uri="{FF2B5EF4-FFF2-40B4-BE49-F238E27FC236}">
                  <a16:creationId xmlns:a16="http://schemas.microsoft.com/office/drawing/2014/main" id="{B40A1EF3-FA93-48F4-9F82-BC0C796357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51565" y="4121414"/>
              <a:ext cx="3266317" cy="2736586"/>
            </a:xfrm>
            <a:custGeom>
              <a:avLst/>
              <a:gdLst>
                <a:gd name="connsiteX0" fmla="*/ 1635557 w 3266317"/>
                <a:gd name="connsiteY0" fmla="*/ 0 h 2736586"/>
                <a:gd name="connsiteX1" fmla="*/ 3266317 w 3266317"/>
                <a:gd name="connsiteY1" fmla="*/ 0 h 2736586"/>
                <a:gd name="connsiteX2" fmla="*/ 3266317 w 3266317"/>
                <a:gd name="connsiteY2" fmla="*/ 1630760 h 2736586"/>
                <a:gd name="connsiteX3" fmla="*/ 2892838 w 3266317"/>
                <a:gd name="connsiteY3" fmla="*/ 2671131 h 2736586"/>
                <a:gd name="connsiteX4" fmla="*/ 2833348 w 3266317"/>
                <a:gd name="connsiteY4" fmla="*/ 2736586 h 2736586"/>
                <a:gd name="connsiteX5" fmla="*/ 0 w 3266317"/>
                <a:gd name="connsiteY5" fmla="*/ 2736586 h 2736586"/>
                <a:gd name="connsiteX6" fmla="*/ 0 w 3266317"/>
                <a:gd name="connsiteY6" fmla="*/ 1635558 h 2736586"/>
                <a:gd name="connsiteX7" fmla="*/ 1635557 w 3266317"/>
                <a:gd name="connsiteY7" fmla="*/ 0 h 2736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66317" h="2736586">
                  <a:moveTo>
                    <a:pt x="1635557" y="0"/>
                  </a:moveTo>
                  <a:lnTo>
                    <a:pt x="3266317" y="0"/>
                  </a:lnTo>
                  <a:lnTo>
                    <a:pt x="3266317" y="1630760"/>
                  </a:lnTo>
                  <a:cubicBezTo>
                    <a:pt x="3266317" y="2025955"/>
                    <a:pt x="3126159" y="2388411"/>
                    <a:pt x="2892838" y="2671131"/>
                  </a:cubicBezTo>
                  <a:lnTo>
                    <a:pt x="2833348" y="2736586"/>
                  </a:lnTo>
                  <a:lnTo>
                    <a:pt x="0" y="2736586"/>
                  </a:lnTo>
                  <a:lnTo>
                    <a:pt x="0" y="1635558"/>
                  </a:lnTo>
                  <a:cubicBezTo>
                    <a:pt x="0" y="732255"/>
                    <a:pt x="732254" y="0"/>
                    <a:pt x="1635557" y="0"/>
                  </a:cubicBez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dirty="0"/>
            </a:p>
          </p:txBody>
        </p:sp>
        <p:sp>
          <p:nvSpPr>
            <p:cNvPr id="15" name="Freeform: Shape 14">
              <a:extLst>
                <a:ext uri="{FF2B5EF4-FFF2-40B4-BE49-F238E27FC236}">
                  <a16:creationId xmlns:a16="http://schemas.microsoft.com/office/drawing/2014/main" id="{A985F09D-6969-44D0-B04F-4EDE0FEDAF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755674" y="3386384"/>
              <a:ext cx="436325" cy="1309674"/>
            </a:xfrm>
            <a:custGeom>
              <a:avLst/>
              <a:gdLst>
                <a:gd name="connsiteX0" fmla="*/ 470325 w 477612"/>
                <a:gd name="connsiteY0" fmla="*/ 0 h 1433600"/>
                <a:gd name="connsiteX1" fmla="*/ 475607 w 477612"/>
                <a:gd name="connsiteY1" fmla="*/ 3701 h 1433600"/>
                <a:gd name="connsiteX2" fmla="*/ 477612 w 477612"/>
                <a:gd name="connsiteY2" fmla="*/ 5160 h 1433600"/>
                <a:gd name="connsiteX3" fmla="*/ 477612 w 477612"/>
                <a:gd name="connsiteY3" fmla="*/ 1428441 h 1433600"/>
                <a:gd name="connsiteX4" fmla="*/ 475607 w 477612"/>
                <a:gd name="connsiteY4" fmla="*/ 1429900 h 1433600"/>
                <a:gd name="connsiteX5" fmla="*/ 470325 w 477612"/>
                <a:gd name="connsiteY5" fmla="*/ 1433600 h 1433600"/>
                <a:gd name="connsiteX6" fmla="*/ 0 w 477612"/>
                <a:gd name="connsiteY6" fmla="*/ 716800 h 1433600"/>
                <a:gd name="connsiteX7" fmla="*/ 470325 w 477612"/>
                <a:gd name="connsiteY7" fmla="*/ 0 h 143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7612" h="1433600">
                  <a:moveTo>
                    <a:pt x="470325" y="0"/>
                  </a:moveTo>
                  <a:cubicBezTo>
                    <a:pt x="470325" y="0"/>
                    <a:pt x="472162" y="1254"/>
                    <a:pt x="475607" y="3701"/>
                  </a:cubicBezTo>
                  <a:lnTo>
                    <a:pt x="477612" y="5160"/>
                  </a:lnTo>
                  <a:lnTo>
                    <a:pt x="477612" y="1428441"/>
                  </a:lnTo>
                  <a:lnTo>
                    <a:pt x="475607" y="1429900"/>
                  </a:lnTo>
                  <a:cubicBezTo>
                    <a:pt x="472162" y="1432347"/>
                    <a:pt x="470325" y="1433600"/>
                    <a:pt x="470325" y="1433600"/>
                  </a:cubicBezTo>
                  <a:cubicBezTo>
                    <a:pt x="470325" y="1433600"/>
                    <a:pt x="0" y="1112672"/>
                    <a:pt x="0" y="716800"/>
                  </a:cubicBezTo>
                  <a:cubicBezTo>
                    <a:pt x="0" y="320929"/>
                    <a:pt x="470325" y="0"/>
                    <a:pt x="470325" y="0"/>
                  </a:cubicBezTo>
                  <a:close/>
                </a:path>
              </a:pathLst>
            </a:custGeom>
            <a:pattFill prst="pct5">
              <a:fgClr>
                <a:schemeClr val="accent4">
                  <a:lumMod val="20000"/>
                  <a:lumOff val="80000"/>
                </a:schemeClr>
              </a:fgClr>
              <a:bgClr>
                <a:schemeClr val="accent4">
                  <a:lumMod val="60000"/>
                  <a:lumOff val="40000"/>
                </a:schemeClr>
              </a:bgClr>
            </a:pattFill>
            <a:ln w="9525" cap="flat">
              <a:noFill/>
              <a:prstDash val="solid"/>
              <a:miter/>
            </a:ln>
          </p:spPr>
          <p:txBody>
            <a:bodyPr rtlCol="0" anchor="ctr"/>
            <a:lstStyle/>
            <a:p>
              <a:pPr lvl="0"/>
              <a:endParaRPr lang="en-US" dirty="0"/>
            </a:p>
          </p:txBody>
        </p:sp>
        <p:sp>
          <p:nvSpPr>
            <p:cNvPr id="16" name="Graphic 9">
              <a:extLst>
                <a:ext uri="{FF2B5EF4-FFF2-40B4-BE49-F238E27FC236}">
                  <a16:creationId xmlns:a16="http://schemas.microsoft.com/office/drawing/2014/main" id="{003913A0-A3C0-4ED8-8920-318068FBC4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5870" y="791588"/>
              <a:ext cx="3232012" cy="3232012"/>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pPr lvl="0"/>
              <a:endParaRPr lang="en-US"/>
            </a:p>
          </p:txBody>
        </p:sp>
      </p:grpSp>
      <p:sp>
        <p:nvSpPr>
          <p:cNvPr id="18" name="Texture">
            <a:extLst>
              <a:ext uri="{FF2B5EF4-FFF2-40B4-BE49-F238E27FC236}">
                <a16:creationId xmlns:a16="http://schemas.microsoft.com/office/drawing/2014/main" id="{7FE1D329-7CB2-4DF5-B0C0-36DD19EBC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useBgFill="1">
        <p:nvSpPr>
          <p:cNvPr id="20" name="Background Fill">
            <a:extLst>
              <a:ext uri="{FF2B5EF4-FFF2-40B4-BE49-F238E27FC236}">
                <a16:creationId xmlns:a16="http://schemas.microsoft.com/office/drawing/2014/main" id="{7D7A9764-CC4E-49C2-ABA4-C96398F749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22" name="Color Fill">
            <a:extLst>
              <a:ext uri="{FF2B5EF4-FFF2-40B4-BE49-F238E27FC236}">
                <a16:creationId xmlns:a16="http://schemas.microsoft.com/office/drawing/2014/main" id="{A44C63E7-1821-4C50-BCAC-E6A621731E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24" name="Group 23">
            <a:extLst>
              <a:ext uri="{FF2B5EF4-FFF2-40B4-BE49-F238E27FC236}">
                <a16:creationId xmlns:a16="http://schemas.microsoft.com/office/drawing/2014/main" id="{89123E70-1AA5-42A4-9B80-1EC02FAA7B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10590" y="1"/>
            <a:ext cx="6388688" cy="6857999"/>
            <a:chOff x="5810590" y="1"/>
            <a:chExt cx="6388688" cy="6857999"/>
          </a:xfrm>
        </p:grpSpPr>
        <p:sp>
          <p:nvSpPr>
            <p:cNvPr id="25" name="Oval 24">
              <a:extLst>
                <a:ext uri="{FF2B5EF4-FFF2-40B4-BE49-F238E27FC236}">
                  <a16:creationId xmlns:a16="http://schemas.microsoft.com/office/drawing/2014/main" id="{01DD7A50-0332-4CA5-8839-9D0B74C2BC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30475" y="887895"/>
              <a:ext cx="851461" cy="851461"/>
            </a:xfrm>
            <a:prstGeom prst="ellipse">
              <a:avLst/>
            </a:prstGeom>
            <a:solidFill>
              <a:schemeClr val="accent4">
                <a:lumMod val="60000"/>
                <a:lumOff val="40000"/>
              </a:schemeClr>
            </a:solidFill>
            <a:ln w="9525" cap="flat">
              <a:noFill/>
              <a:prstDash val="solid"/>
              <a:miter/>
            </a:ln>
          </p:spPr>
          <p:txBody>
            <a:bodyPr rtlCol="0" anchor="ctr"/>
            <a:lstStyle/>
            <a:p>
              <a:endParaRPr lang="en-US">
                <a:solidFill>
                  <a:schemeClr val="tx1"/>
                </a:solidFill>
              </a:endParaRPr>
            </a:p>
          </p:txBody>
        </p:sp>
        <p:sp>
          <p:nvSpPr>
            <p:cNvPr id="26" name="Oval 25">
              <a:extLst>
                <a:ext uri="{FF2B5EF4-FFF2-40B4-BE49-F238E27FC236}">
                  <a16:creationId xmlns:a16="http://schemas.microsoft.com/office/drawing/2014/main" id="{0A1667D8-5EBA-42F2-9ED3-D445667095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554826" y="5620871"/>
              <a:ext cx="404183" cy="405897"/>
            </a:xfrm>
            <a:prstGeom prst="ellipse">
              <a:avLst/>
            </a:prstGeom>
            <a:solidFill>
              <a:schemeClr val="accent3">
                <a:lumMod val="60000"/>
                <a:lumOff val="40000"/>
              </a:schemeClr>
            </a:solidFill>
            <a:ln w="9525" cap="flat">
              <a:noFill/>
              <a:prstDash val="solid"/>
              <a:miter/>
            </a:ln>
          </p:spPr>
          <p:txBody>
            <a:bodyPr rtlCol="0" anchor="ctr"/>
            <a:lstStyle/>
            <a:p>
              <a:endParaRPr lang="en-US" dirty="0">
                <a:solidFill>
                  <a:schemeClr val="tx1"/>
                </a:solidFill>
              </a:endParaRPr>
            </a:p>
          </p:txBody>
        </p:sp>
        <p:sp>
          <p:nvSpPr>
            <p:cNvPr id="27" name="Graphic 9">
              <a:extLst>
                <a:ext uri="{FF2B5EF4-FFF2-40B4-BE49-F238E27FC236}">
                  <a16:creationId xmlns:a16="http://schemas.microsoft.com/office/drawing/2014/main" id="{7E9AB047-1AA4-4FD5-A6BD-A3D85AD670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10590" y="1633158"/>
              <a:ext cx="3266318" cy="3266317"/>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endParaRPr lang="en-US" dirty="0"/>
            </a:p>
          </p:txBody>
        </p:sp>
        <p:sp>
          <p:nvSpPr>
            <p:cNvPr id="28" name="Graphic 18">
              <a:extLst>
                <a:ext uri="{FF2B5EF4-FFF2-40B4-BE49-F238E27FC236}">
                  <a16:creationId xmlns:a16="http://schemas.microsoft.com/office/drawing/2014/main" id="{48D9DA2E-2062-4EB7-86D4-6F390B6443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9378758" y="2121877"/>
              <a:ext cx="2119655" cy="3230466"/>
            </a:xfrm>
            <a:custGeom>
              <a:avLst/>
              <a:gdLst>
                <a:gd name="connsiteX0" fmla="*/ 3413379 w 3413378"/>
                <a:gd name="connsiteY0" fmla="*/ 3266028 h 6532054"/>
                <a:gd name="connsiteX1" fmla="*/ 1706689 w 3413378"/>
                <a:gd name="connsiteY1" fmla="*/ 6532055 h 6532054"/>
                <a:gd name="connsiteX2" fmla="*/ 0 w 3413378"/>
                <a:gd name="connsiteY2" fmla="*/ 3266028 h 6532054"/>
                <a:gd name="connsiteX3" fmla="*/ 1706689 w 3413378"/>
                <a:gd name="connsiteY3" fmla="*/ 0 h 6532054"/>
                <a:gd name="connsiteX4" fmla="*/ 3413379 w 3413378"/>
                <a:gd name="connsiteY4" fmla="*/ 3266028 h 65320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13378" h="6532054">
                  <a:moveTo>
                    <a:pt x="3413379" y="3266028"/>
                  </a:moveTo>
                  <a:cubicBezTo>
                    <a:pt x="3413379" y="5069777"/>
                    <a:pt x="1706689" y="6532055"/>
                    <a:pt x="1706689" y="6532055"/>
                  </a:cubicBezTo>
                  <a:cubicBezTo>
                    <a:pt x="1706689" y="6532055"/>
                    <a:pt x="0" y="5069777"/>
                    <a:pt x="0" y="3266028"/>
                  </a:cubicBezTo>
                  <a:cubicBezTo>
                    <a:pt x="0" y="1462278"/>
                    <a:pt x="1706689" y="0"/>
                    <a:pt x="1706689" y="0"/>
                  </a:cubicBezTo>
                  <a:cubicBezTo>
                    <a:pt x="1706689" y="0"/>
                    <a:pt x="3413379" y="1462278"/>
                    <a:pt x="3413379" y="3266028"/>
                  </a:cubicBezTo>
                  <a:close/>
                </a:path>
              </a:pathLst>
            </a:custGeom>
            <a:pattFill prst="pct5">
              <a:fgClr>
                <a:schemeClr val="tx2">
                  <a:lumMod val="75000"/>
                  <a:lumOff val="25000"/>
                </a:schemeClr>
              </a:fgClr>
              <a:bgClr>
                <a:schemeClr val="accent1">
                  <a:lumMod val="60000"/>
                  <a:lumOff val="40000"/>
                </a:schemeClr>
              </a:bgClr>
            </a:pattFill>
            <a:ln w="9525" cap="flat">
              <a:noFill/>
              <a:prstDash val="solid"/>
              <a:miter/>
            </a:ln>
          </p:spPr>
          <p:txBody>
            <a:bodyPr wrap="square" rtlCol="0" anchor="ctr">
              <a:noAutofit/>
            </a:bodyPr>
            <a:lstStyle/>
            <a:p>
              <a:endParaRPr lang="en-US"/>
            </a:p>
          </p:txBody>
        </p:sp>
        <p:sp>
          <p:nvSpPr>
            <p:cNvPr id="29" name="Oval 28">
              <a:extLst>
                <a:ext uri="{FF2B5EF4-FFF2-40B4-BE49-F238E27FC236}">
                  <a16:creationId xmlns:a16="http://schemas.microsoft.com/office/drawing/2014/main" id="{AC005FDE-17DE-42CB-95AE-945651F0CF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796650" y="4665423"/>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7FC23709-314C-42D6-9482-8E11D219FB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6564" y="1"/>
              <a:ext cx="3244577" cy="1381209"/>
            </a:xfrm>
            <a:custGeom>
              <a:avLst/>
              <a:gdLst>
                <a:gd name="connsiteX0" fmla="*/ 0 w 3244577"/>
                <a:gd name="connsiteY0" fmla="*/ 0 h 1381209"/>
                <a:gd name="connsiteX1" fmla="*/ 3244577 w 3244577"/>
                <a:gd name="connsiteY1" fmla="*/ 0 h 1381209"/>
                <a:gd name="connsiteX2" fmla="*/ 3233089 w 3244577"/>
                <a:gd name="connsiteY2" fmla="*/ 75276 h 1381209"/>
                <a:gd name="connsiteX3" fmla="*/ 1630760 w 3244577"/>
                <a:gd name="connsiteY3" fmla="*/ 1381209 h 1381209"/>
                <a:gd name="connsiteX4" fmla="*/ 0 w 3244577"/>
                <a:gd name="connsiteY4" fmla="*/ 1381209 h 13812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44577" h="1381209">
                  <a:moveTo>
                    <a:pt x="0" y="0"/>
                  </a:moveTo>
                  <a:lnTo>
                    <a:pt x="3244577" y="0"/>
                  </a:lnTo>
                  <a:lnTo>
                    <a:pt x="3233089" y="75276"/>
                  </a:lnTo>
                  <a:cubicBezTo>
                    <a:pt x="3080581" y="820576"/>
                    <a:pt x="2421150" y="1381209"/>
                    <a:pt x="1630760" y="1381209"/>
                  </a:cubicBezTo>
                  <a:lnTo>
                    <a:pt x="0" y="1381209"/>
                  </a:lnTo>
                  <a:close/>
                </a:path>
              </a:pathLst>
            </a:custGeom>
            <a:solidFill>
              <a:schemeClr val="accent1">
                <a:lumMod val="60000"/>
                <a:lumOff val="40000"/>
                <a:alpha val="60000"/>
              </a:schemeClr>
            </a:solidFill>
            <a:ln w="9331"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1C97FAAD-A266-412A-917A-CCD755219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74867" y="4619186"/>
              <a:ext cx="524411" cy="1433600"/>
            </a:xfrm>
            <a:custGeom>
              <a:avLst/>
              <a:gdLst>
                <a:gd name="connsiteX0" fmla="*/ 470325 w 524411"/>
                <a:gd name="connsiteY0" fmla="*/ 0 h 1433600"/>
                <a:gd name="connsiteX1" fmla="*/ 490534 w 524411"/>
                <a:gd name="connsiteY1" fmla="*/ 14563 h 1433600"/>
                <a:gd name="connsiteX2" fmla="*/ 524411 w 524411"/>
                <a:gd name="connsiteY2" fmla="*/ 41121 h 1433600"/>
                <a:gd name="connsiteX3" fmla="*/ 524411 w 524411"/>
                <a:gd name="connsiteY3" fmla="*/ 1392480 h 1433600"/>
                <a:gd name="connsiteX4" fmla="*/ 490534 w 524411"/>
                <a:gd name="connsiteY4" fmla="*/ 1419037 h 1433600"/>
                <a:gd name="connsiteX5" fmla="*/ 470325 w 524411"/>
                <a:gd name="connsiteY5" fmla="*/ 1433600 h 1433600"/>
                <a:gd name="connsiteX6" fmla="*/ 0 w 524411"/>
                <a:gd name="connsiteY6" fmla="*/ 716800 h 1433600"/>
                <a:gd name="connsiteX7" fmla="*/ 470325 w 524411"/>
                <a:gd name="connsiteY7" fmla="*/ 0 h 143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411" h="1433600">
                  <a:moveTo>
                    <a:pt x="470325" y="0"/>
                  </a:moveTo>
                  <a:cubicBezTo>
                    <a:pt x="470325" y="0"/>
                    <a:pt x="477674" y="5015"/>
                    <a:pt x="490534" y="14563"/>
                  </a:cubicBezTo>
                  <a:lnTo>
                    <a:pt x="524411" y="41121"/>
                  </a:lnTo>
                  <a:lnTo>
                    <a:pt x="524411" y="1392480"/>
                  </a:lnTo>
                  <a:lnTo>
                    <a:pt x="490534" y="1419037"/>
                  </a:lnTo>
                  <a:cubicBezTo>
                    <a:pt x="477674" y="1428586"/>
                    <a:pt x="470325" y="1433600"/>
                    <a:pt x="470325" y="1433600"/>
                  </a:cubicBezTo>
                  <a:cubicBezTo>
                    <a:pt x="470325" y="1433600"/>
                    <a:pt x="0" y="1112672"/>
                    <a:pt x="0" y="716800"/>
                  </a:cubicBezTo>
                  <a:cubicBezTo>
                    <a:pt x="0" y="320929"/>
                    <a:pt x="470325" y="0"/>
                    <a:pt x="470325" y="0"/>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7C78231E-2198-472A-BCDD-7DC60EE97B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6564" y="5050056"/>
              <a:ext cx="3266317" cy="1807944"/>
            </a:xfrm>
            <a:custGeom>
              <a:avLst/>
              <a:gdLst>
                <a:gd name="connsiteX0" fmla="*/ 1635557 w 3266317"/>
                <a:gd name="connsiteY0" fmla="*/ 0 h 1807944"/>
                <a:gd name="connsiteX1" fmla="*/ 3266317 w 3266317"/>
                <a:gd name="connsiteY1" fmla="*/ 0 h 1807944"/>
                <a:gd name="connsiteX2" fmla="*/ 3266317 w 3266317"/>
                <a:gd name="connsiteY2" fmla="*/ 1630760 h 1807944"/>
                <a:gd name="connsiteX3" fmla="*/ 3257873 w 3266317"/>
                <a:gd name="connsiteY3" fmla="*/ 1797988 h 1807944"/>
                <a:gd name="connsiteX4" fmla="*/ 3256353 w 3266317"/>
                <a:gd name="connsiteY4" fmla="*/ 1807944 h 1807944"/>
                <a:gd name="connsiteX5" fmla="*/ 0 w 3266317"/>
                <a:gd name="connsiteY5" fmla="*/ 1807944 h 1807944"/>
                <a:gd name="connsiteX6" fmla="*/ 0 w 3266317"/>
                <a:gd name="connsiteY6" fmla="*/ 1635558 h 1807944"/>
                <a:gd name="connsiteX7" fmla="*/ 1635557 w 3266317"/>
                <a:gd name="connsiteY7" fmla="*/ 0 h 1807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66317" h="1807944">
                  <a:moveTo>
                    <a:pt x="1635557" y="0"/>
                  </a:moveTo>
                  <a:lnTo>
                    <a:pt x="3266317" y="0"/>
                  </a:lnTo>
                  <a:lnTo>
                    <a:pt x="3266317" y="1630760"/>
                  </a:lnTo>
                  <a:cubicBezTo>
                    <a:pt x="3266317" y="1687217"/>
                    <a:pt x="3263457" y="1743005"/>
                    <a:pt x="3257873" y="1797988"/>
                  </a:cubicBezTo>
                  <a:lnTo>
                    <a:pt x="3256353" y="1807944"/>
                  </a:lnTo>
                  <a:lnTo>
                    <a:pt x="0" y="1807944"/>
                  </a:lnTo>
                  <a:lnTo>
                    <a:pt x="0" y="1635558"/>
                  </a:lnTo>
                  <a:cubicBezTo>
                    <a:pt x="0" y="732255"/>
                    <a:pt x="732254" y="0"/>
                    <a:pt x="1635557" y="0"/>
                  </a:cubicBezTo>
                  <a:close/>
                </a:path>
              </a:pathLst>
            </a:custGeom>
            <a:solidFill>
              <a:schemeClr val="accent1">
                <a:lumMod val="75000"/>
                <a:alpha val="65000"/>
              </a:schemeClr>
            </a:solidFill>
            <a:ln w="9331" cap="flat">
              <a:noFill/>
              <a:prstDash val="solid"/>
              <a:miter/>
            </a:ln>
          </p:spPr>
          <p:txBody>
            <a:bodyPr rtlCol="0" anchor="ctr"/>
            <a:lstStyle/>
            <a:p>
              <a:endParaRPr lang="en-US"/>
            </a:p>
          </p:txBody>
        </p:sp>
      </p:grpSp>
      <p:sp>
        <p:nvSpPr>
          <p:cNvPr id="34" name="Texture">
            <a:extLst>
              <a:ext uri="{FF2B5EF4-FFF2-40B4-BE49-F238E27FC236}">
                <a16:creationId xmlns:a16="http://schemas.microsoft.com/office/drawing/2014/main" id="{79594678-2AC3-4E14-B658-C5F647A130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3" name="Rectangle 2">
            <a:extLst>
              <a:ext uri="{FF2B5EF4-FFF2-40B4-BE49-F238E27FC236}">
                <a16:creationId xmlns:a16="http://schemas.microsoft.com/office/drawing/2014/main" id="{79801DAF-B00C-0B6E-7B4B-EA23AFD6368E}"/>
              </a:ext>
            </a:extLst>
          </p:cNvPr>
          <p:cNvSpPr/>
          <p:nvPr/>
        </p:nvSpPr>
        <p:spPr>
          <a:xfrm>
            <a:off x="549910" y="295074"/>
            <a:ext cx="11185987" cy="206551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500" b="1" dirty="0">
                <a:solidFill>
                  <a:schemeClr val="bg1"/>
                </a:solidFill>
              </a:rPr>
              <a:t>KPI</a:t>
            </a:r>
          </a:p>
          <a:p>
            <a:pPr algn="ctr"/>
            <a:endParaRPr lang="en-GB" dirty="0">
              <a:solidFill>
                <a:schemeClr val="accent3">
                  <a:lumMod val="20000"/>
                  <a:lumOff val="80000"/>
                </a:schemeClr>
              </a:solidFill>
            </a:endParaRPr>
          </a:p>
          <a:p>
            <a:pPr algn="ctr"/>
            <a:r>
              <a:rPr lang="en-GB" dirty="0">
                <a:solidFill>
                  <a:schemeClr val="accent3">
                    <a:lumMod val="20000"/>
                    <a:lumOff val="80000"/>
                  </a:schemeClr>
                </a:solidFill>
              </a:rPr>
              <a:t> Nitin spent most of 2nd highest on category tickets and bills this can be movie tickets and other types of bills </a:t>
            </a:r>
            <a:r>
              <a:rPr lang="en-GB" err="1">
                <a:solidFill>
                  <a:schemeClr val="accent3">
                    <a:lumMod val="20000"/>
                    <a:lumOff val="80000"/>
                  </a:schemeClr>
                </a:solidFill>
              </a:rPr>
              <a:t>nitin</a:t>
            </a:r>
            <a:r>
              <a:rPr lang="en-GB" dirty="0">
                <a:solidFill>
                  <a:schemeClr val="accent3">
                    <a:lumMod val="20000"/>
                    <a:lumOff val="80000"/>
                  </a:schemeClr>
                </a:solidFill>
              </a:rPr>
              <a:t> needs to reduce the money spent on these </a:t>
            </a:r>
            <a:r>
              <a:rPr lang="en-GB" err="1">
                <a:solidFill>
                  <a:schemeClr val="accent3">
                    <a:lumMod val="20000"/>
                    <a:lumOff val="80000"/>
                  </a:schemeClr>
                </a:solidFill>
              </a:rPr>
              <a:t>bills.Nitine</a:t>
            </a:r>
            <a:r>
              <a:rPr lang="en-GB" dirty="0">
                <a:solidFill>
                  <a:schemeClr val="accent3">
                    <a:lumMod val="20000"/>
                    <a:lumOff val="80000"/>
                  </a:schemeClr>
                </a:solidFill>
              </a:rPr>
              <a:t> also spending 34% </a:t>
            </a:r>
            <a:r>
              <a:rPr lang="en-GB" err="1">
                <a:solidFill>
                  <a:schemeClr val="accent3">
                    <a:lumMod val="20000"/>
                    <a:lumOff val="80000"/>
                  </a:schemeClr>
                </a:solidFill>
              </a:rPr>
              <a:t>monry</a:t>
            </a:r>
            <a:r>
              <a:rPr lang="en-GB" dirty="0">
                <a:solidFill>
                  <a:schemeClr val="accent3">
                    <a:lumMod val="20000"/>
                    <a:lumOff val="80000"/>
                  </a:schemeClr>
                </a:solidFill>
              </a:rPr>
              <a:t> on grocery so why he is ordering online foods to more savings he can reduce the money in these category.</a:t>
            </a:r>
            <a:endParaRPr lang="en-GB">
              <a:solidFill>
                <a:schemeClr val="accent3">
                  <a:lumMod val="20000"/>
                  <a:lumOff val="80000"/>
                </a:schemeClr>
              </a:solidFill>
            </a:endParaRPr>
          </a:p>
        </p:txBody>
      </p:sp>
    </p:spTree>
    <p:extLst>
      <p:ext uri="{BB962C8B-B14F-4D97-AF65-F5344CB8AC3E}">
        <p14:creationId xmlns:p14="http://schemas.microsoft.com/office/powerpoint/2010/main" val="7170403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932235E-2180-38A4-B211-57B90EBC4481}"/>
              </a:ext>
            </a:extLst>
          </p:cNvPr>
          <p:cNvSpPr txBox="1"/>
          <p:nvPr/>
        </p:nvSpPr>
        <p:spPr>
          <a:xfrm>
            <a:off x="378941" y="5939481"/>
            <a:ext cx="3422821" cy="184665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800">
                <a:cs typeface="Segoe UI"/>
              </a:rPr>
              <a:t>THANK YOU !​</a:t>
            </a:r>
          </a:p>
          <a:p>
            <a:r>
              <a:rPr lang="en-US" sz="3800">
                <a:cs typeface="Segoe UI"/>
              </a:rPr>
              <a:t>​</a:t>
            </a:r>
          </a:p>
          <a:p>
            <a:r>
              <a:rPr lang="en-US" sz="3800">
                <a:cs typeface="Segoe UI"/>
              </a:rPr>
              <a:t>​</a:t>
            </a:r>
          </a:p>
        </p:txBody>
      </p:sp>
    </p:spTree>
    <p:extLst>
      <p:ext uri="{BB962C8B-B14F-4D97-AF65-F5344CB8AC3E}">
        <p14:creationId xmlns:p14="http://schemas.microsoft.com/office/powerpoint/2010/main" val="26115157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10BD8794-3AA3-094C-571D-273D8E6A6190}"/>
              </a:ext>
            </a:extLst>
          </p:cNvPr>
          <p:cNvSpPr/>
          <p:nvPr/>
        </p:nvSpPr>
        <p:spPr>
          <a:xfrm>
            <a:off x="297069" y="-164756"/>
            <a:ext cx="11482999" cy="1309590"/>
          </a:xfrm>
          <a:custGeom>
            <a:avLst/>
            <a:gdLst>
              <a:gd name="connsiteX0" fmla="*/ 0 w 11482999"/>
              <a:gd name="connsiteY0" fmla="*/ 218269 h 1309590"/>
              <a:gd name="connsiteX1" fmla="*/ 218269 w 11482999"/>
              <a:gd name="connsiteY1" fmla="*/ 0 h 1309590"/>
              <a:gd name="connsiteX2" fmla="*/ 11264730 w 11482999"/>
              <a:gd name="connsiteY2" fmla="*/ 0 h 1309590"/>
              <a:gd name="connsiteX3" fmla="*/ 11482999 w 11482999"/>
              <a:gd name="connsiteY3" fmla="*/ 218269 h 1309590"/>
              <a:gd name="connsiteX4" fmla="*/ 11482999 w 11482999"/>
              <a:gd name="connsiteY4" fmla="*/ 1091321 h 1309590"/>
              <a:gd name="connsiteX5" fmla="*/ 11264730 w 11482999"/>
              <a:gd name="connsiteY5" fmla="*/ 1309590 h 1309590"/>
              <a:gd name="connsiteX6" fmla="*/ 218269 w 11482999"/>
              <a:gd name="connsiteY6" fmla="*/ 1309590 h 1309590"/>
              <a:gd name="connsiteX7" fmla="*/ 0 w 11482999"/>
              <a:gd name="connsiteY7" fmla="*/ 1091321 h 1309590"/>
              <a:gd name="connsiteX8" fmla="*/ 0 w 11482999"/>
              <a:gd name="connsiteY8" fmla="*/ 218269 h 1309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82999" h="1309590" fill="none" extrusionOk="0">
                <a:moveTo>
                  <a:pt x="0" y="218269"/>
                </a:moveTo>
                <a:cubicBezTo>
                  <a:pt x="-3707" y="99859"/>
                  <a:pt x="98240" y="-1403"/>
                  <a:pt x="218269" y="0"/>
                </a:cubicBezTo>
                <a:cubicBezTo>
                  <a:pt x="2079678" y="6341"/>
                  <a:pt x="10058702" y="78981"/>
                  <a:pt x="11264730" y="0"/>
                </a:cubicBezTo>
                <a:cubicBezTo>
                  <a:pt x="11388295" y="3622"/>
                  <a:pt x="11485094" y="99096"/>
                  <a:pt x="11482999" y="218269"/>
                </a:cubicBezTo>
                <a:cubicBezTo>
                  <a:pt x="11547354" y="649812"/>
                  <a:pt x="11494528" y="792058"/>
                  <a:pt x="11482999" y="1091321"/>
                </a:cubicBezTo>
                <a:cubicBezTo>
                  <a:pt x="11492724" y="1211847"/>
                  <a:pt x="11383633" y="1303611"/>
                  <a:pt x="11264730" y="1309590"/>
                </a:cubicBezTo>
                <a:cubicBezTo>
                  <a:pt x="6084936" y="1197795"/>
                  <a:pt x="5291032" y="1170414"/>
                  <a:pt x="218269" y="1309590"/>
                </a:cubicBezTo>
                <a:cubicBezTo>
                  <a:pt x="115986" y="1319226"/>
                  <a:pt x="14929" y="1204676"/>
                  <a:pt x="0" y="1091321"/>
                </a:cubicBezTo>
                <a:cubicBezTo>
                  <a:pt x="44790" y="912438"/>
                  <a:pt x="-19586" y="565435"/>
                  <a:pt x="0" y="218269"/>
                </a:cubicBezTo>
                <a:close/>
              </a:path>
              <a:path w="11482999" h="1309590" stroke="0" extrusionOk="0">
                <a:moveTo>
                  <a:pt x="0" y="218269"/>
                </a:moveTo>
                <a:cubicBezTo>
                  <a:pt x="-8839" y="102957"/>
                  <a:pt x="103439" y="6176"/>
                  <a:pt x="218269" y="0"/>
                </a:cubicBezTo>
                <a:cubicBezTo>
                  <a:pt x="3181068" y="16556"/>
                  <a:pt x="8861634" y="153319"/>
                  <a:pt x="11264730" y="0"/>
                </a:cubicBezTo>
                <a:cubicBezTo>
                  <a:pt x="11378658" y="9475"/>
                  <a:pt x="11488225" y="95736"/>
                  <a:pt x="11482999" y="218269"/>
                </a:cubicBezTo>
                <a:cubicBezTo>
                  <a:pt x="11558984" y="332541"/>
                  <a:pt x="11508103" y="933560"/>
                  <a:pt x="11482999" y="1091321"/>
                </a:cubicBezTo>
                <a:cubicBezTo>
                  <a:pt x="11496878" y="1213006"/>
                  <a:pt x="11377562" y="1318857"/>
                  <a:pt x="11264730" y="1309590"/>
                </a:cubicBezTo>
                <a:cubicBezTo>
                  <a:pt x="8474842" y="1212772"/>
                  <a:pt x="2590135" y="1258536"/>
                  <a:pt x="218269" y="1309590"/>
                </a:cubicBezTo>
                <a:cubicBezTo>
                  <a:pt x="94814" y="1306418"/>
                  <a:pt x="7990" y="1211454"/>
                  <a:pt x="0" y="1091321"/>
                </a:cubicBezTo>
                <a:cubicBezTo>
                  <a:pt x="-57313" y="904315"/>
                  <a:pt x="-69152" y="343180"/>
                  <a:pt x="0" y="218269"/>
                </a:cubicBezTo>
                <a:close/>
              </a:path>
            </a:pathLst>
          </a:custGeom>
          <a:solidFill>
            <a:srgbClr val="261818">
              <a:alpha val="31000"/>
            </a:srgbClr>
          </a:solidFill>
          <a:ln>
            <a:prstDash val="sysDot"/>
            <a:extLst>
              <a:ext uri="{C807C97D-BFC1-408E-A445-0C87EB9F89A2}">
                <ask:lineSketchStyleProps xmlns:ask="http://schemas.microsoft.com/office/drawing/2018/sketchyshapes" sd="3989574929">
                  <a:prstGeom prst="roundRect">
                    <a:avLst/>
                  </a:prstGeom>
                  <ask:type>
                    <ask:lineSketchCurve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3000" b="1" dirty="0">
                <a:solidFill>
                  <a:schemeClr val="tx1"/>
                </a:solidFill>
              </a:rPr>
              <a:t>Problem Statement</a:t>
            </a:r>
            <a:endParaRPr lang="en-US" sz="3000" b="1" dirty="0">
              <a:solidFill>
                <a:schemeClr val="tx1"/>
              </a:solidFill>
            </a:endParaRPr>
          </a:p>
        </p:txBody>
      </p:sp>
      <p:sp>
        <p:nvSpPr>
          <p:cNvPr id="6" name="Rounded Rectangle 23">
            <a:extLst>
              <a:ext uri="{FF2B5EF4-FFF2-40B4-BE49-F238E27FC236}">
                <a16:creationId xmlns:a16="http://schemas.microsoft.com/office/drawing/2014/main" id="{052E13E6-2288-055D-6949-406BCA20202A}"/>
              </a:ext>
            </a:extLst>
          </p:cNvPr>
          <p:cNvSpPr/>
          <p:nvPr/>
        </p:nvSpPr>
        <p:spPr>
          <a:xfrm>
            <a:off x="1210236" y="1418828"/>
            <a:ext cx="8678968" cy="4786340"/>
          </a:xfrm>
          <a:prstGeom prst="roundRect">
            <a:avLst/>
          </a:prstGeom>
          <a:solidFill>
            <a:srgbClr val="264A84">
              <a:alpha val="66000"/>
            </a:srgb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1">
              <a:lnSpc>
                <a:spcPct val="90000"/>
              </a:lnSpc>
              <a:spcBef>
                <a:spcPts val="800"/>
              </a:spcBef>
              <a:spcAft>
                <a:spcPts val="800"/>
              </a:spcAft>
            </a:pPr>
            <a:r>
              <a:rPr lang="en-US" sz="2200" dirty="0">
                <a:solidFill>
                  <a:schemeClr val="accent6">
                    <a:lumMod val="60000"/>
                    <a:lumOff val="40000"/>
                  </a:schemeClr>
                </a:solidFill>
                <a:latin typeface="Verdana"/>
                <a:ea typeface="Verdana"/>
              </a:rPr>
              <a:t>Nitin works as a Graphic Designer in a new company. He earns Rs 15,000/- per month. He is planning to buy a scooter for his daily commute to the office. </a:t>
            </a:r>
          </a:p>
          <a:p>
            <a:pPr lvl="1">
              <a:lnSpc>
                <a:spcPct val="90000"/>
              </a:lnSpc>
              <a:spcBef>
                <a:spcPts val="800"/>
              </a:spcBef>
              <a:spcAft>
                <a:spcPts val="800"/>
              </a:spcAft>
            </a:pPr>
            <a:r>
              <a:rPr lang="en-US" sz="2200" dirty="0">
                <a:solidFill>
                  <a:schemeClr val="accent6">
                    <a:lumMod val="60000"/>
                    <a:lumOff val="40000"/>
                  </a:schemeClr>
                </a:solidFill>
                <a:latin typeface="Verdana"/>
                <a:ea typeface="Verdana"/>
              </a:rPr>
              <a:t>For the last couple of months, Nitin is not able to save at all for his scooter. His friend Ayush told him that he needed to figure out where most of the money goes and cut down that expense. </a:t>
            </a:r>
          </a:p>
          <a:p>
            <a:pPr lvl="1">
              <a:lnSpc>
                <a:spcPct val="90000"/>
              </a:lnSpc>
              <a:spcBef>
                <a:spcPts val="800"/>
              </a:spcBef>
              <a:spcAft>
                <a:spcPts val="800"/>
              </a:spcAft>
            </a:pPr>
            <a:r>
              <a:rPr lang="en-US" sz="2200" dirty="0">
                <a:solidFill>
                  <a:schemeClr val="accent6">
                    <a:lumMod val="60000"/>
                    <a:lumOff val="40000"/>
                  </a:schemeClr>
                </a:solidFill>
                <a:latin typeface="Verdana"/>
                <a:ea typeface="Verdana"/>
              </a:rPr>
              <a:t>Help Nitin increase his savings by removing some unnecessary expenses.</a:t>
            </a:r>
          </a:p>
          <a:p>
            <a:pPr algn="ctr"/>
            <a:endParaRPr lang="en-US" dirty="0">
              <a:solidFill>
                <a:prstClr val="white"/>
              </a:solidFill>
            </a:endParaRPr>
          </a:p>
        </p:txBody>
      </p:sp>
    </p:spTree>
    <p:extLst>
      <p:ext uri="{BB962C8B-B14F-4D97-AF65-F5344CB8AC3E}">
        <p14:creationId xmlns:p14="http://schemas.microsoft.com/office/powerpoint/2010/main" val="7100596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96E977BD-84DD-4A43-55C5-54B208E04326}"/>
              </a:ext>
            </a:extLst>
          </p:cNvPr>
          <p:cNvSpPr/>
          <p:nvPr/>
        </p:nvSpPr>
        <p:spPr>
          <a:xfrm>
            <a:off x="297069" y="-164756"/>
            <a:ext cx="11482999" cy="1309590"/>
          </a:xfrm>
          <a:custGeom>
            <a:avLst/>
            <a:gdLst>
              <a:gd name="connsiteX0" fmla="*/ 0 w 11482999"/>
              <a:gd name="connsiteY0" fmla="*/ 218269 h 1309590"/>
              <a:gd name="connsiteX1" fmla="*/ 218269 w 11482999"/>
              <a:gd name="connsiteY1" fmla="*/ 0 h 1309590"/>
              <a:gd name="connsiteX2" fmla="*/ 11264730 w 11482999"/>
              <a:gd name="connsiteY2" fmla="*/ 0 h 1309590"/>
              <a:gd name="connsiteX3" fmla="*/ 11482999 w 11482999"/>
              <a:gd name="connsiteY3" fmla="*/ 218269 h 1309590"/>
              <a:gd name="connsiteX4" fmla="*/ 11482999 w 11482999"/>
              <a:gd name="connsiteY4" fmla="*/ 1091321 h 1309590"/>
              <a:gd name="connsiteX5" fmla="*/ 11264730 w 11482999"/>
              <a:gd name="connsiteY5" fmla="*/ 1309590 h 1309590"/>
              <a:gd name="connsiteX6" fmla="*/ 218269 w 11482999"/>
              <a:gd name="connsiteY6" fmla="*/ 1309590 h 1309590"/>
              <a:gd name="connsiteX7" fmla="*/ 0 w 11482999"/>
              <a:gd name="connsiteY7" fmla="*/ 1091321 h 1309590"/>
              <a:gd name="connsiteX8" fmla="*/ 0 w 11482999"/>
              <a:gd name="connsiteY8" fmla="*/ 218269 h 1309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82999" h="1309590" fill="none" extrusionOk="0">
                <a:moveTo>
                  <a:pt x="0" y="218269"/>
                </a:moveTo>
                <a:cubicBezTo>
                  <a:pt x="-3707" y="99859"/>
                  <a:pt x="98240" y="-1403"/>
                  <a:pt x="218269" y="0"/>
                </a:cubicBezTo>
                <a:cubicBezTo>
                  <a:pt x="2079678" y="6341"/>
                  <a:pt x="10058702" y="78981"/>
                  <a:pt x="11264730" y="0"/>
                </a:cubicBezTo>
                <a:cubicBezTo>
                  <a:pt x="11388295" y="3622"/>
                  <a:pt x="11485094" y="99096"/>
                  <a:pt x="11482999" y="218269"/>
                </a:cubicBezTo>
                <a:cubicBezTo>
                  <a:pt x="11547354" y="649812"/>
                  <a:pt x="11494528" y="792058"/>
                  <a:pt x="11482999" y="1091321"/>
                </a:cubicBezTo>
                <a:cubicBezTo>
                  <a:pt x="11492724" y="1211847"/>
                  <a:pt x="11383633" y="1303611"/>
                  <a:pt x="11264730" y="1309590"/>
                </a:cubicBezTo>
                <a:cubicBezTo>
                  <a:pt x="6084936" y="1197795"/>
                  <a:pt x="5291032" y="1170414"/>
                  <a:pt x="218269" y="1309590"/>
                </a:cubicBezTo>
                <a:cubicBezTo>
                  <a:pt x="115986" y="1319226"/>
                  <a:pt x="14929" y="1204676"/>
                  <a:pt x="0" y="1091321"/>
                </a:cubicBezTo>
                <a:cubicBezTo>
                  <a:pt x="44790" y="912438"/>
                  <a:pt x="-19586" y="565435"/>
                  <a:pt x="0" y="218269"/>
                </a:cubicBezTo>
                <a:close/>
              </a:path>
              <a:path w="11482999" h="1309590" stroke="0" extrusionOk="0">
                <a:moveTo>
                  <a:pt x="0" y="218269"/>
                </a:moveTo>
                <a:cubicBezTo>
                  <a:pt x="-8839" y="102957"/>
                  <a:pt x="103439" y="6176"/>
                  <a:pt x="218269" y="0"/>
                </a:cubicBezTo>
                <a:cubicBezTo>
                  <a:pt x="3181068" y="16556"/>
                  <a:pt x="8861634" y="153319"/>
                  <a:pt x="11264730" y="0"/>
                </a:cubicBezTo>
                <a:cubicBezTo>
                  <a:pt x="11378658" y="9475"/>
                  <a:pt x="11488225" y="95736"/>
                  <a:pt x="11482999" y="218269"/>
                </a:cubicBezTo>
                <a:cubicBezTo>
                  <a:pt x="11558984" y="332541"/>
                  <a:pt x="11508103" y="933560"/>
                  <a:pt x="11482999" y="1091321"/>
                </a:cubicBezTo>
                <a:cubicBezTo>
                  <a:pt x="11496878" y="1213006"/>
                  <a:pt x="11377562" y="1318857"/>
                  <a:pt x="11264730" y="1309590"/>
                </a:cubicBezTo>
                <a:cubicBezTo>
                  <a:pt x="8474842" y="1212772"/>
                  <a:pt x="2590135" y="1258536"/>
                  <a:pt x="218269" y="1309590"/>
                </a:cubicBezTo>
                <a:cubicBezTo>
                  <a:pt x="94814" y="1306418"/>
                  <a:pt x="7990" y="1211454"/>
                  <a:pt x="0" y="1091321"/>
                </a:cubicBezTo>
                <a:cubicBezTo>
                  <a:pt x="-57313" y="904315"/>
                  <a:pt x="-69152" y="343180"/>
                  <a:pt x="0" y="218269"/>
                </a:cubicBezTo>
                <a:close/>
              </a:path>
            </a:pathLst>
          </a:custGeom>
          <a:solidFill>
            <a:srgbClr val="261818">
              <a:alpha val="31000"/>
            </a:srgbClr>
          </a:solidFill>
          <a:ln>
            <a:prstDash val="sysDot"/>
            <a:extLst>
              <a:ext uri="{C807C97D-BFC1-408E-A445-0C87EB9F89A2}">
                <ask:lineSketchStyleProps xmlns:ask="http://schemas.microsoft.com/office/drawing/2018/sketchyshapes" sd="3989574929">
                  <a:prstGeom prst="roundRect">
                    <a:avLst/>
                  </a:prstGeom>
                  <ask:type>
                    <ask:lineSketchCurve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r>
              <a:rPr lang="en-GB" sz="3000" b="1" dirty="0">
                <a:solidFill>
                  <a:schemeClr val="tx1"/>
                </a:solidFill>
              </a:rPr>
              <a:t>ABOUT DATASET</a:t>
            </a:r>
            <a:endParaRPr lang="en-US" sz="3000" b="1" dirty="0">
              <a:solidFill>
                <a:schemeClr val="tx1"/>
              </a:solidFill>
            </a:endParaRPr>
          </a:p>
        </p:txBody>
      </p:sp>
      <p:sp>
        <p:nvSpPr>
          <p:cNvPr id="7" name="Rounded Rectangle 23">
            <a:extLst>
              <a:ext uri="{FF2B5EF4-FFF2-40B4-BE49-F238E27FC236}">
                <a16:creationId xmlns:a16="http://schemas.microsoft.com/office/drawing/2014/main" id="{664D53B1-57F2-216C-A0EA-7CF226B9E65B}"/>
              </a:ext>
            </a:extLst>
          </p:cNvPr>
          <p:cNvSpPr/>
          <p:nvPr/>
        </p:nvSpPr>
        <p:spPr>
          <a:xfrm>
            <a:off x="56940" y="1532098"/>
            <a:ext cx="12077076" cy="4786340"/>
          </a:xfrm>
          <a:prstGeom prst="roundRect">
            <a:avLst/>
          </a:prstGeom>
          <a:solidFill>
            <a:srgbClr val="233045">
              <a:alpha val="34000"/>
            </a:srgb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t"/>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dirty="0">
                <a:solidFill>
                  <a:prstClr val="white"/>
                </a:solidFill>
              </a:rPr>
              <a:t>  DATASET FOR JUNE MONTH - </a:t>
            </a:r>
            <a:r>
              <a:rPr lang="en-US" dirty="0">
                <a:solidFill>
                  <a:prstClr val="white"/>
                </a:solidFill>
                <a:ea typeface="+mn-lt"/>
                <a:cs typeface="+mn-lt"/>
              </a:rPr>
              <a:t>👇</a:t>
            </a:r>
            <a:endParaRPr lang="en-US" dirty="0">
              <a:solidFill>
                <a:prstClr val="white"/>
              </a:solidFill>
            </a:endParaRPr>
          </a:p>
          <a:p>
            <a:endParaRPr lang="en-US" dirty="0">
              <a:solidFill>
                <a:prstClr val="white"/>
              </a:solidFill>
              <a:ea typeface="+mn-lt"/>
              <a:cs typeface="+mn-lt"/>
            </a:endParaRPr>
          </a:p>
          <a:p>
            <a:r>
              <a:rPr lang="en-US" dirty="0">
                <a:solidFill>
                  <a:prstClr val="white"/>
                </a:solidFill>
                <a:ea typeface="+mn-lt"/>
                <a:cs typeface="+mn-lt"/>
              </a:rPr>
              <a:t>            </a:t>
            </a:r>
            <a:r>
              <a:rPr lang="en-US" dirty="0">
                <a:solidFill>
                  <a:schemeClr val="accent6">
                    <a:lumMod val="60000"/>
                    <a:lumOff val="40000"/>
                  </a:schemeClr>
                </a:solidFill>
                <a:ea typeface="+mn-lt"/>
                <a:cs typeface="+mn-lt"/>
              </a:rPr>
              <a:t>  </a:t>
            </a:r>
            <a:r>
              <a:rPr lang="en-US" sz="2000" dirty="0">
                <a:solidFill>
                  <a:schemeClr val="accent6">
                    <a:lumMod val="60000"/>
                    <a:lumOff val="40000"/>
                  </a:schemeClr>
                </a:solidFill>
                <a:ea typeface="+mn-lt"/>
                <a:cs typeface="+mn-lt"/>
              </a:rPr>
              <a:t>   </a:t>
            </a:r>
            <a:r>
              <a:rPr lang="en-US" sz="2000" dirty="0">
                <a:solidFill>
                  <a:schemeClr val="accent6">
                    <a:lumMod val="60000"/>
                    <a:lumOff val="40000"/>
                  </a:schemeClr>
                </a:solidFill>
                <a:ea typeface="+mn-lt"/>
                <a:cs typeface="+mn-lt"/>
                <a:hlinkClick r:id="rId2">
                  <a:extLst>
                    <a:ext uri="{A12FA001-AC4F-418D-AE19-62706E023703}">
                      <ahyp:hlinkClr xmlns:ahyp="http://schemas.microsoft.com/office/drawing/2018/hyperlinkcolor" val="tx"/>
                    </a:ext>
                  </a:extLst>
                </a:hlinkClick>
              </a:rPr>
              <a:t>June Month</a:t>
            </a:r>
          </a:p>
          <a:p>
            <a:endParaRPr lang="en-US" dirty="0">
              <a:solidFill>
                <a:prstClr val="white"/>
              </a:solidFill>
              <a:ea typeface="+mn-lt"/>
              <a:cs typeface="+mn-lt"/>
            </a:endParaRPr>
          </a:p>
          <a:p>
            <a:endParaRPr lang="en-US" dirty="0">
              <a:solidFill>
                <a:prstClr val="white"/>
              </a:solidFill>
              <a:ea typeface="+mn-lt"/>
              <a:cs typeface="+mn-lt"/>
            </a:endParaRPr>
          </a:p>
          <a:p>
            <a:endParaRPr lang="en-US" dirty="0">
              <a:solidFill>
                <a:prstClr val="white"/>
              </a:solidFill>
              <a:ea typeface="+mn-lt"/>
              <a:cs typeface="+mn-lt"/>
            </a:endParaRPr>
          </a:p>
          <a:p>
            <a:r>
              <a:rPr lang="en-US" dirty="0">
                <a:solidFill>
                  <a:prstClr val="white"/>
                </a:solidFill>
                <a:ea typeface="+mn-lt"/>
                <a:cs typeface="+mn-lt"/>
              </a:rPr>
              <a:t>  DATASET FOR 6 MONTH - 👇</a:t>
            </a:r>
          </a:p>
          <a:p>
            <a:endParaRPr lang="en-US" dirty="0">
              <a:solidFill>
                <a:prstClr val="white"/>
              </a:solidFill>
              <a:ea typeface="+mn-lt"/>
              <a:cs typeface="+mn-lt"/>
            </a:endParaRPr>
          </a:p>
          <a:p>
            <a:endParaRPr lang="en-US" dirty="0">
              <a:solidFill>
                <a:prstClr val="white"/>
              </a:solidFill>
              <a:ea typeface="+mn-lt"/>
              <a:cs typeface="+mn-lt"/>
            </a:endParaRPr>
          </a:p>
          <a:p>
            <a:r>
              <a:rPr lang="en-US" dirty="0">
                <a:solidFill>
                  <a:prstClr val="white"/>
                </a:solidFill>
                <a:ea typeface="+mn-lt"/>
                <a:cs typeface="+mn-lt"/>
              </a:rPr>
              <a:t>                  </a:t>
            </a:r>
            <a:r>
              <a:rPr lang="en-US" sz="2000" dirty="0">
                <a:solidFill>
                  <a:prstClr val="white"/>
                </a:solidFill>
                <a:ea typeface="+mn-lt"/>
                <a:cs typeface="+mn-lt"/>
              </a:rPr>
              <a:t>     </a:t>
            </a:r>
            <a:r>
              <a:rPr lang="en-US" sz="2000" dirty="0">
                <a:solidFill>
                  <a:schemeClr val="accent6">
                    <a:lumMod val="60000"/>
                    <a:lumOff val="40000"/>
                  </a:schemeClr>
                </a:solidFill>
                <a:ea typeface="+mn-lt"/>
                <a:cs typeface="+mn-lt"/>
                <a:hlinkClick r:id="rId3">
                  <a:extLst>
                    <a:ext uri="{A12FA001-AC4F-418D-AE19-62706E023703}">
                      <ahyp:hlinkClr xmlns:ahyp="http://schemas.microsoft.com/office/drawing/2018/hyperlinkcolor" val="tx"/>
                    </a:ext>
                  </a:extLst>
                </a:hlinkClick>
              </a:rPr>
              <a:t>6 Month</a:t>
            </a:r>
            <a:endParaRPr lang="en-US" sz="2000" dirty="0">
              <a:solidFill>
                <a:schemeClr val="accent6">
                  <a:lumMod val="60000"/>
                  <a:lumOff val="40000"/>
                </a:schemeClr>
              </a:solidFill>
              <a:ea typeface="+mn-lt"/>
              <a:cs typeface="+mn-lt"/>
            </a:endParaRPr>
          </a:p>
          <a:p>
            <a:endParaRPr lang="en-US" dirty="0">
              <a:solidFill>
                <a:prstClr val="white"/>
              </a:solidFill>
              <a:ea typeface="+mn-lt"/>
              <a:cs typeface="+mn-lt"/>
            </a:endParaRPr>
          </a:p>
          <a:p>
            <a:endParaRPr lang="en-US" dirty="0">
              <a:solidFill>
                <a:prstClr val="white"/>
              </a:solidFill>
              <a:ea typeface="+mn-lt"/>
              <a:cs typeface="+mn-lt"/>
            </a:endParaRPr>
          </a:p>
          <a:p>
            <a:endParaRPr lang="en-US">
              <a:solidFill>
                <a:prstClr val="white"/>
              </a:solidFill>
              <a:ea typeface="+mn-lt"/>
              <a:cs typeface="+mn-lt"/>
            </a:endParaRPr>
          </a:p>
        </p:txBody>
      </p:sp>
      <p:pic>
        <p:nvPicPr>
          <p:cNvPr id="8" name="Picture 7" descr="A white chain with a black background&#10;&#10;Description automatically generated">
            <a:extLst>
              <a:ext uri="{FF2B5EF4-FFF2-40B4-BE49-F238E27FC236}">
                <a16:creationId xmlns:a16="http://schemas.microsoft.com/office/drawing/2014/main" id="{1697C763-0412-8F67-0421-E823B54D3D85}"/>
              </a:ext>
            </a:extLst>
          </p:cNvPr>
          <p:cNvPicPr>
            <a:picLocks noChangeAspect="1"/>
          </p:cNvPicPr>
          <p:nvPr/>
        </p:nvPicPr>
        <p:blipFill>
          <a:blip r:embed="rId4"/>
          <a:stretch>
            <a:fillRect/>
          </a:stretch>
        </p:blipFill>
        <p:spPr>
          <a:xfrm>
            <a:off x="593124" y="2405450"/>
            <a:ext cx="409834" cy="317158"/>
          </a:xfrm>
          <a:prstGeom prst="rect">
            <a:avLst/>
          </a:prstGeom>
        </p:spPr>
      </p:pic>
      <p:pic>
        <p:nvPicPr>
          <p:cNvPr id="10" name="Picture 9" descr="A white chain with a black background&#10;&#10;Description automatically generated">
            <a:extLst>
              <a:ext uri="{FF2B5EF4-FFF2-40B4-BE49-F238E27FC236}">
                <a16:creationId xmlns:a16="http://schemas.microsoft.com/office/drawing/2014/main" id="{DB03169E-DBC7-63DA-301B-1E3550AE3704}"/>
              </a:ext>
            </a:extLst>
          </p:cNvPr>
          <p:cNvPicPr>
            <a:picLocks noChangeAspect="1"/>
          </p:cNvPicPr>
          <p:nvPr/>
        </p:nvPicPr>
        <p:blipFill>
          <a:blip r:embed="rId4"/>
          <a:stretch>
            <a:fillRect/>
          </a:stretch>
        </p:blipFill>
        <p:spPr>
          <a:xfrm>
            <a:off x="397475" y="4341342"/>
            <a:ext cx="409834" cy="317158"/>
          </a:xfrm>
          <a:prstGeom prst="rect">
            <a:avLst/>
          </a:prstGeom>
        </p:spPr>
      </p:pic>
    </p:spTree>
    <p:extLst>
      <p:ext uri="{BB962C8B-B14F-4D97-AF65-F5344CB8AC3E}">
        <p14:creationId xmlns:p14="http://schemas.microsoft.com/office/powerpoint/2010/main" val="41284487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F0169D87-D6AC-EB6D-9686-3AB09362EE53}"/>
              </a:ext>
            </a:extLst>
          </p:cNvPr>
          <p:cNvSpPr/>
          <p:nvPr/>
        </p:nvSpPr>
        <p:spPr>
          <a:xfrm>
            <a:off x="297069" y="-164756"/>
            <a:ext cx="11482999" cy="1309590"/>
          </a:xfrm>
          <a:custGeom>
            <a:avLst/>
            <a:gdLst>
              <a:gd name="connsiteX0" fmla="*/ 0 w 11482999"/>
              <a:gd name="connsiteY0" fmla="*/ 218269 h 1309590"/>
              <a:gd name="connsiteX1" fmla="*/ 218269 w 11482999"/>
              <a:gd name="connsiteY1" fmla="*/ 0 h 1309590"/>
              <a:gd name="connsiteX2" fmla="*/ 11264730 w 11482999"/>
              <a:gd name="connsiteY2" fmla="*/ 0 h 1309590"/>
              <a:gd name="connsiteX3" fmla="*/ 11482999 w 11482999"/>
              <a:gd name="connsiteY3" fmla="*/ 218269 h 1309590"/>
              <a:gd name="connsiteX4" fmla="*/ 11482999 w 11482999"/>
              <a:gd name="connsiteY4" fmla="*/ 1091321 h 1309590"/>
              <a:gd name="connsiteX5" fmla="*/ 11264730 w 11482999"/>
              <a:gd name="connsiteY5" fmla="*/ 1309590 h 1309590"/>
              <a:gd name="connsiteX6" fmla="*/ 218269 w 11482999"/>
              <a:gd name="connsiteY6" fmla="*/ 1309590 h 1309590"/>
              <a:gd name="connsiteX7" fmla="*/ 0 w 11482999"/>
              <a:gd name="connsiteY7" fmla="*/ 1091321 h 1309590"/>
              <a:gd name="connsiteX8" fmla="*/ 0 w 11482999"/>
              <a:gd name="connsiteY8" fmla="*/ 218269 h 1309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82999" h="1309590" fill="none" extrusionOk="0">
                <a:moveTo>
                  <a:pt x="0" y="218269"/>
                </a:moveTo>
                <a:cubicBezTo>
                  <a:pt x="-3707" y="99859"/>
                  <a:pt x="98240" y="-1403"/>
                  <a:pt x="218269" y="0"/>
                </a:cubicBezTo>
                <a:cubicBezTo>
                  <a:pt x="2079678" y="6341"/>
                  <a:pt x="10058702" y="78981"/>
                  <a:pt x="11264730" y="0"/>
                </a:cubicBezTo>
                <a:cubicBezTo>
                  <a:pt x="11388295" y="3622"/>
                  <a:pt x="11485094" y="99096"/>
                  <a:pt x="11482999" y="218269"/>
                </a:cubicBezTo>
                <a:cubicBezTo>
                  <a:pt x="11547354" y="649812"/>
                  <a:pt x="11494528" y="792058"/>
                  <a:pt x="11482999" y="1091321"/>
                </a:cubicBezTo>
                <a:cubicBezTo>
                  <a:pt x="11492724" y="1211847"/>
                  <a:pt x="11383633" y="1303611"/>
                  <a:pt x="11264730" y="1309590"/>
                </a:cubicBezTo>
                <a:cubicBezTo>
                  <a:pt x="6084936" y="1197795"/>
                  <a:pt x="5291032" y="1170414"/>
                  <a:pt x="218269" y="1309590"/>
                </a:cubicBezTo>
                <a:cubicBezTo>
                  <a:pt x="115986" y="1319226"/>
                  <a:pt x="14929" y="1204676"/>
                  <a:pt x="0" y="1091321"/>
                </a:cubicBezTo>
                <a:cubicBezTo>
                  <a:pt x="44790" y="912438"/>
                  <a:pt x="-19586" y="565435"/>
                  <a:pt x="0" y="218269"/>
                </a:cubicBezTo>
                <a:close/>
              </a:path>
              <a:path w="11482999" h="1309590" stroke="0" extrusionOk="0">
                <a:moveTo>
                  <a:pt x="0" y="218269"/>
                </a:moveTo>
                <a:cubicBezTo>
                  <a:pt x="-8839" y="102957"/>
                  <a:pt x="103439" y="6176"/>
                  <a:pt x="218269" y="0"/>
                </a:cubicBezTo>
                <a:cubicBezTo>
                  <a:pt x="3181068" y="16556"/>
                  <a:pt x="8861634" y="153319"/>
                  <a:pt x="11264730" y="0"/>
                </a:cubicBezTo>
                <a:cubicBezTo>
                  <a:pt x="11378658" y="9475"/>
                  <a:pt x="11488225" y="95736"/>
                  <a:pt x="11482999" y="218269"/>
                </a:cubicBezTo>
                <a:cubicBezTo>
                  <a:pt x="11558984" y="332541"/>
                  <a:pt x="11508103" y="933560"/>
                  <a:pt x="11482999" y="1091321"/>
                </a:cubicBezTo>
                <a:cubicBezTo>
                  <a:pt x="11496878" y="1213006"/>
                  <a:pt x="11377562" y="1318857"/>
                  <a:pt x="11264730" y="1309590"/>
                </a:cubicBezTo>
                <a:cubicBezTo>
                  <a:pt x="8474842" y="1212772"/>
                  <a:pt x="2590135" y="1258536"/>
                  <a:pt x="218269" y="1309590"/>
                </a:cubicBezTo>
                <a:cubicBezTo>
                  <a:pt x="94814" y="1306418"/>
                  <a:pt x="7990" y="1211454"/>
                  <a:pt x="0" y="1091321"/>
                </a:cubicBezTo>
                <a:cubicBezTo>
                  <a:pt x="-57313" y="904315"/>
                  <a:pt x="-69152" y="343180"/>
                  <a:pt x="0" y="218269"/>
                </a:cubicBezTo>
                <a:close/>
              </a:path>
            </a:pathLst>
          </a:custGeom>
          <a:solidFill>
            <a:srgbClr val="261818">
              <a:alpha val="31000"/>
            </a:srgbClr>
          </a:solidFill>
          <a:ln>
            <a:prstDash val="sysDot"/>
            <a:extLst>
              <a:ext uri="{C807C97D-BFC1-408E-A445-0C87EB9F89A2}">
                <ask:lineSketchStyleProps xmlns:ask="http://schemas.microsoft.com/office/drawing/2018/sketchyshapes" sd="3989574929">
                  <a:prstGeom prst="roundRect">
                    <a:avLst/>
                  </a:prstGeom>
                  <ask:type>
                    <ask:lineSketchCurve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r>
              <a:rPr lang="en-GB" sz="3000" b="1" dirty="0">
                <a:solidFill>
                  <a:schemeClr val="tx1"/>
                </a:solidFill>
              </a:rPr>
              <a:t>Tasks Part -1</a:t>
            </a:r>
          </a:p>
        </p:txBody>
      </p:sp>
      <p:sp>
        <p:nvSpPr>
          <p:cNvPr id="11" name="Round Diagonal Corner Rectangle 24">
            <a:extLst>
              <a:ext uri="{FF2B5EF4-FFF2-40B4-BE49-F238E27FC236}">
                <a16:creationId xmlns:a16="http://schemas.microsoft.com/office/drawing/2014/main" id="{123977C9-BC6A-B794-3862-0449D82152BC}"/>
              </a:ext>
            </a:extLst>
          </p:cNvPr>
          <p:cNvSpPr/>
          <p:nvPr/>
        </p:nvSpPr>
        <p:spPr>
          <a:xfrm>
            <a:off x="1891345" y="1698338"/>
            <a:ext cx="7961265" cy="4328537"/>
          </a:xfrm>
          <a:prstGeom prst="round2DiagRect">
            <a:avLst>
              <a:gd name="adj1" fmla="val 22756"/>
              <a:gd name="adj2" fmla="val 2553"/>
            </a:avLst>
          </a:prstGeom>
          <a:solidFill>
            <a:srgbClr val="9FF0DF">
              <a:alpha val="26000"/>
            </a:srgbClr>
          </a:solidFill>
          <a:ln w="28575">
            <a:solidFill>
              <a:srgbClr val="8D0257"/>
            </a:solidFill>
          </a:ln>
        </p:spPr>
        <p:txBody>
          <a:bodyPr wrap="square" lIns="0" tIns="0" rIns="0" bIns="0" anchor="ctr"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dirty="0">
              <a:solidFill>
                <a:srgbClr val="FF0000"/>
              </a:solidFill>
              <a:latin typeface="Verdana" panose="020B0604030504040204" pitchFamily="34" charset="0"/>
              <a:ea typeface="Verdana" panose="020B0604030504040204" pitchFamily="34" charset="0"/>
            </a:endParaRPr>
          </a:p>
        </p:txBody>
      </p:sp>
      <p:sp>
        <p:nvSpPr>
          <p:cNvPr id="12" name="Rectangle 11">
            <a:extLst>
              <a:ext uri="{FF2B5EF4-FFF2-40B4-BE49-F238E27FC236}">
                <a16:creationId xmlns:a16="http://schemas.microsoft.com/office/drawing/2014/main" id="{89DC5C5A-9650-16DC-1152-08947E9FECFD}"/>
              </a:ext>
            </a:extLst>
          </p:cNvPr>
          <p:cNvSpPr/>
          <p:nvPr/>
        </p:nvSpPr>
        <p:spPr>
          <a:xfrm>
            <a:off x="2677297" y="2138926"/>
            <a:ext cx="6395663" cy="3098284"/>
          </a:xfrm>
          <a:prstGeom prst="rect">
            <a:avLst/>
          </a:prstGeom>
        </p:spPr>
        <p:txBody>
          <a:bodyPr wrap="square" lIns="91440" tIns="45720" rIns="91440" bIns="4572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Bef>
                <a:spcPts val="400"/>
              </a:spcBef>
              <a:spcAft>
                <a:spcPts val="400"/>
              </a:spcAft>
            </a:pPr>
            <a:endParaRPr lang="en-US" dirty="0">
              <a:solidFill>
                <a:prstClr val="black"/>
              </a:solidFill>
              <a:latin typeface="Verdana" panose="020B0604030504040204" pitchFamily="34" charset="0"/>
              <a:ea typeface="Verdana" panose="020B0604030504040204" pitchFamily="34" charset="0"/>
              <a:cs typeface="Times New Roman" panose="02020603050405020304" pitchFamily="18" charset="0"/>
            </a:endParaRPr>
          </a:p>
          <a:p>
            <a:pPr marL="349250" lvl="2" indent="-349250" algn="just">
              <a:spcBef>
                <a:spcPts val="400"/>
              </a:spcBef>
              <a:spcAft>
                <a:spcPts val="400"/>
              </a:spcAft>
              <a:buSzPct val="100000"/>
              <a:buFont typeface="+mj-lt"/>
              <a:buAutoNum type="arabicPeriod"/>
            </a:pPr>
            <a:r>
              <a:rPr lang="en-US" dirty="0">
                <a:latin typeface="Verdana"/>
                <a:ea typeface="Verdana"/>
              </a:rPr>
              <a:t>The category with the highest expense amount</a:t>
            </a:r>
          </a:p>
          <a:p>
            <a:pPr marL="349250" lvl="2" indent="-349250" algn="just">
              <a:spcBef>
                <a:spcPts val="400"/>
              </a:spcBef>
              <a:spcAft>
                <a:spcPts val="400"/>
              </a:spcAft>
              <a:buSzPct val="100000"/>
              <a:buFont typeface="+mj-lt"/>
              <a:buAutoNum type="arabicPeriod"/>
            </a:pPr>
            <a:r>
              <a:rPr lang="en-US" dirty="0">
                <a:latin typeface="Verdana"/>
                <a:ea typeface="Verdana"/>
              </a:rPr>
              <a:t>Total expense amount against entertainment and shopping</a:t>
            </a:r>
          </a:p>
          <a:p>
            <a:pPr marL="349250" lvl="2" indent="-349250" algn="just">
              <a:spcBef>
                <a:spcPts val="400"/>
              </a:spcBef>
              <a:spcAft>
                <a:spcPts val="400"/>
              </a:spcAft>
              <a:buSzPct val="100000"/>
              <a:buFont typeface="+mj-lt"/>
              <a:buAutoNum type="arabicPeriod"/>
            </a:pPr>
            <a:r>
              <a:rPr lang="en-US" dirty="0">
                <a:latin typeface="Verdana"/>
                <a:ea typeface="Verdana"/>
              </a:rPr>
              <a:t>Number of times Nitin has ordered food online and the amount spent for it</a:t>
            </a:r>
          </a:p>
          <a:p>
            <a:pPr marL="349250" lvl="2" indent="-349250" algn="just">
              <a:spcBef>
                <a:spcPts val="400"/>
              </a:spcBef>
              <a:spcAft>
                <a:spcPts val="400"/>
              </a:spcAft>
              <a:buSzPct val="100000"/>
              <a:buFont typeface="+mj-lt"/>
              <a:buAutoNum type="arabicPeriod"/>
            </a:pPr>
            <a:r>
              <a:rPr lang="en-US" dirty="0">
                <a:latin typeface="Verdana"/>
                <a:ea typeface="Verdana"/>
              </a:rPr>
              <a:t>Number of times Nitin has watched a movie</a:t>
            </a:r>
          </a:p>
          <a:p>
            <a:pPr marL="349250" lvl="2" indent="-349250" algn="just">
              <a:spcBef>
                <a:spcPts val="400"/>
              </a:spcBef>
              <a:spcAft>
                <a:spcPts val="400"/>
              </a:spcAft>
              <a:buSzPct val="100000"/>
              <a:buFont typeface="+mj-lt"/>
              <a:buAutoNum type="arabicPeriod"/>
            </a:pPr>
            <a:r>
              <a:rPr lang="en-US" dirty="0">
                <a:latin typeface="Verdana"/>
                <a:ea typeface="Verdana"/>
              </a:rPr>
              <a:t>The less essential category that Nitin may remove to increase his savings</a:t>
            </a:r>
          </a:p>
        </p:txBody>
      </p:sp>
    </p:spTree>
    <p:extLst>
      <p:ext uri="{BB962C8B-B14F-4D97-AF65-F5344CB8AC3E}">
        <p14:creationId xmlns:p14="http://schemas.microsoft.com/office/powerpoint/2010/main" val="4886015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E2F3F04D-DA31-9942-A96E-4CAC942CB849}"/>
              </a:ext>
            </a:extLst>
          </p:cNvPr>
          <p:cNvSpPr/>
          <p:nvPr/>
        </p:nvSpPr>
        <p:spPr>
          <a:xfrm>
            <a:off x="297069" y="-164756"/>
            <a:ext cx="11482999" cy="1309590"/>
          </a:xfrm>
          <a:custGeom>
            <a:avLst/>
            <a:gdLst>
              <a:gd name="connsiteX0" fmla="*/ 0 w 11482999"/>
              <a:gd name="connsiteY0" fmla="*/ 218269 h 1309590"/>
              <a:gd name="connsiteX1" fmla="*/ 218269 w 11482999"/>
              <a:gd name="connsiteY1" fmla="*/ 0 h 1309590"/>
              <a:gd name="connsiteX2" fmla="*/ 11264730 w 11482999"/>
              <a:gd name="connsiteY2" fmla="*/ 0 h 1309590"/>
              <a:gd name="connsiteX3" fmla="*/ 11482999 w 11482999"/>
              <a:gd name="connsiteY3" fmla="*/ 218269 h 1309590"/>
              <a:gd name="connsiteX4" fmla="*/ 11482999 w 11482999"/>
              <a:gd name="connsiteY4" fmla="*/ 1091321 h 1309590"/>
              <a:gd name="connsiteX5" fmla="*/ 11264730 w 11482999"/>
              <a:gd name="connsiteY5" fmla="*/ 1309590 h 1309590"/>
              <a:gd name="connsiteX6" fmla="*/ 218269 w 11482999"/>
              <a:gd name="connsiteY6" fmla="*/ 1309590 h 1309590"/>
              <a:gd name="connsiteX7" fmla="*/ 0 w 11482999"/>
              <a:gd name="connsiteY7" fmla="*/ 1091321 h 1309590"/>
              <a:gd name="connsiteX8" fmla="*/ 0 w 11482999"/>
              <a:gd name="connsiteY8" fmla="*/ 218269 h 1309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82999" h="1309590" fill="none" extrusionOk="0">
                <a:moveTo>
                  <a:pt x="0" y="218269"/>
                </a:moveTo>
                <a:cubicBezTo>
                  <a:pt x="-3707" y="99859"/>
                  <a:pt x="98240" y="-1403"/>
                  <a:pt x="218269" y="0"/>
                </a:cubicBezTo>
                <a:cubicBezTo>
                  <a:pt x="2079678" y="6341"/>
                  <a:pt x="10058702" y="78981"/>
                  <a:pt x="11264730" y="0"/>
                </a:cubicBezTo>
                <a:cubicBezTo>
                  <a:pt x="11388295" y="3622"/>
                  <a:pt x="11485094" y="99096"/>
                  <a:pt x="11482999" y="218269"/>
                </a:cubicBezTo>
                <a:cubicBezTo>
                  <a:pt x="11547354" y="649812"/>
                  <a:pt x="11494528" y="792058"/>
                  <a:pt x="11482999" y="1091321"/>
                </a:cubicBezTo>
                <a:cubicBezTo>
                  <a:pt x="11492724" y="1211847"/>
                  <a:pt x="11383633" y="1303611"/>
                  <a:pt x="11264730" y="1309590"/>
                </a:cubicBezTo>
                <a:cubicBezTo>
                  <a:pt x="6084936" y="1197795"/>
                  <a:pt x="5291032" y="1170414"/>
                  <a:pt x="218269" y="1309590"/>
                </a:cubicBezTo>
                <a:cubicBezTo>
                  <a:pt x="115986" y="1319226"/>
                  <a:pt x="14929" y="1204676"/>
                  <a:pt x="0" y="1091321"/>
                </a:cubicBezTo>
                <a:cubicBezTo>
                  <a:pt x="44790" y="912438"/>
                  <a:pt x="-19586" y="565435"/>
                  <a:pt x="0" y="218269"/>
                </a:cubicBezTo>
                <a:close/>
              </a:path>
              <a:path w="11482999" h="1309590" stroke="0" extrusionOk="0">
                <a:moveTo>
                  <a:pt x="0" y="218269"/>
                </a:moveTo>
                <a:cubicBezTo>
                  <a:pt x="-8839" y="102957"/>
                  <a:pt x="103439" y="6176"/>
                  <a:pt x="218269" y="0"/>
                </a:cubicBezTo>
                <a:cubicBezTo>
                  <a:pt x="3181068" y="16556"/>
                  <a:pt x="8861634" y="153319"/>
                  <a:pt x="11264730" y="0"/>
                </a:cubicBezTo>
                <a:cubicBezTo>
                  <a:pt x="11378658" y="9475"/>
                  <a:pt x="11488225" y="95736"/>
                  <a:pt x="11482999" y="218269"/>
                </a:cubicBezTo>
                <a:cubicBezTo>
                  <a:pt x="11558984" y="332541"/>
                  <a:pt x="11508103" y="933560"/>
                  <a:pt x="11482999" y="1091321"/>
                </a:cubicBezTo>
                <a:cubicBezTo>
                  <a:pt x="11496878" y="1213006"/>
                  <a:pt x="11377562" y="1318857"/>
                  <a:pt x="11264730" y="1309590"/>
                </a:cubicBezTo>
                <a:cubicBezTo>
                  <a:pt x="8474842" y="1212772"/>
                  <a:pt x="2590135" y="1258536"/>
                  <a:pt x="218269" y="1309590"/>
                </a:cubicBezTo>
                <a:cubicBezTo>
                  <a:pt x="94814" y="1306418"/>
                  <a:pt x="7990" y="1211454"/>
                  <a:pt x="0" y="1091321"/>
                </a:cubicBezTo>
                <a:cubicBezTo>
                  <a:pt x="-57313" y="904315"/>
                  <a:pt x="-69152" y="343180"/>
                  <a:pt x="0" y="218269"/>
                </a:cubicBezTo>
                <a:close/>
              </a:path>
            </a:pathLst>
          </a:custGeom>
          <a:solidFill>
            <a:srgbClr val="261818">
              <a:alpha val="31000"/>
            </a:srgbClr>
          </a:solidFill>
          <a:ln>
            <a:prstDash val="sysDot"/>
            <a:extLst>
              <a:ext uri="{C807C97D-BFC1-408E-A445-0C87EB9F89A2}">
                <ask:lineSketchStyleProps xmlns:ask="http://schemas.microsoft.com/office/drawing/2018/sketchyshapes" sd="3989574929">
                  <a:prstGeom prst="roundRect">
                    <a:avLst/>
                  </a:prstGeom>
                  <ask:type>
                    <ask:lineSketchCurve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r>
              <a:rPr lang="en-GB" sz="3000" b="1" dirty="0">
                <a:solidFill>
                  <a:schemeClr val="tx1"/>
                </a:solidFill>
              </a:rPr>
              <a:t>Task Results- Part 1 Tables</a:t>
            </a:r>
          </a:p>
        </p:txBody>
      </p:sp>
      <p:graphicFrame>
        <p:nvGraphicFramePr>
          <p:cNvPr id="10" name="Table 9">
            <a:extLst>
              <a:ext uri="{FF2B5EF4-FFF2-40B4-BE49-F238E27FC236}">
                <a16:creationId xmlns:a16="http://schemas.microsoft.com/office/drawing/2014/main" id="{2D763544-125B-723B-5848-6FC2C3975225}"/>
              </a:ext>
            </a:extLst>
          </p:cNvPr>
          <p:cNvGraphicFramePr>
            <a:graphicFrameLocks noGrp="1"/>
          </p:cNvGraphicFramePr>
          <p:nvPr>
            <p:extLst>
              <p:ext uri="{D42A27DB-BD31-4B8C-83A1-F6EECF244321}">
                <p14:modId xmlns:p14="http://schemas.microsoft.com/office/powerpoint/2010/main" val="1520743592"/>
              </p:ext>
            </p:extLst>
          </p:nvPr>
        </p:nvGraphicFramePr>
        <p:xfrm>
          <a:off x="7018123" y="1399531"/>
          <a:ext cx="4758568" cy="1290509"/>
        </p:xfrm>
        <a:graphic>
          <a:graphicData uri="http://schemas.openxmlformats.org/drawingml/2006/table">
            <a:tbl>
              <a:tblPr bandRow="1">
                <a:tableStyleId>{5C22544A-7EE6-4342-B048-85BDC9FD1C3A}</a:tableStyleId>
              </a:tblPr>
              <a:tblGrid>
                <a:gridCol w="2379284">
                  <a:extLst>
                    <a:ext uri="{9D8B030D-6E8A-4147-A177-3AD203B41FA5}">
                      <a16:colId xmlns:a16="http://schemas.microsoft.com/office/drawing/2014/main" val="2072870513"/>
                    </a:ext>
                  </a:extLst>
                </a:gridCol>
                <a:gridCol w="2379284">
                  <a:extLst>
                    <a:ext uri="{9D8B030D-6E8A-4147-A177-3AD203B41FA5}">
                      <a16:colId xmlns:a16="http://schemas.microsoft.com/office/drawing/2014/main" val="3970721526"/>
                    </a:ext>
                  </a:extLst>
                </a:gridCol>
              </a:tblGrid>
              <a:tr h="429540">
                <a:tc gridSpan="2">
                  <a:txBody>
                    <a:bodyPr/>
                    <a:lstStyle/>
                    <a:p>
                      <a:pPr lvl="0" algn="ctr">
                        <a:buNone/>
                      </a:pPr>
                      <a:r>
                        <a:rPr lang="en-GB" sz="1400" b="1" i="0" u="none" strike="noStrike" noProof="0" dirty="0">
                          <a:solidFill>
                            <a:srgbClr val="FFFFFF"/>
                          </a:solidFill>
                          <a:effectLst/>
                          <a:latin typeface="Verdana"/>
                        </a:rPr>
                        <a:t>Total expense amount against entertainment and shopping</a:t>
                      </a:r>
                      <a:endParaRPr lang="en-US" dirty="0"/>
                    </a:p>
                  </a:txBody>
                  <a:tcPr marL="9525" marR="9525" marT="9525"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c hMerge="1">
                  <a:txBody>
                    <a:bodyPr/>
                    <a:lstStyle/>
                    <a:p>
                      <a:endParaRPr lang="en-GB"/>
                    </a:p>
                  </a:txBody>
                  <a:tcPr/>
                </a:tc>
                <a:extLst>
                  <a:ext uri="{0D108BD9-81ED-4DB2-BD59-A6C34878D82A}">
                    <a16:rowId xmlns:a16="http://schemas.microsoft.com/office/drawing/2014/main" val="4123407829"/>
                  </a:ext>
                </a:extLst>
              </a:tr>
              <a:tr h="404272">
                <a:tc>
                  <a:txBody>
                    <a:bodyPr/>
                    <a:lstStyle/>
                    <a:p>
                      <a:pPr algn="ctr" fontAlgn="ctr"/>
                      <a:r>
                        <a:rPr lang="en-GB" sz="1100" b="1" dirty="0">
                          <a:solidFill>
                            <a:srgbClr val="44546A"/>
                          </a:solidFill>
                          <a:effectLst/>
                          <a:latin typeface="Calibri"/>
                        </a:rPr>
                        <a:t>Entertainment</a:t>
                      </a:r>
                    </a:p>
                  </a:txBody>
                  <a:tcPr marL="9525" marR="9525" marT="952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EDED"/>
                    </a:solidFill>
                  </a:tcPr>
                </a:tc>
                <a:tc>
                  <a:txBody>
                    <a:bodyPr/>
                    <a:lstStyle/>
                    <a:p>
                      <a:pPr algn="ctr" fontAlgn="ctr"/>
                      <a:r>
                        <a:rPr lang="en-GB" sz="1300" b="1" dirty="0">
                          <a:solidFill>
                            <a:schemeClr val="accent6">
                              <a:lumMod val="60000"/>
                              <a:lumOff val="40000"/>
                            </a:schemeClr>
                          </a:solidFill>
                          <a:effectLst/>
                          <a:latin typeface="Calibri"/>
                        </a:rPr>
                        <a:t>1000</a:t>
                      </a:r>
                    </a:p>
                  </a:txBody>
                  <a:tcPr marL="9525" marR="9525" marT="952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601116839"/>
                  </a:ext>
                </a:extLst>
              </a:tr>
              <a:tr h="404272">
                <a:tc>
                  <a:txBody>
                    <a:bodyPr/>
                    <a:lstStyle/>
                    <a:p>
                      <a:pPr algn="ctr" fontAlgn="ctr"/>
                      <a:r>
                        <a:rPr lang="en-GB" sz="1100" b="1" dirty="0">
                          <a:solidFill>
                            <a:srgbClr val="44546A"/>
                          </a:solidFill>
                          <a:effectLst/>
                          <a:latin typeface="Calibri"/>
                        </a:rPr>
                        <a:t>Shopping</a:t>
                      </a:r>
                    </a:p>
                  </a:txBody>
                  <a:tcPr marL="9525" marR="9525" marT="952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EDED"/>
                    </a:solidFill>
                  </a:tcPr>
                </a:tc>
                <a:tc>
                  <a:txBody>
                    <a:bodyPr/>
                    <a:lstStyle/>
                    <a:p>
                      <a:pPr algn="ctr" fontAlgn="ctr"/>
                      <a:r>
                        <a:rPr lang="en-GB" sz="1300" b="1" dirty="0">
                          <a:solidFill>
                            <a:schemeClr val="accent6">
                              <a:lumMod val="60000"/>
                              <a:lumOff val="40000"/>
                            </a:schemeClr>
                          </a:solidFill>
                          <a:effectLst/>
                          <a:latin typeface="Calibri"/>
                        </a:rPr>
                        <a:t>3500</a:t>
                      </a:r>
                    </a:p>
                  </a:txBody>
                  <a:tcPr marL="9525" marR="9525" marT="952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263206129"/>
                  </a:ext>
                </a:extLst>
              </a:tr>
            </a:tbl>
          </a:graphicData>
        </a:graphic>
      </p:graphicFrame>
      <p:graphicFrame>
        <p:nvGraphicFramePr>
          <p:cNvPr id="12" name="Table 11">
            <a:extLst>
              <a:ext uri="{FF2B5EF4-FFF2-40B4-BE49-F238E27FC236}">
                <a16:creationId xmlns:a16="http://schemas.microsoft.com/office/drawing/2014/main" id="{7BA4D350-2668-051D-DA85-82FB9A35FE36}"/>
              </a:ext>
            </a:extLst>
          </p:cNvPr>
          <p:cNvGraphicFramePr>
            <a:graphicFrameLocks noGrp="1"/>
          </p:cNvGraphicFramePr>
          <p:nvPr>
            <p:extLst>
              <p:ext uri="{D42A27DB-BD31-4B8C-83A1-F6EECF244321}">
                <p14:modId xmlns:p14="http://schemas.microsoft.com/office/powerpoint/2010/main" val="4126596487"/>
              </p:ext>
            </p:extLst>
          </p:nvPr>
        </p:nvGraphicFramePr>
        <p:xfrm>
          <a:off x="309777" y="2707288"/>
          <a:ext cx="5469774" cy="1637410"/>
        </p:xfrm>
        <a:graphic>
          <a:graphicData uri="http://schemas.openxmlformats.org/drawingml/2006/table">
            <a:tbl>
              <a:tblPr bandRow="1">
                <a:tableStyleId>{5C22544A-7EE6-4342-B048-85BDC9FD1C3A}</a:tableStyleId>
              </a:tblPr>
              <a:tblGrid>
                <a:gridCol w="2734887">
                  <a:extLst>
                    <a:ext uri="{9D8B030D-6E8A-4147-A177-3AD203B41FA5}">
                      <a16:colId xmlns:a16="http://schemas.microsoft.com/office/drawing/2014/main" val="2074889219"/>
                    </a:ext>
                  </a:extLst>
                </a:gridCol>
                <a:gridCol w="2734887">
                  <a:extLst>
                    <a:ext uri="{9D8B030D-6E8A-4147-A177-3AD203B41FA5}">
                      <a16:colId xmlns:a16="http://schemas.microsoft.com/office/drawing/2014/main" val="1693988811"/>
                    </a:ext>
                  </a:extLst>
                </a:gridCol>
              </a:tblGrid>
              <a:tr h="789256">
                <a:tc gridSpan="2">
                  <a:txBody>
                    <a:bodyPr/>
                    <a:lstStyle/>
                    <a:p>
                      <a:pPr algn="ctr" fontAlgn="ctr"/>
                      <a:r>
                        <a:rPr lang="en-GB" sz="1200" b="1" dirty="0">
                          <a:solidFill>
                            <a:srgbClr val="FFFFFF"/>
                          </a:solidFill>
                          <a:effectLst/>
                          <a:latin typeface="Verdana"/>
                        </a:rPr>
                        <a:t>Number of times Nitin has ordered food online and the amount spent for it</a:t>
                      </a:r>
                    </a:p>
                  </a:txBody>
                  <a:tcPr marL="9525" marR="9525" marT="952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5B9BD5"/>
                    </a:solidFill>
                  </a:tcPr>
                </a:tc>
                <a:tc hMerge="1">
                  <a:txBody>
                    <a:bodyPr/>
                    <a:lstStyle/>
                    <a:p>
                      <a:endParaRPr lang="en-GB"/>
                    </a:p>
                  </a:txBody>
                  <a:tcPr/>
                </a:tc>
                <a:extLst>
                  <a:ext uri="{0D108BD9-81ED-4DB2-BD59-A6C34878D82A}">
                    <a16:rowId xmlns:a16="http://schemas.microsoft.com/office/drawing/2014/main" val="200756853"/>
                  </a:ext>
                </a:extLst>
              </a:tr>
              <a:tr h="424077">
                <a:tc>
                  <a:txBody>
                    <a:bodyPr/>
                    <a:lstStyle/>
                    <a:p>
                      <a:pPr algn="ctr" fontAlgn="ctr"/>
                      <a:r>
                        <a:rPr lang="en-GB" sz="1100" b="1" dirty="0">
                          <a:effectLst/>
                          <a:latin typeface="Calibri"/>
                        </a:rPr>
                        <a:t>Online Food Order</a:t>
                      </a:r>
                    </a:p>
                  </a:txBody>
                  <a:tcPr marL="9525" marR="9525" marT="9525"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pPr algn="ctr" fontAlgn="ctr"/>
                      <a:r>
                        <a:rPr lang="en-GB" sz="1300" b="1" dirty="0">
                          <a:solidFill>
                            <a:srgbClr val="FFC000"/>
                          </a:solidFill>
                          <a:effectLst/>
                          <a:latin typeface="Calibri"/>
                        </a:rPr>
                        <a:t>4 (</a:t>
                      </a:r>
                      <a:r>
                        <a:rPr lang="en-GB" sz="1300" b="1" dirty="0" err="1">
                          <a:solidFill>
                            <a:srgbClr val="FFC000"/>
                          </a:solidFill>
                          <a:effectLst/>
                          <a:latin typeface="Calibri"/>
                        </a:rPr>
                        <a:t>tImes</a:t>
                      </a:r>
                      <a:r>
                        <a:rPr lang="en-GB" sz="1300" b="1" dirty="0">
                          <a:solidFill>
                            <a:srgbClr val="FFC000"/>
                          </a:solidFill>
                          <a:effectLst/>
                          <a:latin typeface="Calibri"/>
                        </a:rPr>
                        <a:t>)</a:t>
                      </a:r>
                    </a:p>
                  </a:txBody>
                  <a:tcPr marL="9525" marR="9525" marT="9525" anchor="ctr">
                    <a:lnL w="12700" cap="flat" cmpd="sng" algn="ctr">
                      <a:solidFill>
                        <a:schemeClr val="bg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310116976"/>
                  </a:ext>
                </a:extLst>
              </a:tr>
              <a:tr h="424077">
                <a:tc>
                  <a:txBody>
                    <a:bodyPr/>
                    <a:lstStyle/>
                    <a:p>
                      <a:pPr algn="ctr" fontAlgn="ctr"/>
                      <a:r>
                        <a:rPr lang="en-GB" sz="1100" b="1" dirty="0">
                          <a:effectLst/>
                          <a:latin typeface="Calibri"/>
                        </a:rPr>
                        <a:t>Total Amount Spent</a:t>
                      </a:r>
                    </a:p>
                  </a:txBody>
                  <a:tcPr marL="9525" marR="9525" marT="9525"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EDEDED"/>
                    </a:solidFill>
                  </a:tcPr>
                </a:tc>
                <a:tc>
                  <a:txBody>
                    <a:bodyPr/>
                    <a:lstStyle/>
                    <a:p>
                      <a:pPr algn="ctr" fontAlgn="ctr"/>
                      <a:r>
                        <a:rPr lang="en-GB" sz="1300" b="1" dirty="0">
                          <a:solidFill>
                            <a:srgbClr val="FFC000"/>
                          </a:solidFill>
                          <a:effectLst/>
                          <a:latin typeface="Calibri"/>
                        </a:rPr>
                        <a:t>600 (INR)</a:t>
                      </a:r>
                    </a:p>
                  </a:txBody>
                  <a:tcPr marL="9525" marR="9525" marT="9525" anchor="ctr">
                    <a:lnL w="12700" cap="flat" cmpd="sng" algn="ctr">
                      <a:solidFill>
                        <a:schemeClr val="bg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015602811"/>
                  </a:ext>
                </a:extLst>
              </a:tr>
            </a:tbl>
          </a:graphicData>
        </a:graphic>
      </p:graphicFrame>
      <p:graphicFrame>
        <p:nvGraphicFramePr>
          <p:cNvPr id="3" name="Table 2">
            <a:extLst>
              <a:ext uri="{FF2B5EF4-FFF2-40B4-BE49-F238E27FC236}">
                <a16:creationId xmlns:a16="http://schemas.microsoft.com/office/drawing/2014/main" id="{CD74D9EB-33C4-BC08-FD17-A94EFDB75069}"/>
              </a:ext>
            </a:extLst>
          </p:cNvPr>
          <p:cNvGraphicFramePr>
            <a:graphicFrameLocks noGrp="1"/>
          </p:cNvGraphicFramePr>
          <p:nvPr>
            <p:extLst>
              <p:ext uri="{D42A27DB-BD31-4B8C-83A1-F6EECF244321}">
                <p14:modId xmlns:p14="http://schemas.microsoft.com/office/powerpoint/2010/main" val="2053686760"/>
              </p:ext>
            </p:extLst>
          </p:nvPr>
        </p:nvGraphicFramePr>
        <p:xfrm>
          <a:off x="7017780" y="2993785"/>
          <a:ext cx="4757388" cy="1705957"/>
        </p:xfrm>
        <a:graphic>
          <a:graphicData uri="http://schemas.openxmlformats.org/drawingml/2006/table">
            <a:tbl>
              <a:tblPr bandRow="1">
                <a:tableStyleId>{5C22544A-7EE6-4342-B048-85BDC9FD1C3A}</a:tableStyleId>
              </a:tblPr>
              <a:tblGrid>
                <a:gridCol w="2378694">
                  <a:extLst>
                    <a:ext uri="{9D8B030D-6E8A-4147-A177-3AD203B41FA5}">
                      <a16:colId xmlns:a16="http://schemas.microsoft.com/office/drawing/2014/main" val="2981933711"/>
                    </a:ext>
                  </a:extLst>
                </a:gridCol>
                <a:gridCol w="2378694">
                  <a:extLst>
                    <a:ext uri="{9D8B030D-6E8A-4147-A177-3AD203B41FA5}">
                      <a16:colId xmlns:a16="http://schemas.microsoft.com/office/drawing/2014/main" val="2070135706"/>
                    </a:ext>
                  </a:extLst>
                </a:gridCol>
              </a:tblGrid>
              <a:tr h="1117696">
                <a:tc gridSpan="2">
                  <a:txBody>
                    <a:bodyPr/>
                    <a:lstStyle/>
                    <a:p>
                      <a:pPr algn="ctr" fontAlgn="ctr"/>
                      <a:r>
                        <a:rPr lang="en-GB" sz="1200" b="1" dirty="0">
                          <a:solidFill>
                            <a:srgbClr val="FFFFFF"/>
                          </a:solidFill>
                          <a:effectLst/>
                          <a:latin typeface="Verdana"/>
                        </a:rPr>
                        <a:t>Number of times Nitin has watched a movie</a:t>
                      </a:r>
                    </a:p>
                  </a:txBody>
                  <a:tcPr marL="9525" marR="9525" marT="9525"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5B9BD5"/>
                    </a:solidFill>
                  </a:tcPr>
                </a:tc>
                <a:tc hMerge="1">
                  <a:txBody>
                    <a:bodyPr/>
                    <a:lstStyle/>
                    <a:p>
                      <a:endParaRPr lang="en-GB"/>
                    </a:p>
                  </a:txBody>
                  <a:tcPr/>
                </a:tc>
                <a:extLst>
                  <a:ext uri="{0D108BD9-81ED-4DB2-BD59-A6C34878D82A}">
                    <a16:rowId xmlns:a16="http://schemas.microsoft.com/office/drawing/2014/main" val="3400532072"/>
                  </a:ext>
                </a:extLst>
              </a:tr>
              <a:tr h="588261">
                <a:tc>
                  <a:txBody>
                    <a:bodyPr/>
                    <a:lstStyle/>
                    <a:p>
                      <a:pPr algn="ctr" fontAlgn="ctr"/>
                      <a:r>
                        <a:rPr lang="en-GB" sz="1100" b="1" dirty="0">
                          <a:effectLst/>
                          <a:latin typeface="Calibri"/>
                        </a:rPr>
                        <a:t>Movie</a:t>
                      </a:r>
                    </a:p>
                  </a:txBody>
                  <a:tcPr marL="9525" marR="9525" marT="9525"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pPr algn="ctr" fontAlgn="ctr"/>
                      <a:r>
                        <a:rPr lang="en-GB" sz="1100" b="1" dirty="0">
                          <a:solidFill>
                            <a:srgbClr val="FFC000"/>
                          </a:solidFill>
                          <a:effectLst/>
                          <a:latin typeface="Calibri"/>
                        </a:rPr>
                        <a:t>4 (times)</a:t>
                      </a:r>
                    </a:p>
                  </a:txBody>
                  <a:tcPr marL="9525" marR="9525" marT="9525" anchor="ctr">
                    <a:lnL w="12700" cap="flat" cmpd="sng" algn="ctr">
                      <a:solidFill>
                        <a:schemeClr val="bg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12933200"/>
                  </a:ext>
                </a:extLst>
              </a:tr>
            </a:tbl>
          </a:graphicData>
        </a:graphic>
      </p:graphicFrame>
      <p:graphicFrame>
        <p:nvGraphicFramePr>
          <p:cNvPr id="6" name="Table 5">
            <a:extLst>
              <a:ext uri="{FF2B5EF4-FFF2-40B4-BE49-F238E27FC236}">
                <a16:creationId xmlns:a16="http://schemas.microsoft.com/office/drawing/2014/main" id="{14F9352D-D43A-8095-9434-00FC9C890083}"/>
              </a:ext>
            </a:extLst>
          </p:cNvPr>
          <p:cNvGraphicFramePr>
            <a:graphicFrameLocks noGrp="1"/>
          </p:cNvGraphicFramePr>
          <p:nvPr>
            <p:extLst>
              <p:ext uri="{D42A27DB-BD31-4B8C-83A1-F6EECF244321}">
                <p14:modId xmlns:p14="http://schemas.microsoft.com/office/powerpoint/2010/main" val="1159876547"/>
              </p:ext>
            </p:extLst>
          </p:nvPr>
        </p:nvGraphicFramePr>
        <p:xfrm>
          <a:off x="303942" y="4828530"/>
          <a:ext cx="5465495" cy="1821433"/>
        </p:xfrm>
        <a:graphic>
          <a:graphicData uri="http://schemas.openxmlformats.org/drawingml/2006/table">
            <a:tbl>
              <a:tblPr bandRow="1">
                <a:tableStyleId>{5C22544A-7EE6-4342-B048-85BDC9FD1C3A}</a:tableStyleId>
              </a:tblPr>
              <a:tblGrid>
                <a:gridCol w="5465495">
                  <a:extLst>
                    <a:ext uri="{9D8B030D-6E8A-4147-A177-3AD203B41FA5}">
                      <a16:colId xmlns:a16="http://schemas.microsoft.com/office/drawing/2014/main" val="2101387457"/>
                    </a:ext>
                  </a:extLst>
                </a:gridCol>
              </a:tblGrid>
              <a:tr h="881339">
                <a:tc>
                  <a:txBody>
                    <a:bodyPr/>
                    <a:lstStyle/>
                    <a:p>
                      <a:pPr algn="ctr" fontAlgn="ctr"/>
                      <a:r>
                        <a:rPr lang="en-GB" sz="1200" b="1" dirty="0">
                          <a:solidFill>
                            <a:srgbClr val="FFFFFF"/>
                          </a:solidFill>
                          <a:effectLst/>
                          <a:latin typeface="Verdana"/>
                        </a:rPr>
                        <a:t>The less essential category that Nitin may remove to increase his savings</a:t>
                      </a:r>
                    </a:p>
                  </a:txBody>
                  <a:tcPr marL="9525" marR="9525" marT="9525" anchor="ctr">
                    <a:lnL w="12700" cap="flat" cmpd="sng" algn="ctr">
                      <a:solidFill>
                        <a:schemeClr val="tx1"/>
                      </a:solidFill>
                      <a:prstDash val="solid"/>
                      <a:round/>
                      <a:headEnd type="none" w="med" len="med"/>
                      <a:tailEnd type="none" w="med" len="med"/>
                    </a:lnL>
                    <a:lnR w="12700">
                      <a:solidFill>
                        <a:schemeClr val="tx1"/>
                      </a:solid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B9BD5"/>
                    </a:solidFill>
                  </a:tcPr>
                </a:tc>
                <a:extLst>
                  <a:ext uri="{0D108BD9-81ED-4DB2-BD59-A6C34878D82A}">
                    <a16:rowId xmlns:a16="http://schemas.microsoft.com/office/drawing/2014/main" val="1961489426"/>
                  </a:ext>
                </a:extLst>
              </a:tr>
              <a:tr h="470047">
                <a:tc>
                  <a:txBody>
                    <a:bodyPr/>
                    <a:lstStyle/>
                    <a:p>
                      <a:pPr algn="ctr" fontAlgn="ctr"/>
                      <a:r>
                        <a:rPr lang="en-GB" sz="1300" b="1" kern="1200" dirty="0">
                          <a:solidFill>
                            <a:schemeClr val="accent5"/>
                          </a:solidFill>
                          <a:effectLst/>
                          <a:latin typeface="Calibri"/>
                          <a:ea typeface="+mn-ea"/>
                          <a:cs typeface="+mn-cs"/>
                        </a:rPr>
                        <a:t>Movie</a:t>
                      </a:r>
                    </a:p>
                  </a:txBody>
                  <a:tcPr marL="9525" marR="9525" marT="9525" anchor="ctr">
                    <a:lnL w="12700">
                      <a:solidFill>
                        <a:schemeClr val="tx1"/>
                      </a:solidFill>
                    </a:lnL>
                    <a:lnR w="12700">
                      <a:solidFill>
                        <a:schemeClr val="tx1"/>
                      </a:solid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909209330"/>
                  </a:ext>
                </a:extLst>
              </a:tr>
              <a:tr h="470047">
                <a:tc>
                  <a:txBody>
                    <a:bodyPr/>
                    <a:lstStyle/>
                    <a:p>
                      <a:pPr algn="ctr" fontAlgn="ctr"/>
                      <a:r>
                        <a:rPr lang="en-GB" sz="1300" b="1" dirty="0">
                          <a:solidFill>
                            <a:schemeClr val="accent5"/>
                          </a:solidFill>
                          <a:effectLst/>
                          <a:latin typeface="Calibri"/>
                        </a:rPr>
                        <a:t>Online Food Order</a:t>
                      </a:r>
                    </a:p>
                  </a:txBody>
                  <a:tcPr marL="9525" marR="9525" marT="9525" anchor="ctr">
                    <a:lnL w="12700">
                      <a:solidFill>
                        <a:schemeClr val="tx1"/>
                      </a:solidFill>
                    </a:lnL>
                    <a:lnR w="12700">
                      <a:solidFill>
                        <a:schemeClr val="tx1"/>
                      </a:solidFill>
                    </a:lnR>
                    <a:lnT w="12700" cap="flat" cmpd="sng" algn="ctr">
                      <a:solidFill>
                        <a:schemeClr val="tx1"/>
                      </a:solidFill>
                      <a:prstDash val="solid"/>
                      <a:round/>
                      <a:headEnd type="none" w="med" len="med"/>
                      <a:tailEnd type="none" w="med" len="med"/>
                    </a:lnT>
                    <a:lnB w="12700">
                      <a:solidFill>
                        <a:schemeClr val="tx1"/>
                      </a:solidFill>
                    </a:lnB>
                    <a:solidFill>
                      <a:schemeClr val="bg1"/>
                    </a:solidFill>
                  </a:tcPr>
                </a:tc>
                <a:extLst>
                  <a:ext uri="{0D108BD9-81ED-4DB2-BD59-A6C34878D82A}">
                    <a16:rowId xmlns:a16="http://schemas.microsoft.com/office/drawing/2014/main" val="4046991239"/>
                  </a:ext>
                </a:extLst>
              </a:tr>
            </a:tbl>
          </a:graphicData>
        </a:graphic>
      </p:graphicFrame>
      <p:sp>
        <p:nvSpPr>
          <p:cNvPr id="7" name="Rectangle: Rounded Corners 6">
            <a:extLst>
              <a:ext uri="{FF2B5EF4-FFF2-40B4-BE49-F238E27FC236}">
                <a16:creationId xmlns:a16="http://schemas.microsoft.com/office/drawing/2014/main" id="{4885BA0E-4590-0768-77EA-31EC2814C3FE}"/>
              </a:ext>
            </a:extLst>
          </p:cNvPr>
          <p:cNvSpPr/>
          <p:nvPr/>
        </p:nvSpPr>
        <p:spPr>
          <a:xfrm>
            <a:off x="303917" y="1433557"/>
            <a:ext cx="5290749" cy="965885"/>
          </a:xfrm>
          <a:prstGeom prst="roundRect">
            <a:avLst/>
          </a:prstGeom>
          <a:solidFill>
            <a:srgbClr val="4460C7">
              <a:alpha val="62000"/>
            </a:srgb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400" b="1" dirty="0">
              <a:latin typeface="Verdana"/>
              <a:ea typeface="Verdana"/>
            </a:endParaRPr>
          </a:p>
          <a:p>
            <a:pPr algn="ctr"/>
            <a:r>
              <a:rPr lang="en-GB" sz="1400" b="1" dirty="0">
                <a:latin typeface="Verdana"/>
                <a:ea typeface="Verdana"/>
              </a:rPr>
              <a:t>The category with the highest expense amount.</a:t>
            </a:r>
            <a:endParaRPr lang="en-GB" sz="1400" b="1" dirty="0">
              <a:solidFill>
                <a:srgbClr val="000000"/>
              </a:solidFill>
              <a:latin typeface="Verdana"/>
              <a:ea typeface="Verdana"/>
            </a:endParaRPr>
          </a:p>
          <a:p>
            <a:pPr algn="ctr"/>
            <a:endParaRPr lang="en-GB" sz="1400" b="1" dirty="0">
              <a:solidFill>
                <a:srgbClr val="FFFFFF"/>
              </a:solidFill>
              <a:latin typeface="Verdana"/>
              <a:ea typeface="Verdana"/>
              <a:cs typeface="Calibri"/>
            </a:endParaRPr>
          </a:p>
          <a:p>
            <a:r>
              <a:rPr lang="en-GB" sz="1200" b="1" dirty="0">
                <a:solidFill>
                  <a:srgbClr val="44546A"/>
                </a:solidFill>
                <a:latin typeface="Calibri"/>
                <a:ea typeface="Calibri"/>
                <a:cs typeface="Calibri"/>
              </a:rPr>
              <a:t>                         </a:t>
            </a:r>
            <a:r>
              <a:rPr lang="en-GB" sz="1400" b="1" dirty="0">
                <a:solidFill>
                  <a:srgbClr val="44546A"/>
                </a:solidFill>
                <a:latin typeface="Calibri"/>
                <a:ea typeface="Calibri"/>
                <a:cs typeface="Calibri"/>
              </a:rPr>
              <a:t> </a:t>
            </a:r>
            <a:r>
              <a:rPr lang="en-GB" sz="1400" b="1" dirty="0">
                <a:solidFill>
                  <a:schemeClr val="accent5"/>
                </a:solidFill>
                <a:latin typeface="Calibri"/>
                <a:ea typeface="Calibri"/>
                <a:cs typeface="Calibri"/>
              </a:rPr>
              <a:t> Grocery  </a:t>
            </a:r>
            <a:r>
              <a:rPr lang="en-GB" sz="1400" b="1" dirty="0">
                <a:solidFill>
                  <a:schemeClr val="accent6">
                    <a:lumMod val="60000"/>
                    <a:lumOff val="40000"/>
                  </a:schemeClr>
                </a:solidFill>
                <a:latin typeface="Calibri"/>
                <a:ea typeface="Calibri"/>
                <a:cs typeface="Calibri"/>
              </a:rPr>
              <a:t>                                    4690</a:t>
            </a:r>
            <a:endParaRPr lang="en-GB" sz="1400">
              <a:solidFill>
                <a:schemeClr val="accent6">
                  <a:lumMod val="60000"/>
                  <a:lumOff val="40000"/>
                </a:schemeClr>
              </a:solidFill>
              <a:latin typeface="Calibri"/>
              <a:ea typeface="Calibri"/>
              <a:cs typeface="Calibri"/>
            </a:endParaRPr>
          </a:p>
          <a:p>
            <a:pPr algn="ctr"/>
            <a:endParaRPr lang="en-GB" sz="1400" dirty="0"/>
          </a:p>
        </p:txBody>
      </p:sp>
    </p:spTree>
    <p:extLst>
      <p:ext uri="{BB962C8B-B14F-4D97-AF65-F5344CB8AC3E}">
        <p14:creationId xmlns:p14="http://schemas.microsoft.com/office/powerpoint/2010/main" val="7429802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6DC22380-C6EF-9163-0628-19ACCB51FB07}"/>
              </a:ext>
            </a:extLst>
          </p:cNvPr>
          <p:cNvSpPr/>
          <p:nvPr/>
        </p:nvSpPr>
        <p:spPr>
          <a:xfrm>
            <a:off x="297069" y="-164756"/>
            <a:ext cx="11482999" cy="1309590"/>
          </a:xfrm>
          <a:custGeom>
            <a:avLst/>
            <a:gdLst>
              <a:gd name="connsiteX0" fmla="*/ 0 w 11482999"/>
              <a:gd name="connsiteY0" fmla="*/ 218269 h 1309590"/>
              <a:gd name="connsiteX1" fmla="*/ 218269 w 11482999"/>
              <a:gd name="connsiteY1" fmla="*/ 0 h 1309590"/>
              <a:gd name="connsiteX2" fmla="*/ 11264730 w 11482999"/>
              <a:gd name="connsiteY2" fmla="*/ 0 h 1309590"/>
              <a:gd name="connsiteX3" fmla="*/ 11482999 w 11482999"/>
              <a:gd name="connsiteY3" fmla="*/ 218269 h 1309590"/>
              <a:gd name="connsiteX4" fmla="*/ 11482999 w 11482999"/>
              <a:gd name="connsiteY4" fmla="*/ 1091321 h 1309590"/>
              <a:gd name="connsiteX5" fmla="*/ 11264730 w 11482999"/>
              <a:gd name="connsiteY5" fmla="*/ 1309590 h 1309590"/>
              <a:gd name="connsiteX6" fmla="*/ 218269 w 11482999"/>
              <a:gd name="connsiteY6" fmla="*/ 1309590 h 1309590"/>
              <a:gd name="connsiteX7" fmla="*/ 0 w 11482999"/>
              <a:gd name="connsiteY7" fmla="*/ 1091321 h 1309590"/>
              <a:gd name="connsiteX8" fmla="*/ 0 w 11482999"/>
              <a:gd name="connsiteY8" fmla="*/ 218269 h 1309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82999" h="1309590" fill="none" extrusionOk="0">
                <a:moveTo>
                  <a:pt x="0" y="218269"/>
                </a:moveTo>
                <a:cubicBezTo>
                  <a:pt x="-3707" y="99859"/>
                  <a:pt x="98240" y="-1403"/>
                  <a:pt x="218269" y="0"/>
                </a:cubicBezTo>
                <a:cubicBezTo>
                  <a:pt x="2079678" y="6341"/>
                  <a:pt x="10058702" y="78981"/>
                  <a:pt x="11264730" y="0"/>
                </a:cubicBezTo>
                <a:cubicBezTo>
                  <a:pt x="11388295" y="3622"/>
                  <a:pt x="11485094" y="99096"/>
                  <a:pt x="11482999" y="218269"/>
                </a:cubicBezTo>
                <a:cubicBezTo>
                  <a:pt x="11547354" y="649812"/>
                  <a:pt x="11494528" y="792058"/>
                  <a:pt x="11482999" y="1091321"/>
                </a:cubicBezTo>
                <a:cubicBezTo>
                  <a:pt x="11492724" y="1211847"/>
                  <a:pt x="11383633" y="1303611"/>
                  <a:pt x="11264730" y="1309590"/>
                </a:cubicBezTo>
                <a:cubicBezTo>
                  <a:pt x="6084936" y="1197795"/>
                  <a:pt x="5291032" y="1170414"/>
                  <a:pt x="218269" y="1309590"/>
                </a:cubicBezTo>
                <a:cubicBezTo>
                  <a:pt x="115986" y="1319226"/>
                  <a:pt x="14929" y="1204676"/>
                  <a:pt x="0" y="1091321"/>
                </a:cubicBezTo>
                <a:cubicBezTo>
                  <a:pt x="44790" y="912438"/>
                  <a:pt x="-19586" y="565435"/>
                  <a:pt x="0" y="218269"/>
                </a:cubicBezTo>
                <a:close/>
              </a:path>
              <a:path w="11482999" h="1309590" stroke="0" extrusionOk="0">
                <a:moveTo>
                  <a:pt x="0" y="218269"/>
                </a:moveTo>
                <a:cubicBezTo>
                  <a:pt x="-8839" y="102957"/>
                  <a:pt x="103439" y="6176"/>
                  <a:pt x="218269" y="0"/>
                </a:cubicBezTo>
                <a:cubicBezTo>
                  <a:pt x="3181068" y="16556"/>
                  <a:pt x="8861634" y="153319"/>
                  <a:pt x="11264730" y="0"/>
                </a:cubicBezTo>
                <a:cubicBezTo>
                  <a:pt x="11378658" y="9475"/>
                  <a:pt x="11488225" y="95736"/>
                  <a:pt x="11482999" y="218269"/>
                </a:cubicBezTo>
                <a:cubicBezTo>
                  <a:pt x="11558984" y="332541"/>
                  <a:pt x="11508103" y="933560"/>
                  <a:pt x="11482999" y="1091321"/>
                </a:cubicBezTo>
                <a:cubicBezTo>
                  <a:pt x="11496878" y="1213006"/>
                  <a:pt x="11377562" y="1318857"/>
                  <a:pt x="11264730" y="1309590"/>
                </a:cubicBezTo>
                <a:cubicBezTo>
                  <a:pt x="8474842" y="1212772"/>
                  <a:pt x="2590135" y="1258536"/>
                  <a:pt x="218269" y="1309590"/>
                </a:cubicBezTo>
                <a:cubicBezTo>
                  <a:pt x="94814" y="1306418"/>
                  <a:pt x="7990" y="1211454"/>
                  <a:pt x="0" y="1091321"/>
                </a:cubicBezTo>
                <a:cubicBezTo>
                  <a:pt x="-57313" y="904315"/>
                  <a:pt x="-69152" y="343180"/>
                  <a:pt x="0" y="218269"/>
                </a:cubicBezTo>
                <a:close/>
              </a:path>
            </a:pathLst>
          </a:custGeom>
          <a:solidFill>
            <a:srgbClr val="261818">
              <a:alpha val="31000"/>
            </a:srgbClr>
          </a:solidFill>
          <a:ln>
            <a:prstDash val="sysDot"/>
            <a:extLst>
              <a:ext uri="{C807C97D-BFC1-408E-A445-0C87EB9F89A2}">
                <ask:lineSketchStyleProps xmlns:ask="http://schemas.microsoft.com/office/drawing/2018/sketchyshapes" sd="3989574929">
                  <a:prstGeom prst="roundRect">
                    <a:avLst/>
                  </a:prstGeom>
                  <ask:type>
                    <ask:lineSketchCurve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r>
              <a:rPr lang="en-GB" sz="3000" b="1" dirty="0">
                <a:solidFill>
                  <a:schemeClr val="tx1"/>
                </a:solidFill>
              </a:rPr>
              <a:t>Tables and Charts Part-1</a:t>
            </a:r>
          </a:p>
        </p:txBody>
      </p:sp>
      <p:graphicFrame>
        <p:nvGraphicFramePr>
          <p:cNvPr id="7" name="Table 6">
            <a:extLst>
              <a:ext uri="{FF2B5EF4-FFF2-40B4-BE49-F238E27FC236}">
                <a16:creationId xmlns:a16="http://schemas.microsoft.com/office/drawing/2014/main" id="{2F1E510C-2965-C5F5-9903-BBD41A48ACFD}"/>
              </a:ext>
            </a:extLst>
          </p:cNvPr>
          <p:cNvGraphicFramePr>
            <a:graphicFrameLocks noGrp="1"/>
          </p:cNvGraphicFramePr>
          <p:nvPr>
            <p:extLst>
              <p:ext uri="{D42A27DB-BD31-4B8C-83A1-F6EECF244321}">
                <p14:modId xmlns:p14="http://schemas.microsoft.com/office/powerpoint/2010/main" val="1016526936"/>
              </p:ext>
            </p:extLst>
          </p:nvPr>
        </p:nvGraphicFramePr>
        <p:xfrm>
          <a:off x="297420" y="1524000"/>
          <a:ext cx="3851316" cy="4572000"/>
        </p:xfrm>
        <a:graphic>
          <a:graphicData uri="http://schemas.openxmlformats.org/drawingml/2006/table">
            <a:tbl>
              <a:tblPr bandRow="1">
                <a:tableStyleId>{5C22544A-7EE6-4342-B048-85BDC9FD1C3A}</a:tableStyleId>
              </a:tblPr>
              <a:tblGrid>
                <a:gridCol w="1898279">
                  <a:extLst>
                    <a:ext uri="{9D8B030D-6E8A-4147-A177-3AD203B41FA5}">
                      <a16:colId xmlns:a16="http://schemas.microsoft.com/office/drawing/2014/main" val="991581521"/>
                    </a:ext>
                  </a:extLst>
                </a:gridCol>
                <a:gridCol w="1953037">
                  <a:extLst>
                    <a:ext uri="{9D8B030D-6E8A-4147-A177-3AD203B41FA5}">
                      <a16:colId xmlns:a16="http://schemas.microsoft.com/office/drawing/2014/main" val="149273541"/>
                    </a:ext>
                  </a:extLst>
                </a:gridCol>
              </a:tblGrid>
              <a:tr h="381000">
                <a:tc gridSpan="2">
                  <a:txBody>
                    <a:bodyPr/>
                    <a:lstStyle/>
                    <a:p>
                      <a:pPr lvl="0" algn="l">
                        <a:lnSpc>
                          <a:spcPct val="100000"/>
                        </a:lnSpc>
                        <a:spcBef>
                          <a:spcPts val="0"/>
                        </a:spcBef>
                        <a:spcAft>
                          <a:spcPts val="0"/>
                        </a:spcAft>
                        <a:buNone/>
                      </a:pPr>
                      <a:endParaRPr lang="en-US" sz="1400" b="1" i="0" u="none" strike="noStrike" noProof="0" dirty="0">
                        <a:solidFill>
                          <a:schemeClr val="accent2"/>
                        </a:solidFill>
                        <a:effectLst/>
                        <a:latin typeface="Verdana"/>
                      </a:endParaRPr>
                    </a:p>
                    <a:p>
                      <a:pPr lvl="0" algn="ctr">
                        <a:lnSpc>
                          <a:spcPct val="100000"/>
                        </a:lnSpc>
                        <a:spcBef>
                          <a:spcPts val="0"/>
                        </a:spcBef>
                        <a:spcAft>
                          <a:spcPts val="0"/>
                        </a:spcAft>
                        <a:buNone/>
                      </a:pPr>
                      <a:r>
                        <a:rPr lang="en-US" sz="1700" b="1" i="0" u="none" strike="noStrike" noProof="0" dirty="0">
                          <a:solidFill>
                            <a:srgbClr val="FFFFFF"/>
                          </a:solidFill>
                          <a:effectLst/>
                          <a:latin typeface="Verdana"/>
                        </a:rPr>
                        <a:t>Spent for each category (PivotTable)</a:t>
                      </a:r>
                      <a:endParaRPr lang="en-GB" sz="1700" b="1" i="0" u="none" strike="noStrike" noProof="0">
                        <a:solidFill>
                          <a:srgbClr val="FFFFFF"/>
                        </a:solidFill>
                        <a:effectLst/>
                        <a:latin typeface="Verdana"/>
                      </a:endParaRPr>
                    </a:p>
                    <a:p>
                      <a:pPr lvl="0">
                        <a:buNone/>
                      </a:pPr>
                      <a:endParaRPr lang="en-GB" b="1" dirty="0">
                        <a:solidFill>
                          <a:srgbClr val="00B0F0"/>
                        </a:solidFill>
                        <a:effectLst/>
                      </a:endParaRPr>
                    </a:p>
                  </a:txBody>
                  <a:tcPr anchor="ctr">
                    <a:lnL w="12700">
                      <a:solidFill>
                        <a:schemeClr val="accent2"/>
                      </a:solidFill>
                    </a:lnL>
                    <a:lnR w="12700">
                      <a:solidFill>
                        <a:schemeClr val="accent2"/>
                      </a:solidFill>
                    </a:lnR>
                    <a:lnT w="12700">
                      <a:solidFill>
                        <a:schemeClr val="accent2"/>
                      </a:solidFill>
                    </a:lnT>
                    <a:lnB w="12700">
                      <a:solidFill>
                        <a:schemeClr val="accent2"/>
                      </a:solidFill>
                    </a:lnB>
                    <a:solidFill>
                      <a:schemeClr val="accent1"/>
                    </a:solidFill>
                  </a:tcPr>
                </a:tc>
                <a:tc hMerge="1">
                  <a:txBody>
                    <a:bodyPr/>
                    <a:lstStyle/>
                    <a:p>
                      <a:endParaRPr lang="en-US"/>
                    </a:p>
                  </a:txBody>
                  <a:tcPr anchor="ctr">
                    <a:lnL w="12700">
                      <a:solidFill>
                        <a:schemeClr val="accent6">
                          <a:lumMod val="20000"/>
                          <a:lumOff val="80000"/>
                        </a:schemeClr>
                      </a:solidFill>
                    </a:lnL>
                    <a:lnR w="12700">
                      <a:solidFill>
                        <a:schemeClr val="accent6">
                          <a:lumMod val="20000"/>
                          <a:lumOff val="80000"/>
                        </a:schemeClr>
                      </a:solidFill>
                    </a:lnR>
                    <a:lnT w="12700">
                      <a:solidFill>
                        <a:schemeClr val="accent6">
                          <a:lumMod val="20000"/>
                          <a:lumOff val="80000"/>
                        </a:schemeClr>
                      </a:solidFill>
                    </a:lnT>
                    <a:lnB w="12700">
                      <a:solidFill>
                        <a:schemeClr val="accent6">
                          <a:lumMod val="20000"/>
                          <a:lumOff val="80000"/>
                        </a:schemeClr>
                      </a:solidFill>
                    </a:lnB>
                    <a:solidFill>
                      <a:srgbClr val="DDEBF7"/>
                    </a:solidFill>
                  </a:tcPr>
                </a:tc>
                <a:extLst>
                  <a:ext uri="{0D108BD9-81ED-4DB2-BD59-A6C34878D82A}">
                    <a16:rowId xmlns:a16="http://schemas.microsoft.com/office/drawing/2014/main" val="3451757948"/>
                  </a:ext>
                </a:extLst>
              </a:tr>
              <a:tr h="190500">
                <a:tc>
                  <a:txBody>
                    <a:bodyPr/>
                    <a:lstStyle/>
                    <a:p>
                      <a:r>
                        <a:rPr lang="en-GB" b="1" dirty="0">
                          <a:effectLst/>
                        </a:rPr>
                        <a:t>Category</a:t>
                      </a:r>
                    </a:p>
                  </a:txBody>
                  <a:tcPr anchor="ctr">
                    <a:lnL w="12700">
                      <a:solidFill>
                        <a:schemeClr val="accent2"/>
                      </a:solidFill>
                    </a:lnL>
                    <a:lnR w="12700">
                      <a:solidFill>
                        <a:schemeClr val="accent2"/>
                      </a:solidFill>
                    </a:lnR>
                    <a:lnT w="12700">
                      <a:solidFill>
                        <a:schemeClr val="accent2"/>
                      </a:solidFill>
                    </a:lnT>
                    <a:lnB w="12700">
                      <a:solidFill>
                        <a:schemeClr val="accent2"/>
                      </a:solidFill>
                    </a:lnB>
                    <a:solidFill>
                      <a:schemeClr val="accent1"/>
                    </a:solidFill>
                  </a:tcPr>
                </a:tc>
                <a:tc>
                  <a:txBody>
                    <a:bodyPr/>
                    <a:lstStyle/>
                    <a:p>
                      <a:r>
                        <a:rPr lang="en-GB" b="1" dirty="0">
                          <a:effectLst/>
                        </a:rPr>
                        <a:t>Total Expense (INR)</a:t>
                      </a:r>
                    </a:p>
                  </a:txBody>
                  <a:tcPr anchor="ctr">
                    <a:lnL w="12700" cap="flat" cmpd="sng" algn="ctr">
                      <a:solidFill>
                        <a:schemeClr val="accent2"/>
                      </a:solidFill>
                      <a:prstDash val="solid"/>
                      <a:round/>
                      <a:headEnd type="none" w="med" len="med"/>
                      <a:tailEnd type="none" w="med" len="med"/>
                    </a:lnL>
                    <a:lnR w="12700">
                      <a:solidFill>
                        <a:schemeClr val="accent2"/>
                      </a:solidFill>
                    </a:lnR>
                    <a:lnT w="12700" cap="flat" cmpd="sng" algn="ctr">
                      <a:solidFill>
                        <a:schemeClr val="accent2"/>
                      </a:solidFill>
                      <a:prstDash val="solid"/>
                      <a:round/>
                      <a:headEnd type="none" w="med" len="med"/>
                      <a:tailEnd type="none" w="med" len="med"/>
                    </a:lnT>
                    <a:lnB w="12700">
                      <a:solidFill>
                        <a:schemeClr val="accent2"/>
                      </a:solidFill>
                    </a:lnB>
                    <a:solidFill>
                      <a:schemeClr val="accent1"/>
                    </a:solidFill>
                  </a:tcPr>
                </a:tc>
                <a:extLst>
                  <a:ext uri="{0D108BD9-81ED-4DB2-BD59-A6C34878D82A}">
                    <a16:rowId xmlns:a16="http://schemas.microsoft.com/office/drawing/2014/main" val="2573808832"/>
                  </a:ext>
                </a:extLst>
              </a:tr>
              <a:tr h="190500">
                <a:tc>
                  <a:txBody>
                    <a:bodyPr/>
                    <a:lstStyle/>
                    <a:p>
                      <a:r>
                        <a:rPr lang="en-GB" dirty="0">
                          <a:solidFill>
                            <a:schemeClr val="accent6"/>
                          </a:solidFill>
                          <a:effectLst/>
                        </a:rPr>
                        <a:t>Doctor and Medicine</a:t>
                      </a:r>
                    </a:p>
                  </a:txBody>
                  <a:tcPr anchor="ctr">
                    <a:lnL w="12700">
                      <a:solidFill>
                        <a:schemeClr val="accent2"/>
                      </a:solidFill>
                    </a:lnL>
                    <a:lnR w="12700">
                      <a:solidFill>
                        <a:schemeClr val="accent2"/>
                      </a:solidFill>
                    </a:lnR>
                    <a:lnT w="12700">
                      <a:solidFill>
                        <a:schemeClr val="accent2"/>
                      </a:solidFill>
                    </a:lnT>
                    <a:lnB w="12700">
                      <a:solidFill>
                        <a:schemeClr val="accent2"/>
                      </a:solidFill>
                    </a:lnB>
                    <a:noFill/>
                  </a:tcPr>
                </a:tc>
                <a:tc>
                  <a:txBody>
                    <a:bodyPr/>
                    <a:lstStyle/>
                    <a:p>
                      <a:pPr algn="r"/>
                      <a:r>
                        <a:rPr lang="en-GB" dirty="0">
                          <a:solidFill>
                            <a:schemeClr val="accent6"/>
                          </a:solidFill>
                        </a:rPr>
                        <a:t>450</a:t>
                      </a:r>
                    </a:p>
                  </a:txBody>
                  <a:tcPr anchor="ctr">
                    <a:lnL w="12700">
                      <a:solidFill>
                        <a:schemeClr val="accent2"/>
                      </a:solidFill>
                    </a:lnL>
                    <a:lnR w="12700">
                      <a:solidFill>
                        <a:schemeClr val="accent2"/>
                      </a:solidFill>
                    </a:lnR>
                    <a:lnT w="12700">
                      <a:solidFill>
                        <a:schemeClr val="accent2"/>
                      </a:solidFill>
                    </a:lnT>
                    <a:lnB w="12700">
                      <a:solidFill>
                        <a:schemeClr val="accent2"/>
                      </a:solidFill>
                    </a:lnB>
                    <a:noFill/>
                  </a:tcPr>
                </a:tc>
                <a:extLst>
                  <a:ext uri="{0D108BD9-81ED-4DB2-BD59-A6C34878D82A}">
                    <a16:rowId xmlns:a16="http://schemas.microsoft.com/office/drawing/2014/main" val="1205705726"/>
                  </a:ext>
                </a:extLst>
              </a:tr>
              <a:tr h="190500">
                <a:tc>
                  <a:txBody>
                    <a:bodyPr/>
                    <a:lstStyle/>
                    <a:p>
                      <a:r>
                        <a:rPr lang="en-GB" dirty="0">
                          <a:solidFill>
                            <a:schemeClr val="accent6"/>
                          </a:solidFill>
                          <a:effectLst/>
                        </a:rPr>
                        <a:t>Entertainment</a:t>
                      </a:r>
                    </a:p>
                  </a:txBody>
                  <a:tcPr anchor="ctr">
                    <a:lnL w="12700">
                      <a:solidFill>
                        <a:schemeClr val="accent2"/>
                      </a:solidFill>
                    </a:lnL>
                    <a:lnR w="12700">
                      <a:solidFill>
                        <a:schemeClr val="accent2"/>
                      </a:solidFill>
                    </a:lnR>
                    <a:lnT w="12700">
                      <a:solidFill>
                        <a:schemeClr val="accent2"/>
                      </a:solidFill>
                    </a:lnT>
                    <a:lnB w="12700">
                      <a:solidFill>
                        <a:schemeClr val="accent2"/>
                      </a:solidFill>
                    </a:lnB>
                    <a:noFill/>
                  </a:tcPr>
                </a:tc>
                <a:tc>
                  <a:txBody>
                    <a:bodyPr/>
                    <a:lstStyle/>
                    <a:p>
                      <a:pPr algn="r"/>
                      <a:r>
                        <a:rPr lang="en-GB" dirty="0">
                          <a:solidFill>
                            <a:schemeClr val="accent6"/>
                          </a:solidFill>
                        </a:rPr>
                        <a:t>1000</a:t>
                      </a:r>
                    </a:p>
                  </a:txBody>
                  <a:tcPr anchor="ctr">
                    <a:lnL w="12700">
                      <a:solidFill>
                        <a:schemeClr val="accent2"/>
                      </a:solidFill>
                    </a:lnL>
                    <a:lnR w="12700">
                      <a:solidFill>
                        <a:schemeClr val="accent2"/>
                      </a:solidFill>
                    </a:lnR>
                    <a:lnT w="12700">
                      <a:solidFill>
                        <a:schemeClr val="accent2"/>
                      </a:solidFill>
                    </a:lnT>
                    <a:lnB w="12700">
                      <a:solidFill>
                        <a:schemeClr val="accent2"/>
                      </a:solidFill>
                    </a:lnB>
                    <a:noFill/>
                  </a:tcPr>
                </a:tc>
                <a:extLst>
                  <a:ext uri="{0D108BD9-81ED-4DB2-BD59-A6C34878D82A}">
                    <a16:rowId xmlns:a16="http://schemas.microsoft.com/office/drawing/2014/main" val="3303091572"/>
                  </a:ext>
                </a:extLst>
              </a:tr>
              <a:tr h="190500">
                <a:tc>
                  <a:txBody>
                    <a:bodyPr/>
                    <a:lstStyle/>
                    <a:p>
                      <a:r>
                        <a:rPr lang="en-GB" dirty="0">
                          <a:solidFill>
                            <a:schemeClr val="accent6"/>
                          </a:solidFill>
                          <a:effectLst/>
                        </a:rPr>
                        <a:t>Food</a:t>
                      </a:r>
                    </a:p>
                  </a:txBody>
                  <a:tcPr anchor="ctr">
                    <a:lnL w="12700">
                      <a:solidFill>
                        <a:schemeClr val="accent2"/>
                      </a:solidFill>
                    </a:lnL>
                    <a:lnR w="12700">
                      <a:solidFill>
                        <a:schemeClr val="accent2"/>
                      </a:solidFill>
                    </a:lnR>
                    <a:lnT w="12700">
                      <a:solidFill>
                        <a:schemeClr val="accent2"/>
                      </a:solidFill>
                    </a:lnT>
                    <a:lnB w="12700">
                      <a:solidFill>
                        <a:schemeClr val="accent2"/>
                      </a:solidFill>
                    </a:lnB>
                    <a:noFill/>
                  </a:tcPr>
                </a:tc>
                <a:tc>
                  <a:txBody>
                    <a:bodyPr/>
                    <a:lstStyle/>
                    <a:p>
                      <a:pPr algn="r"/>
                      <a:r>
                        <a:rPr lang="en-GB" dirty="0">
                          <a:solidFill>
                            <a:schemeClr val="accent6"/>
                          </a:solidFill>
                        </a:rPr>
                        <a:t>850</a:t>
                      </a:r>
                    </a:p>
                  </a:txBody>
                  <a:tcPr anchor="ctr">
                    <a:lnL w="12700">
                      <a:solidFill>
                        <a:schemeClr val="accent2"/>
                      </a:solidFill>
                    </a:lnL>
                    <a:lnR w="12700">
                      <a:solidFill>
                        <a:schemeClr val="accent2"/>
                      </a:solidFill>
                    </a:lnR>
                    <a:lnT w="12700">
                      <a:solidFill>
                        <a:schemeClr val="accent2"/>
                      </a:solidFill>
                    </a:lnT>
                    <a:lnB w="12700">
                      <a:solidFill>
                        <a:schemeClr val="accent2"/>
                      </a:solidFill>
                    </a:lnB>
                    <a:noFill/>
                  </a:tcPr>
                </a:tc>
                <a:extLst>
                  <a:ext uri="{0D108BD9-81ED-4DB2-BD59-A6C34878D82A}">
                    <a16:rowId xmlns:a16="http://schemas.microsoft.com/office/drawing/2014/main" val="3534535077"/>
                  </a:ext>
                </a:extLst>
              </a:tr>
              <a:tr h="190500">
                <a:tc>
                  <a:txBody>
                    <a:bodyPr/>
                    <a:lstStyle/>
                    <a:p>
                      <a:r>
                        <a:rPr lang="en-GB" dirty="0">
                          <a:solidFill>
                            <a:schemeClr val="accent6"/>
                          </a:solidFill>
                          <a:effectLst/>
                        </a:rPr>
                        <a:t>Grocery</a:t>
                      </a:r>
                    </a:p>
                  </a:txBody>
                  <a:tcPr anchor="ctr">
                    <a:lnL w="12700">
                      <a:solidFill>
                        <a:schemeClr val="accent2"/>
                      </a:solidFill>
                    </a:lnL>
                    <a:lnR w="12700">
                      <a:solidFill>
                        <a:schemeClr val="accent2"/>
                      </a:solidFill>
                    </a:lnR>
                    <a:lnT w="12700">
                      <a:solidFill>
                        <a:schemeClr val="accent2"/>
                      </a:solidFill>
                    </a:lnT>
                    <a:lnB w="12700">
                      <a:solidFill>
                        <a:schemeClr val="accent2"/>
                      </a:solidFill>
                    </a:lnB>
                    <a:noFill/>
                  </a:tcPr>
                </a:tc>
                <a:tc>
                  <a:txBody>
                    <a:bodyPr/>
                    <a:lstStyle/>
                    <a:p>
                      <a:pPr algn="r"/>
                      <a:r>
                        <a:rPr lang="en-GB" dirty="0">
                          <a:solidFill>
                            <a:schemeClr val="accent6"/>
                          </a:solidFill>
                        </a:rPr>
                        <a:t>4690</a:t>
                      </a:r>
                    </a:p>
                  </a:txBody>
                  <a:tcPr anchor="ctr">
                    <a:lnL w="12700">
                      <a:solidFill>
                        <a:schemeClr val="accent2"/>
                      </a:solidFill>
                    </a:lnL>
                    <a:lnR w="12700">
                      <a:solidFill>
                        <a:schemeClr val="accent2"/>
                      </a:solidFill>
                    </a:lnR>
                    <a:lnT w="12700">
                      <a:solidFill>
                        <a:schemeClr val="accent2"/>
                      </a:solidFill>
                    </a:lnT>
                    <a:lnB w="12700">
                      <a:solidFill>
                        <a:schemeClr val="accent2"/>
                      </a:solidFill>
                    </a:lnB>
                    <a:noFill/>
                  </a:tcPr>
                </a:tc>
                <a:extLst>
                  <a:ext uri="{0D108BD9-81ED-4DB2-BD59-A6C34878D82A}">
                    <a16:rowId xmlns:a16="http://schemas.microsoft.com/office/drawing/2014/main" val="1872865499"/>
                  </a:ext>
                </a:extLst>
              </a:tr>
              <a:tr h="190500">
                <a:tc>
                  <a:txBody>
                    <a:bodyPr/>
                    <a:lstStyle/>
                    <a:p>
                      <a:r>
                        <a:rPr lang="en-GB" dirty="0">
                          <a:solidFill>
                            <a:schemeClr val="accent6"/>
                          </a:solidFill>
                          <a:effectLst/>
                        </a:rPr>
                        <a:t>Miscellaneous</a:t>
                      </a:r>
                    </a:p>
                  </a:txBody>
                  <a:tcPr anchor="ctr">
                    <a:lnL w="12700">
                      <a:solidFill>
                        <a:schemeClr val="accent2"/>
                      </a:solidFill>
                    </a:lnL>
                    <a:lnR w="12700">
                      <a:solidFill>
                        <a:schemeClr val="accent2"/>
                      </a:solidFill>
                    </a:lnR>
                    <a:lnT w="12700">
                      <a:solidFill>
                        <a:schemeClr val="accent2"/>
                      </a:solidFill>
                    </a:lnT>
                    <a:lnB w="12700">
                      <a:solidFill>
                        <a:schemeClr val="accent2"/>
                      </a:solidFill>
                    </a:lnB>
                    <a:noFill/>
                  </a:tcPr>
                </a:tc>
                <a:tc>
                  <a:txBody>
                    <a:bodyPr/>
                    <a:lstStyle/>
                    <a:p>
                      <a:pPr algn="r"/>
                      <a:r>
                        <a:rPr lang="en-GB" dirty="0">
                          <a:solidFill>
                            <a:schemeClr val="accent6"/>
                          </a:solidFill>
                        </a:rPr>
                        <a:t>500</a:t>
                      </a:r>
                    </a:p>
                  </a:txBody>
                  <a:tcPr anchor="ctr">
                    <a:lnL w="12700">
                      <a:solidFill>
                        <a:schemeClr val="accent2"/>
                      </a:solidFill>
                    </a:lnL>
                    <a:lnR w="12700">
                      <a:solidFill>
                        <a:schemeClr val="accent2"/>
                      </a:solidFill>
                    </a:lnR>
                    <a:lnT w="12700">
                      <a:solidFill>
                        <a:schemeClr val="accent2"/>
                      </a:solidFill>
                    </a:lnT>
                    <a:lnB w="12700">
                      <a:solidFill>
                        <a:schemeClr val="accent2"/>
                      </a:solidFill>
                    </a:lnB>
                    <a:noFill/>
                  </a:tcPr>
                </a:tc>
                <a:extLst>
                  <a:ext uri="{0D108BD9-81ED-4DB2-BD59-A6C34878D82A}">
                    <a16:rowId xmlns:a16="http://schemas.microsoft.com/office/drawing/2014/main" val="4291797602"/>
                  </a:ext>
                </a:extLst>
              </a:tr>
              <a:tr h="190500">
                <a:tc>
                  <a:txBody>
                    <a:bodyPr/>
                    <a:lstStyle/>
                    <a:p>
                      <a:r>
                        <a:rPr lang="en-GB" dirty="0">
                          <a:solidFill>
                            <a:schemeClr val="accent6"/>
                          </a:solidFill>
                          <a:effectLst/>
                        </a:rPr>
                        <a:t>Shopping</a:t>
                      </a:r>
                    </a:p>
                  </a:txBody>
                  <a:tcPr anchor="ctr">
                    <a:lnL w="12700">
                      <a:solidFill>
                        <a:schemeClr val="accent2"/>
                      </a:solidFill>
                    </a:lnL>
                    <a:lnR w="12700">
                      <a:solidFill>
                        <a:schemeClr val="accent2"/>
                      </a:solidFill>
                    </a:lnR>
                    <a:lnT w="12700">
                      <a:solidFill>
                        <a:schemeClr val="accent2"/>
                      </a:solidFill>
                    </a:lnT>
                    <a:lnB w="12700">
                      <a:solidFill>
                        <a:schemeClr val="accent2"/>
                      </a:solidFill>
                    </a:lnB>
                    <a:noFill/>
                  </a:tcPr>
                </a:tc>
                <a:tc>
                  <a:txBody>
                    <a:bodyPr/>
                    <a:lstStyle/>
                    <a:p>
                      <a:pPr algn="r"/>
                      <a:r>
                        <a:rPr lang="en-GB" dirty="0">
                          <a:solidFill>
                            <a:schemeClr val="accent6"/>
                          </a:solidFill>
                        </a:rPr>
                        <a:t>3500</a:t>
                      </a:r>
                    </a:p>
                  </a:txBody>
                  <a:tcPr anchor="ctr">
                    <a:lnL w="12700">
                      <a:solidFill>
                        <a:schemeClr val="accent2"/>
                      </a:solidFill>
                    </a:lnL>
                    <a:lnR w="12700">
                      <a:solidFill>
                        <a:schemeClr val="accent2"/>
                      </a:solidFill>
                    </a:lnR>
                    <a:lnT w="12700">
                      <a:solidFill>
                        <a:schemeClr val="accent2"/>
                      </a:solidFill>
                    </a:lnT>
                    <a:lnB w="12700">
                      <a:solidFill>
                        <a:schemeClr val="accent2"/>
                      </a:solidFill>
                    </a:lnB>
                    <a:noFill/>
                  </a:tcPr>
                </a:tc>
                <a:extLst>
                  <a:ext uri="{0D108BD9-81ED-4DB2-BD59-A6C34878D82A}">
                    <a16:rowId xmlns:a16="http://schemas.microsoft.com/office/drawing/2014/main" val="1006204009"/>
                  </a:ext>
                </a:extLst>
              </a:tr>
              <a:tr h="190500">
                <a:tc>
                  <a:txBody>
                    <a:bodyPr/>
                    <a:lstStyle/>
                    <a:p>
                      <a:r>
                        <a:rPr lang="en-GB" dirty="0">
                          <a:solidFill>
                            <a:schemeClr val="accent6"/>
                          </a:solidFill>
                          <a:effectLst/>
                        </a:rPr>
                        <a:t>Ticket and Bills</a:t>
                      </a:r>
                    </a:p>
                  </a:txBody>
                  <a:tcPr anchor="ctr">
                    <a:lnL w="12700">
                      <a:solidFill>
                        <a:schemeClr val="accent2"/>
                      </a:solidFill>
                    </a:lnL>
                    <a:lnR w="12700">
                      <a:solidFill>
                        <a:schemeClr val="accent2"/>
                      </a:solidFill>
                    </a:lnR>
                    <a:lnT w="12700">
                      <a:solidFill>
                        <a:schemeClr val="accent2"/>
                      </a:solidFill>
                    </a:lnT>
                    <a:lnB w="12700">
                      <a:solidFill>
                        <a:schemeClr val="accent2"/>
                      </a:solidFill>
                    </a:lnB>
                    <a:noFill/>
                  </a:tcPr>
                </a:tc>
                <a:tc>
                  <a:txBody>
                    <a:bodyPr/>
                    <a:lstStyle/>
                    <a:p>
                      <a:pPr algn="r"/>
                      <a:r>
                        <a:rPr lang="en-GB" dirty="0">
                          <a:solidFill>
                            <a:schemeClr val="accent6"/>
                          </a:solidFill>
                        </a:rPr>
                        <a:t>2570</a:t>
                      </a:r>
                    </a:p>
                  </a:txBody>
                  <a:tcPr anchor="ctr">
                    <a:lnL w="12700">
                      <a:solidFill>
                        <a:schemeClr val="accent2"/>
                      </a:solidFill>
                    </a:lnL>
                    <a:lnR w="12700">
                      <a:solidFill>
                        <a:schemeClr val="accent2"/>
                      </a:solidFill>
                    </a:lnR>
                    <a:lnT w="12700">
                      <a:solidFill>
                        <a:schemeClr val="accent2"/>
                      </a:solidFill>
                    </a:lnT>
                    <a:lnB w="12700">
                      <a:solidFill>
                        <a:schemeClr val="accent2"/>
                      </a:solidFill>
                    </a:lnB>
                    <a:noFill/>
                  </a:tcPr>
                </a:tc>
                <a:extLst>
                  <a:ext uri="{0D108BD9-81ED-4DB2-BD59-A6C34878D82A}">
                    <a16:rowId xmlns:a16="http://schemas.microsoft.com/office/drawing/2014/main" val="4124567032"/>
                  </a:ext>
                </a:extLst>
              </a:tr>
            </a:tbl>
          </a:graphicData>
        </a:graphic>
      </p:graphicFrame>
      <p:pic>
        <p:nvPicPr>
          <p:cNvPr id="2" name="Picture 1" descr="A pie chart with numbers and text&#10;&#10;Description automatically generated">
            <a:extLst>
              <a:ext uri="{FF2B5EF4-FFF2-40B4-BE49-F238E27FC236}">
                <a16:creationId xmlns:a16="http://schemas.microsoft.com/office/drawing/2014/main" id="{E77C4C85-4328-A095-056C-8B1E843AFFB8}"/>
              </a:ext>
            </a:extLst>
          </p:cNvPr>
          <p:cNvPicPr>
            <a:picLocks noChangeAspect="1"/>
          </p:cNvPicPr>
          <p:nvPr/>
        </p:nvPicPr>
        <p:blipFill>
          <a:blip r:embed="rId2"/>
          <a:srcRect l="10128" t="-73" r="9313" b="-377"/>
          <a:stretch/>
        </p:blipFill>
        <p:spPr>
          <a:xfrm>
            <a:off x="4510216" y="1525136"/>
            <a:ext cx="7119756" cy="4589432"/>
          </a:xfrm>
          <a:prstGeom prst="rect">
            <a:avLst/>
          </a:prstGeom>
        </p:spPr>
      </p:pic>
    </p:spTree>
    <p:extLst>
      <p:ext uri="{BB962C8B-B14F-4D97-AF65-F5344CB8AC3E}">
        <p14:creationId xmlns:p14="http://schemas.microsoft.com/office/powerpoint/2010/main" val="32845400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1265F5D8-DBBD-112B-B3DD-A3538E9E02D8}"/>
              </a:ext>
            </a:extLst>
          </p:cNvPr>
          <p:cNvSpPr txBox="1"/>
          <p:nvPr/>
        </p:nvSpPr>
        <p:spPr>
          <a:xfrm>
            <a:off x="446902" y="1418061"/>
            <a:ext cx="6755282" cy="3753158"/>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fontScale="92500" lnSpcReduction="20000"/>
          </a:bodyPr>
          <a:lstStyle/>
          <a:p>
            <a:pPr>
              <a:lnSpc>
                <a:spcPct val="90000"/>
              </a:lnSpc>
              <a:spcBef>
                <a:spcPct val="0"/>
              </a:spcBef>
              <a:spcAft>
                <a:spcPts val="600"/>
              </a:spcAft>
            </a:pPr>
            <a:r>
              <a:rPr lang="en-US" sz="5400" b="1" dirty="0">
                <a:latin typeface="+mj-lt"/>
                <a:ea typeface="+mj-ea"/>
                <a:cs typeface="+mj-cs"/>
              </a:rPr>
              <a:t> </a:t>
            </a:r>
            <a:endParaRPr lang="en-US"/>
          </a:p>
          <a:p>
            <a:pPr>
              <a:lnSpc>
                <a:spcPct val="90000"/>
              </a:lnSpc>
              <a:spcBef>
                <a:spcPct val="0"/>
              </a:spcBef>
              <a:spcAft>
                <a:spcPts val="600"/>
              </a:spcAft>
            </a:pPr>
            <a:endParaRPr lang="en-US" sz="4000" b="1" dirty="0">
              <a:latin typeface="+mj-lt"/>
              <a:ea typeface="+mj-ea"/>
              <a:cs typeface="+mj-cs"/>
            </a:endParaRPr>
          </a:p>
          <a:p>
            <a:pPr>
              <a:lnSpc>
                <a:spcPct val="90000"/>
              </a:lnSpc>
              <a:spcBef>
                <a:spcPct val="0"/>
              </a:spcBef>
              <a:spcAft>
                <a:spcPts val="600"/>
              </a:spcAft>
            </a:pPr>
            <a:r>
              <a:rPr lang="en-US" sz="4000" b="1" dirty="0">
                <a:latin typeface="+mj-lt"/>
                <a:ea typeface="+mj-ea"/>
                <a:cs typeface="+mj-cs"/>
              </a:rPr>
              <a:t>      </a:t>
            </a:r>
            <a:r>
              <a:rPr lang="en-US" sz="4600" b="1" dirty="0">
                <a:latin typeface="+mj-lt"/>
                <a:ea typeface="+mj-ea"/>
                <a:cs typeface="+mj-cs"/>
              </a:rPr>
              <a:t>Project  </a:t>
            </a:r>
            <a:endParaRPr lang="en-US" sz="4600" dirty="0">
              <a:latin typeface="+mj-lt"/>
              <a:ea typeface="+mj-ea"/>
              <a:cs typeface="+mj-cs"/>
            </a:endParaRPr>
          </a:p>
          <a:p>
            <a:pPr>
              <a:lnSpc>
                <a:spcPct val="90000"/>
              </a:lnSpc>
              <a:spcBef>
                <a:spcPct val="0"/>
              </a:spcBef>
              <a:spcAft>
                <a:spcPts val="600"/>
              </a:spcAft>
            </a:pPr>
            <a:r>
              <a:rPr lang="en-US" sz="4600" b="1" dirty="0">
                <a:latin typeface="+mj-lt"/>
                <a:ea typeface="+mj-ea"/>
                <a:cs typeface="+mj-cs"/>
              </a:rPr>
              <a:t>    Analytics </a:t>
            </a:r>
            <a:endParaRPr lang="en-US" sz="4600">
              <a:latin typeface="+mj-lt"/>
              <a:ea typeface="+mj-ea"/>
              <a:cs typeface="+mj-cs"/>
            </a:endParaRPr>
          </a:p>
          <a:p>
            <a:pPr>
              <a:lnSpc>
                <a:spcPct val="90000"/>
              </a:lnSpc>
              <a:spcBef>
                <a:spcPct val="0"/>
              </a:spcBef>
              <a:spcAft>
                <a:spcPts val="600"/>
              </a:spcAft>
            </a:pPr>
            <a:endParaRPr lang="en-US" sz="5400" b="1" dirty="0">
              <a:latin typeface="+mj-lt"/>
              <a:ea typeface="+mj-ea"/>
              <a:cs typeface="+mj-cs"/>
            </a:endParaRPr>
          </a:p>
          <a:p>
            <a:pPr>
              <a:lnSpc>
                <a:spcPct val="90000"/>
              </a:lnSpc>
              <a:spcBef>
                <a:spcPct val="0"/>
              </a:spcBef>
              <a:spcAft>
                <a:spcPts val="600"/>
              </a:spcAft>
            </a:pPr>
            <a:r>
              <a:rPr lang="en-US" sz="5400" b="1" dirty="0">
                <a:latin typeface="+mj-lt"/>
                <a:ea typeface="+mj-ea"/>
                <a:cs typeface="+mj-cs"/>
              </a:rPr>
              <a:t>     </a:t>
            </a:r>
            <a:r>
              <a:rPr lang="en-US" sz="3000" b="1" dirty="0">
                <a:latin typeface="+mj-lt"/>
                <a:ea typeface="+mj-ea"/>
                <a:cs typeface="+mj-cs"/>
              </a:rPr>
              <a:t> </a:t>
            </a:r>
            <a:r>
              <a:rPr lang="en-US" sz="3000" b="1" u="sng">
                <a:latin typeface="+mj-lt"/>
                <a:ea typeface="+mj-ea"/>
                <a:cs typeface="+mj-cs"/>
              </a:rPr>
              <a:t>Part 2</a:t>
            </a:r>
            <a:endParaRPr lang="en-US" sz="3000" dirty="0">
              <a:ea typeface="+mj-ea"/>
              <a:cs typeface="+mj-cs"/>
            </a:endParaRPr>
          </a:p>
          <a:p>
            <a:pPr>
              <a:lnSpc>
                <a:spcPct val="90000"/>
              </a:lnSpc>
              <a:spcBef>
                <a:spcPct val="0"/>
              </a:spcBef>
              <a:spcAft>
                <a:spcPts val="600"/>
              </a:spcAft>
            </a:pPr>
            <a:endParaRPr lang="en-US" sz="5400" b="1" dirty="0">
              <a:latin typeface="+mj-lt"/>
              <a:ea typeface="+mj-ea"/>
              <a:cs typeface="+mj-cs"/>
            </a:endParaRPr>
          </a:p>
        </p:txBody>
      </p:sp>
    </p:spTree>
    <p:extLst>
      <p:ext uri="{BB962C8B-B14F-4D97-AF65-F5344CB8AC3E}">
        <p14:creationId xmlns:p14="http://schemas.microsoft.com/office/powerpoint/2010/main" val="4517231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23">
            <a:extLst>
              <a:ext uri="{FF2B5EF4-FFF2-40B4-BE49-F238E27FC236}">
                <a16:creationId xmlns:a16="http://schemas.microsoft.com/office/drawing/2014/main" id="{616A13F1-4AEF-4E56-E78C-D0B5339D69B7}"/>
              </a:ext>
            </a:extLst>
          </p:cNvPr>
          <p:cNvSpPr/>
          <p:nvPr/>
        </p:nvSpPr>
        <p:spPr>
          <a:xfrm>
            <a:off x="1210236" y="1418828"/>
            <a:ext cx="8678968" cy="4786340"/>
          </a:xfrm>
          <a:prstGeom prst="roundRect">
            <a:avLst/>
          </a:prstGeom>
          <a:solidFill>
            <a:srgbClr val="264A84">
              <a:alpha val="66000"/>
            </a:srgb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1">
              <a:lnSpc>
                <a:spcPct val="90000"/>
              </a:lnSpc>
              <a:spcBef>
                <a:spcPts val="800"/>
              </a:spcBef>
              <a:spcAft>
                <a:spcPts val="800"/>
              </a:spcAft>
            </a:pPr>
            <a:endParaRPr lang="en-US" sz="2200" dirty="0">
              <a:solidFill>
                <a:schemeClr val="accent6">
                  <a:lumMod val="60000"/>
                  <a:lumOff val="40000"/>
                </a:schemeClr>
              </a:solidFill>
              <a:latin typeface="Verdana"/>
              <a:ea typeface="Verdana"/>
            </a:endParaRPr>
          </a:p>
        </p:txBody>
      </p:sp>
      <p:sp>
        <p:nvSpPr>
          <p:cNvPr id="7" name="TextBox 6">
            <a:extLst>
              <a:ext uri="{FF2B5EF4-FFF2-40B4-BE49-F238E27FC236}">
                <a16:creationId xmlns:a16="http://schemas.microsoft.com/office/drawing/2014/main" id="{50014147-3A7D-0B1A-7D68-8883DA93779C}"/>
              </a:ext>
            </a:extLst>
          </p:cNvPr>
          <p:cNvSpPr txBox="1"/>
          <p:nvPr/>
        </p:nvSpPr>
        <p:spPr>
          <a:xfrm>
            <a:off x="1635211" y="1954427"/>
            <a:ext cx="7428470"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solidFill>
                  <a:srgbClr val="FFFFFF"/>
                </a:solidFill>
                <a:latin typeface="Verdana"/>
                <a:cs typeface="Segoe UI"/>
              </a:rPr>
              <a:t>In Part 1, you have </a:t>
            </a:r>
            <a:r>
              <a:rPr lang="en-US" b="1" err="1">
                <a:solidFill>
                  <a:srgbClr val="FFFFFF"/>
                </a:solidFill>
                <a:latin typeface="Verdana"/>
                <a:cs typeface="Segoe UI"/>
              </a:rPr>
              <a:t>analysed</a:t>
            </a:r>
            <a:r>
              <a:rPr lang="en-US" b="1" dirty="0">
                <a:solidFill>
                  <a:srgbClr val="FFFFFF"/>
                </a:solidFill>
                <a:latin typeface="Verdana"/>
                <a:cs typeface="Segoe UI"/>
              </a:rPr>
              <a:t> expense details for a single month. </a:t>
            </a:r>
            <a:r>
              <a:rPr lang="en-US" b="1" dirty="0">
                <a:latin typeface="Verdana"/>
                <a:cs typeface="Segoe UI"/>
              </a:rPr>
              <a:t>​​</a:t>
            </a:r>
            <a:endParaRPr lang="en-US" b="1">
              <a:latin typeface="Verdana"/>
              <a:ea typeface="Verdana"/>
              <a:cs typeface="Segoe UI"/>
            </a:endParaRPr>
          </a:p>
          <a:p>
            <a:r>
              <a:rPr lang="en-US" b="1" dirty="0">
                <a:solidFill>
                  <a:srgbClr val="FFFFFF"/>
                </a:solidFill>
                <a:latin typeface="Verdana"/>
                <a:cs typeface="Segoe UI"/>
              </a:rPr>
              <a:t>Now, in Part 2, you need to </a:t>
            </a:r>
            <a:r>
              <a:rPr lang="en-US" b="1" err="1">
                <a:solidFill>
                  <a:srgbClr val="FFFFFF"/>
                </a:solidFill>
                <a:latin typeface="Verdana"/>
                <a:cs typeface="Segoe UI"/>
              </a:rPr>
              <a:t>analyse</a:t>
            </a:r>
            <a:r>
              <a:rPr lang="en-US" b="1" dirty="0">
                <a:solidFill>
                  <a:srgbClr val="FFFFFF"/>
                </a:solidFill>
                <a:latin typeface="Verdana"/>
                <a:cs typeface="Segoe UI"/>
              </a:rPr>
              <a:t> the expense data for the last 6 months. Open the excel file and </a:t>
            </a:r>
            <a:r>
              <a:rPr lang="en-US" b="1" err="1">
                <a:solidFill>
                  <a:srgbClr val="FFFFFF"/>
                </a:solidFill>
                <a:latin typeface="Verdana"/>
                <a:cs typeface="Segoe UI"/>
              </a:rPr>
              <a:t>analyse</a:t>
            </a:r>
            <a:r>
              <a:rPr lang="en-US" b="1" dirty="0">
                <a:solidFill>
                  <a:srgbClr val="FFFFFF"/>
                </a:solidFill>
                <a:latin typeface="Verdana"/>
                <a:cs typeface="Segoe UI"/>
              </a:rPr>
              <a:t> the given expense details for the last 6 months. </a:t>
            </a:r>
            <a:r>
              <a:rPr lang="en-US" b="1" dirty="0">
                <a:latin typeface="Verdana"/>
                <a:cs typeface="Segoe UI"/>
              </a:rPr>
              <a:t>​</a:t>
            </a:r>
            <a:endParaRPr lang="en-US" b="1">
              <a:latin typeface="Verdana"/>
              <a:ea typeface="Verdana"/>
              <a:cs typeface="Segoe UI"/>
            </a:endParaRPr>
          </a:p>
          <a:p>
            <a:endParaRPr lang="en-US" b="1" dirty="0">
              <a:latin typeface="Verdana"/>
              <a:ea typeface="Verdana"/>
              <a:cs typeface="Segoe UI"/>
            </a:endParaRPr>
          </a:p>
          <a:p>
            <a:endParaRPr lang="en-US" b="1" dirty="0">
              <a:latin typeface="Verdana"/>
              <a:ea typeface="Verdana"/>
              <a:cs typeface="Segoe UI"/>
            </a:endParaRPr>
          </a:p>
          <a:p>
            <a:endParaRPr lang="en-US" b="1" dirty="0">
              <a:latin typeface="Verdana"/>
              <a:ea typeface="Verdana"/>
              <a:cs typeface="Segoe UI"/>
            </a:endParaRPr>
          </a:p>
          <a:p>
            <a:endParaRPr lang="en-US" b="1" dirty="0">
              <a:latin typeface="Verdana"/>
              <a:ea typeface="Verdana"/>
              <a:cs typeface="Segoe UI"/>
            </a:endParaRPr>
          </a:p>
          <a:p>
            <a:endParaRPr lang="en-US" b="1" dirty="0">
              <a:latin typeface="Verdana"/>
              <a:ea typeface="Verdana"/>
              <a:cs typeface="Segoe UI"/>
            </a:endParaRPr>
          </a:p>
          <a:p>
            <a:endParaRPr lang="en-US" b="1" dirty="0">
              <a:latin typeface="Verdana"/>
              <a:ea typeface="Verdana"/>
              <a:cs typeface="Segoe UI"/>
            </a:endParaRPr>
          </a:p>
          <a:p>
            <a:endParaRPr lang="en-US" b="1" dirty="0">
              <a:latin typeface="Verdana"/>
              <a:ea typeface="Verdana"/>
              <a:cs typeface="Segoe UI"/>
            </a:endParaRPr>
          </a:p>
          <a:p>
            <a:endParaRPr lang="en-US" b="1" dirty="0">
              <a:latin typeface="Verdana"/>
              <a:ea typeface="Verdana"/>
              <a:cs typeface="Segoe UI"/>
            </a:endParaRPr>
          </a:p>
          <a:p>
            <a:endParaRPr lang="en-US" b="1" dirty="0">
              <a:latin typeface="Verdana"/>
              <a:ea typeface="Verdana"/>
              <a:cs typeface="Segoe UI"/>
            </a:endParaRPr>
          </a:p>
        </p:txBody>
      </p:sp>
      <p:sp>
        <p:nvSpPr>
          <p:cNvPr id="9" name="Rectangle: Rounded Corners 8">
            <a:extLst>
              <a:ext uri="{FF2B5EF4-FFF2-40B4-BE49-F238E27FC236}">
                <a16:creationId xmlns:a16="http://schemas.microsoft.com/office/drawing/2014/main" id="{F68FB967-FB20-21CD-81F1-2FFD76BFCC37}"/>
              </a:ext>
            </a:extLst>
          </p:cNvPr>
          <p:cNvSpPr/>
          <p:nvPr/>
        </p:nvSpPr>
        <p:spPr>
          <a:xfrm>
            <a:off x="297069" y="-164756"/>
            <a:ext cx="11482999" cy="1309590"/>
          </a:xfrm>
          <a:custGeom>
            <a:avLst/>
            <a:gdLst>
              <a:gd name="connsiteX0" fmla="*/ 0 w 11482999"/>
              <a:gd name="connsiteY0" fmla="*/ 218269 h 1309590"/>
              <a:gd name="connsiteX1" fmla="*/ 218269 w 11482999"/>
              <a:gd name="connsiteY1" fmla="*/ 0 h 1309590"/>
              <a:gd name="connsiteX2" fmla="*/ 11264730 w 11482999"/>
              <a:gd name="connsiteY2" fmla="*/ 0 h 1309590"/>
              <a:gd name="connsiteX3" fmla="*/ 11482999 w 11482999"/>
              <a:gd name="connsiteY3" fmla="*/ 218269 h 1309590"/>
              <a:gd name="connsiteX4" fmla="*/ 11482999 w 11482999"/>
              <a:gd name="connsiteY4" fmla="*/ 1091321 h 1309590"/>
              <a:gd name="connsiteX5" fmla="*/ 11264730 w 11482999"/>
              <a:gd name="connsiteY5" fmla="*/ 1309590 h 1309590"/>
              <a:gd name="connsiteX6" fmla="*/ 218269 w 11482999"/>
              <a:gd name="connsiteY6" fmla="*/ 1309590 h 1309590"/>
              <a:gd name="connsiteX7" fmla="*/ 0 w 11482999"/>
              <a:gd name="connsiteY7" fmla="*/ 1091321 h 1309590"/>
              <a:gd name="connsiteX8" fmla="*/ 0 w 11482999"/>
              <a:gd name="connsiteY8" fmla="*/ 218269 h 1309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82999" h="1309590" fill="none" extrusionOk="0">
                <a:moveTo>
                  <a:pt x="0" y="218269"/>
                </a:moveTo>
                <a:cubicBezTo>
                  <a:pt x="-3707" y="99859"/>
                  <a:pt x="98240" y="-1403"/>
                  <a:pt x="218269" y="0"/>
                </a:cubicBezTo>
                <a:cubicBezTo>
                  <a:pt x="2079678" y="6341"/>
                  <a:pt x="10058702" y="78981"/>
                  <a:pt x="11264730" y="0"/>
                </a:cubicBezTo>
                <a:cubicBezTo>
                  <a:pt x="11388295" y="3622"/>
                  <a:pt x="11485094" y="99096"/>
                  <a:pt x="11482999" y="218269"/>
                </a:cubicBezTo>
                <a:cubicBezTo>
                  <a:pt x="11547354" y="649812"/>
                  <a:pt x="11494528" y="792058"/>
                  <a:pt x="11482999" y="1091321"/>
                </a:cubicBezTo>
                <a:cubicBezTo>
                  <a:pt x="11492724" y="1211847"/>
                  <a:pt x="11383633" y="1303611"/>
                  <a:pt x="11264730" y="1309590"/>
                </a:cubicBezTo>
                <a:cubicBezTo>
                  <a:pt x="6084936" y="1197795"/>
                  <a:pt x="5291032" y="1170414"/>
                  <a:pt x="218269" y="1309590"/>
                </a:cubicBezTo>
                <a:cubicBezTo>
                  <a:pt x="115986" y="1319226"/>
                  <a:pt x="14929" y="1204676"/>
                  <a:pt x="0" y="1091321"/>
                </a:cubicBezTo>
                <a:cubicBezTo>
                  <a:pt x="44790" y="912438"/>
                  <a:pt x="-19586" y="565435"/>
                  <a:pt x="0" y="218269"/>
                </a:cubicBezTo>
                <a:close/>
              </a:path>
              <a:path w="11482999" h="1309590" stroke="0" extrusionOk="0">
                <a:moveTo>
                  <a:pt x="0" y="218269"/>
                </a:moveTo>
                <a:cubicBezTo>
                  <a:pt x="-8839" y="102957"/>
                  <a:pt x="103439" y="6176"/>
                  <a:pt x="218269" y="0"/>
                </a:cubicBezTo>
                <a:cubicBezTo>
                  <a:pt x="3181068" y="16556"/>
                  <a:pt x="8861634" y="153319"/>
                  <a:pt x="11264730" y="0"/>
                </a:cubicBezTo>
                <a:cubicBezTo>
                  <a:pt x="11378658" y="9475"/>
                  <a:pt x="11488225" y="95736"/>
                  <a:pt x="11482999" y="218269"/>
                </a:cubicBezTo>
                <a:cubicBezTo>
                  <a:pt x="11558984" y="332541"/>
                  <a:pt x="11508103" y="933560"/>
                  <a:pt x="11482999" y="1091321"/>
                </a:cubicBezTo>
                <a:cubicBezTo>
                  <a:pt x="11496878" y="1213006"/>
                  <a:pt x="11377562" y="1318857"/>
                  <a:pt x="11264730" y="1309590"/>
                </a:cubicBezTo>
                <a:cubicBezTo>
                  <a:pt x="8474842" y="1212772"/>
                  <a:pt x="2590135" y="1258536"/>
                  <a:pt x="218269" y="1309590"/>
                </a:cubicBezTo>
                <a:cubicBezTo>
                  <a:pt x="94814" y="1306418"/>
                  <a:pt x="7990" y="1211454"/>
                  <a:pt x="0" y="1091321"/>
                </a:cubicBezTo>
                <a:cubicBezTo>
                  <a:pt x="-57313" y="904315"/>
                  <a:pt x="-69152" y="343180"/>
                  <a:pt x="0" y="218269"/>
                </a:cubicBezTo>
                <a:close/>
              </a:path>
            </a:pathLst>
          </a:custGeom>
          <a:solidFill>
            <a:srgbClr val="261818">
              <a:alpha val="31000"/>
            </a:srgbClr>
          </a:solidFill>
          <a:ln>
            <a:prstDash val="sysDot"/>
            <a:extLst>
              <a:ext uri="{C807C97D-BFC1-408E-A445-0C87EB9F89A2}">
                <ask:lineSketchStyleProps xmlns:ask="http://schemas.microsoft.com/office/drawing/2018/sketchyshapes" sd="3989574929">
                  <a:prstGeom prst="roundRect">
                    <a:avLst/>
                  </a:prstGeom>
                  <ask:type>
                    <ask:lineSketchCurve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r>
              <a:rPr lang="en-GB" sz="3000" b="1" dirty="0">
                <a:solidFill>
                  <a:schemeClr val="tx1"/>
                </a:solidFill>
              </a:rPr>
              <a:t>Problem Statement</a:t>
            </a:r>
          </a:p>
        </p:txBody>
      </p:sp>
    </p:spTree>
    <p:extLst>
      <p:ext uri="{BB962C8B-B14F-4D97-AF65-F5344CB8AC3E}">
        <p14:creationId xmlns:p14="http://schemas.microsoft.com/office/powerpoint/2010/main" val="34325613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F0169D87-D6AC-EB6D-9686-3AB09362EE53}"/>
              </a:ext>
            </a:extLst>
          </p:cNvPr>
          <p:cNvSpPr/>
          <p:nvPr/>
        </p:nvSpPr>
        <p:spPr>
          <a:xfrm>
            <a:off x="297069" y="-164756"/>
            <a:ext cx="11482999" cy="1309590"/>
          </a:xfrm>
          <a:custGeom>
            <a:avLst/>
            <a:gdLst>
              <a:gd name="connsiteX0" fmla="*/ 0 w 11482999"/>
              <a:gd name="connsiteY0" fmla="*/ 218269 h 1309590"/>
              <a:gd name="connsiteX1" fmla="*/ 218269 w 11482999"/>
              <a:gd name="connsiteY1" fmla="*/ 0 h 1309590"/>
              <a:gd name="connsiteX2" fmla="*/ 11264730 w 11482999"/>
              <a:gd name="connsiteY2" fmla="*/ 0 h 1309590"/>
              <a:gd name="connsiteX3" fmla="*/ 11482999 w 11482999"/>
              <a:gd name="connsiteY3" fmla="*/ 218269 h 1309590"/>
              <a:gd name="connsiteX4" fmla="*/ 11482999 w 11482999"/>
              <a:gd name="connsiteY4" fmla="*/ 1091321 h 1309590"/>
              <a:gd name="connsiteX5" fmla="*/ 11264730 w 11482999"/>
              <a:gd name="connsiteY5" fmla="*/ 1309590 h 1309590"/>
              <a:gd name="connsiteX6" fmla="*/ 218269 w 11482999"/>
              <a:gd name="connsiteY6" fmla="*/ 1309590 h 1309590"/>
              <a:gd name="connsiteX7" fmla="*/ 0 w 11482999"/>
              <a:gd name="connsiteY7" fmla="*/ 1091321 h 1309590"/>
              <a:gd name="connsiteX8" fmla="*/ 0 w 11482999"/>
              <a:gd name="connsiteY8" fmla="*/ 218269 h 1309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82999" h="1309590" fill="none" extrusionOk="0">
                <a:moveTo>
                  <a:pt x="0" y="218269"/>
                </a:moveTo>
                <a:cubicBezTo>
                  <a:pt x="-3707" y="99859"/>
                  <a:pt x="98240" y="-1403"/>
                  <a:pt x="218269" y="0"/>
                </a:cubicBezTo>
                <a:cubicBezTo>
                  <a:pt x="2079678" y="6341"/>
                  <a:pt x="10058702" y="78981"/>
                  <a:pt x="11264730" y="0"/>
                </a:cubicBezTo>
                <a:cubicBezTo>
                  <a:pt x="11388295" y="3622"/>
                  <a:pt x="11485094" y="99096"/>
                  <a:pt x="11482999" y="218269"/>
                </a:cubicBezTo>
                <a:cubicBezTo>
                  <a:pt x="11547354" y="649812"/>
                  <a:pt x="11494528" y="792058"/>
                  <a:pt x="11482999" y="1091321"/>
                </a:cubicBezTo>
                <a:cubicBezTo>
                  <a:pt x="11492724" y="1211847"/>
                  <a:pt x="11383633" y="1303611"/>
                  <a:pt x="11264730" y="1309590"/>
                </a:cubicBezTo>
                <a:cubicBezTo>
                  <a:pt x="6084936" y="1197795"/>
                  <a:pt x="5291032" y="1170414"/>
                  <a:pt x="218269" y="1309590"/>
                </a:cubicBezTo>
                <a:cubicBezTo>
                  <a:pt x="115986" y="1319226"/>
                  <a:pt x="14929" y="1204676"/>
                  <a:pt x="0" y="1091321"/>
                </a:cubicBezTo>
                <a:cubicBezTo>
                  <a:pt x="44790" y="912438"/>
                  <a:pt x="-19586" y="565435"/>
                  <a:pt x="0" y="218269"/>
                </a:cubicBezTo>
                <a:close/>
              </a:path>
              <a:path w="11482999" h="1309590" stroke="0" extrusionOk="0">
                <a:moveTo>
                  <a:pt x="0" y="218269"/>
                </a:moveTo>
                <a:cubicBezTo>
                  <a:pt x="-8839" y="102957"/>
                  <a:pt x="103439" y="6176"/>
                  <a:pt x="218269" y="0"/>
                </a:cubicBezTo>
                <a:cubicBezTo>
                  <a:pt x="3181068" y="16556"/>
                  <a:pt x="8861634" y="153319"/>
                  <a:pt x="11264730" y="0"/>
                </a:cubicBezTo>
                <a:cubicBezTo>
                  <a:pt x="11378658" y="9475"/>
                  <a:pt x="11488225" y="95736"/>
                  <a:pt x="11482999" y="218269"/>
                </a:cubicBezTo>
                <a:cubicBezTo>
                  <a:pt x="11558984" y="332541"/>
                  <a:pt x="11508103" y="933560"/>
                  <a:pt x="11482999" y="1091321"/>
                </a:cubicBezTo>
                <a:cubicBezTo>
                  <a:pt x="11496878" y="1213006"/>
                  <a:pt x="11377562" y="1318857"/>
                  <a:pt x="11264730" y="1309590"/>
                </a:cubicBezTo>
                <a:cubicBezTo>
                  <a:pt x="8474842" y="1212772"/>
                  <a:pt x="2590135" y="1258536"/>
                  <a:pt x="218269" y="1309590"/>
                </a:cubicBezTo>
                <a:cubicBezTo>
                  <a:pt x="94814" y="1306418"/>
                  <a:pt x="7990" y="1211454"/>
                  <a:pt x="0" y="1091321"/>
                </a:cubicBezTo>
                <a:cubicBezTo>
                  <a:pt x="-57313" y="904315"/>
                  <a:pt x="-69152" y="343180"/>
                  <a:pt x="0" y="218269"/>
                </a:cubicBezTo>
                <a:close/>
              </a:path>
            </a:pathLst>
          </a:custGeom>
          <a:solidFill>
            <a:srgbClr val="261818">
              <a:alpha val="31000"/>
            </a:srgbClr>
          </a:solidFill>
          <a:ln>
            <a:prstDash val="sysDot"/>
            <a:extLst>
              <a:ext uri="{C807C97D-BFC1-408E-A445-0C87EB9F89A2}">
                <ask:lineSketchStyleProps xmlns:ask="http://schemas.microsoft.com/office/drawing/2018/sketchyshapes" sd="3989574929">
                  <a:prstGeom prst="roundRect">
                    <a:avLst/>
                  </a:prstGeom>
                  <ask:type>
                    <ask:lineSketchCurve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a:defRPr lang="en-GB"/>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GB" sz="3000" b="1" dirty="0">
                <a:solidFill>
                  <a:schemeClr val="tx1"/>
                </a:solidFill>
              </a:rPr>
              <a:t>Tasks Part -2</a:t>
            </a:r>
          </a:p>
        </p:txBody>
      </p:sp>
      <p:sp>
        <p:nvSpPr>
          <p:cNvPr id="5" name="Round Diagonal Corner Rectangle 24">
            <a:extLst>
              <a:ext uri="{FF2B5EF4-FFF2-40B4-BE49-F238E27FC236}">
                <a16:creationId xmlns:a16="http://schemas.microsoft.com/office/drawing/2014/main" id="{123977C9-BC6A-B794-3862-0449D82152BC}"/>
              </a:ext>
            </a:extLst>
          </p:cNvPr>
          <p:cNvSpPr/>
          <p:nvPr/>
        </p:nvSpPr>
        <p:spPr>
          <a:xfrm>
            <a:off x="1891345" y="1698338"/>
            <a:ext cx="7961265" cy="4328537"/>
          </a:xfrm>
          <a:prstGeom prst="round2DiagRect">
            <a:avLst>
              <a:gd name="adj1" fmla="val 22756"/>
              <a:gd name="adj2" fmla="val 2553"/>
            </a:avLst>
          </a:prstGeom>
          <a:solidFill>
            <a:srgbClr val="9FF0DF">
              <a:alpha val="26000"/>
            </a:srgbClr>
          </a:solidFill>
          <a:ln w="28575">
            <a:solidFill>
              <a:srgbClr val="8D0257"/>
            </a:solidFill>
          </a:ln>
        </p:spPr>
        <p:txBody>
          <a:bodyPr wrap="square" lIns="0" tIns="0" rIns="0" bIns="0" anchor="ctr" anchorCtr="0">
            <a:spAutoFit/>
          </a:bodyPr>
          <a:ls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dirty="0">
              <a:solidFill>
                <a:srgbClr val="FF0000"/>
              </a:solidFill>
              <a:latin typeface="Verdana" panose="020B0604030504040204" pitchFamily="34" charset="0"/>
              <a:ea typeface="Verdana" panose="020B0604030504040204" pitchFamily="34" charset="0"/>
            </a:endParaRPr>
          </a:p>
        </p:txBody>
      </p:sp>
      <p:sp>
        <p:nvSpPr>
          <p:cNvPr id="6" name="Rectangle 5">
            <a:extLst>
              <a:ext uri="{FF2B5EF4-FFF2-40B4-BE49-F238E27FC236}">
                <a16:creationId xmlns:a16="http://schemas.microsoft.com/office/drawing/2014/main" id="{89DC5C5A-9650-16DC-1152-08947E9FECFD}"/>
              </a:ext>
            </a:extLst>
          </p:cNvPr>
          <p:cNvSpPr/>
          <p:nvPr/>
        </p:nvSpPr>
        <p:spPr>
          <a:xfrm>
            <a:off x="2677297" y="2138926"/>
            <a:ext cx="6395663" cy="369332"/>
          </a:xfrm>
          <a:prstGeom prst="rect">
            <a:avLst/>
          </a:prstGeom>
        </p:spPr>
        <p:txBody>
          <a:bodyPr wrap="square" lIns="91440" tIns="45720" rIns="91440" bIns="45720" anchor="t">
            <a:spAutoFit/>
          </a:bodyPr>
          <a:ls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9250" lvl="2" indent="-349250" algn="just">
              <a:spcBef>
                <a:spcPts val="400"/>
              </a:spcBef>
              <a:spcAft>
                <a:spcPts val="400"/>
              </a:spcAft>
              <a:buSzPct val="100000"/>
              <a:buFont typeface="+mj-lt"/>
              <a:buAutoNum type="arabicPeriod"/>
            </a:pPr>
            <a:endParaRPr lang="en-US" dirty="0">
              <a:latin typeface="Verdana"/>
              <a:ea typeface="Verdana"/>
            </a:endParaRPr>
          </a:p>
        </p:txBody>
      </p:sp>
      <p:sp>
        <p:nvSpPr>
          <p:cNvPr id="7" name="Rectangle 6">
            <a:extLst>
              <a:ext uri="{FF2B5EF4-FFF2-40B4-BE49-F238E27FC236}">
                <a16:creationId xmlns:a16="http://schemas.microsoft.com/office/drawing/2014/main" id="{48F19DF6-44E0-892A-79B1-1C12C4155ABC}"/>
              </a:ext>
            </a:extLst>
          </p:cNvPr>
          <p:cNvSpPr/>
          <p:nvPr/>
        </p:nvSpPr>
        <p:spPr>
          <a:xfrm>
            <a:off x="2901688" y="2011633"/>
            <a:ext cx="5268811" cy="3118803"/>
          </a:xfrm>
          <a:prstGeom prst="rect">
            <a:avLst/>
          </a:prstGeom>
        </p:spPr>
        <p:txBody>
          <a:bodyPr wrap="square" lIns="91440" tIns="45720" rIns="91440" bIns="45720" anchor="t">
            <a:spAutoFit/>
          </a:bodyPr>
          <a:ls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Bef>
                <a:spcPts val="400"/>
              </a:spcBef>
              <a:spcAft>
                <a:spcPts val="400"/>
              </a:spcAft>
            </a:pPr>
            <a:endParaRPr lang="en-US" sz="1700" b="1" dirty="0">
              <a:solidFill>
                <a:prstClr val="black"/>
              </a:solidFill>
              <a:latin typeface="Verdana" panose="020B0604030504040204" pitchFamily="34" charset="0"/>
              <a:ea typeface="Verdana" panose="020B0604030504040204" pitchFamily="34" charset="0"/>
              <a:cs typeface="Times New Roman" panose="02020603050405020304" pitchFamily="18" charset="0"/>
            </a:endParaRPr>
          </a:p>
          <a:p>
            <a:pPr marL="342900" lvl="0" indent="-342900">
              <a:spcBef>
                <a:spcPts val="400"/>
              </a:spcBef>
              <a:spcAft>
                <a:spcPts val="400"/>
              </a:spcAft>
              <a:buFont typeface="+mj-lt"/>
              <a:buAutoNum type="arabicPeriod"/>
            </a:pPr>
            <a:r>
              <a:rPr lang="en-US" sz="1700" b="1" dirty="0">
                <a:latin typeface="Verdana"/>
                <a:ea typeface="Verdana"/>
              </a:rPr>
              <a:t>The month-wise trend of expenses and find out the month Nitin spent the most</a:t>
            </a:r>
          </a:p>
          <a:p>
            <a:pPr marL="342900" lvl="0" indent="-342900">
              <a:spcBef>
                <a:spcPts val="400"/>
              </a:spcBef>
              <a:spcAft>
                <a:spcPts val="400"/>
              </a:spcAft>
              <a:buFont typeface="+mj-lt"/>
              <a:buAutoNum type="arabicPeriod"/>
            </a:pPr>
            <a:r>
              <a:rPr lang="en-US" sz="1700" b="1" dirty="0">
                <a:latin typeface="Verdana"/>
                <a:ea typeface="Verdana"/>
              </a:rPr>
              <a:t>Visual representation of expenses against different categories</a:t>
            </a:r>
          </a:p>
          <a:p>
            <a:pPr marL="342900" lvl="0" indent="-342900">
              <a:spcBef>
                <a:spcPts val="400"/>
              </a:spcBef>
              <a:spcAft>
                <a:spcPts val="400"/>
              </a:spcAft>
              <a:buFont typeface="+mj-lt"/>
              <a:buAutoNum type="arabicPeriod"/>
            </a:pPr>
            <a:r>
              <a:rPr lang="en-US" sz="1700" b="1" dirty="0">
                <a:latin typeface="Verdana"/>
                <a:ea typeface="Verdana"/>
              </a:rPr>
              <a:t>Top 2 categories with higher expenses for each month</a:t>
            </a:r>
          </a:p>
          <a:p>
            <a:pPr marL="342900" lvl="0" indent="-342900">
              <a:spcBef>
                <a:spcPts val="400"/>
              </a:spcBef>
              <a:spcAft>
                <a:spcPts val="400"/>
              </a:spcAft>
              <a:buFont typeface="+mj-lt"/>
              <a:buAutoNum type="arabicPeriod"/>
            </a:pPr>
            <a:r>
              <a:rPr lang="en-US" sz="1700" b="1" dirty="0">
                <a:latin typeface="Verdana"/>
                <a:ea typeface="Verdana"/>
              </a:rPr>
              <a:t>Recommendations on how can Nitin increase his savings</a:t>
            </a:r>
          </a:p>
        </p:txBody>
      </p:sp>
    </p:spTree>
    <p:extLst>
      <p:ext uri="{BB962C8B-B14F-4D97-AF65-F5344CB8AC3E}">
        <p14:creationId xmlns:p14="http://schemas.microsoft.com/office/powerpoint/2010/main" val="3865777910"/>
      </p:ext>
    </p:extLst>
  </p:cSld>
  <p:clrMapOvr>
    <a:masterClrMapping/>
  </p:clrMapOvr>
</p:sld>
</file>

<file path=ppt/theme/theme1.xml><?xml version="1.0" encoding="utf-8"?>
<a:theme xmlns:a="http://schemas.openxmlformats.org/drawingml/2006/main" name="TropicVTI">
  <a:themeElements>
    <a:clrScheme name="Tropic">
      <a:dk1>
        <a:srgbClr val="000000"/>
      </a:dk1>
      <a:lt1>
        <a:sysClr val="window" lastClr="FFFFFF"/>
      </a:lt1>
      <a:dk2>
        <a:srgbClr val="09392F"/>
      </a:dk2>
      <a:lt2>
        <a:srgbClr val="ECF0F0"/>
      </a:lt2>
      <a:accent1>
        <a:srgbClr val="1EBE9B"/>
      </a:accent1>
      <a:accent2>
        <a:srgbClr val="FD7C7C"/>
      </a:accent2>
      <a:accent3>
        <a:srgbClr val="7DA8B5"/>
      </a:accent3>
      <a:accent4>
        <a:srgbClr val="168E74"/>
      </a:accent4>
      <a:accent5>
        <a:srgbClr val="FB7365"/>
      </a:accent5>
      <a:accent6>
        <a:srgbClr val="D39B17"/>
      </a:accent6>
      <a:hlink>
        <a:srgbClr val="EF08F7"/>
      </a:hlink>
      <a:folHlink>
        <a:srgbClr val="8477FE"/>
      </a:folHlink>
    </a:clrScheme>
    <a:fontScheme name="Tropic">
      <a:majorFont>
        <a:latin typeface="Gill Sans Nova"/>
        <a:ea typeface=""/>
        <a:cs typeface=""/>
      </a:majorFont>
      <a:minorFont>
        <a:latin typeface="Gill Sans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ropicVTI" id="{DE8751F2-0439-4D1D-A674-AFC241C9701D}" vid="{C41D9140-98E0-4A26-97C4-97FDCB8D6E04}"/>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TropicVTI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683</cp:revision>
  <dcterms:created xsi:type="dcterms:W3CDTF">2024-10-20T13:35:00Z</dcterms:created>
  <dcterms:modified xsi:type="dcterms:W3CDTF">2024-11-07T07:31:55Z</dcterms:modified>
</cp:coreProperties>
</file>