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0" r:id="rId6"/>
    <p:sldId id="271" r:id="rId7"/>
    <p:sldId id="272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 Alert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Aditya Kumar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EDE0-6B18-44E9-B10C-9264F0C1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9CAB2-733B-4645-B108-7FBC9EFF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64355-C937-4B0D-8EDD-7C7E73C0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130940"/>
            <a:ext cx="7332339" cy="2635543"/>
          </a:xfrm>
        </p:spPr>
        <p:txBody>
          <a:bodyPr/>
          <a:lstStyle/>
          <a:p>
            <a:r>
              <a:rPr lang="en-GB" dirty="0"/>
              <a:t>Crypto users often find themselves checking the prices of cryptocurrencies they have invested in or want to  invest in. </a:t>
            </a:r>
          </a:p>
          <a:p>
            <a:r>
              <a:rPr lang="en-GB" dirty="0"/>
              <a:t>This may be because they want to see if the coin is at a price worth selling/buying. </a:t>
            </a:r>
          </a:p>
          <a:p>
            <a:r>
              <a:rPr lang="en-GB" dirty="0"/>
              <a:t>This alert application eliminates the need to check prices often. </a:t>
            </a:r>
          </a:p>
          <a:p>
            <a:r>
              <a:rPr lang="en-GB" dirty="0"/>
              <a:t>Whenever a currency reaches the amount inputted by the user, they get a e-mail notification.</a:t>
            </a:r>
          </a:p>
        </p:txBody>
      </p:sp>
      <p:pic>
        <p:nvPicPr>
          <p:cNvPr id="1026" name="Picture 2" descr="Crypto crash: After nearing record, Bitcoin plunges | Crypto | Al Jazeera">
            <a:extLst>
              <a:ext uri="{FF2B5EF4-FFF2-40B4-BE49-F238E27FC236}">
                <a16:creationId xmlns:a16="http://schemas.microsoft.com/office/drawing/2014/main" id="{CFE9F3CB-840B-4885-8229-147089560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51" y="389494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et Price per Share: What Is It?">
            <a:extLst>
              <a:ext uri="{FF2B5EF4-FFF2-40B4-BE49-F238E27FC236}">
                <a16:creationId xmlns:a16="http://schemas.microsoft.com/office/drawing/2014/main" id="{B581A7CA-21A8-4421-98EA-A2719CD7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51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613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ABF9-BCFC-4B24-8F1D-49A28B6D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44C8C-E1E9-47D7-8625-936D865D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E2C62-2F56-465B-84A3-A78BF55D7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455938"/>
            <a:ext cx="3976580" cy="4733725"/>
          </a:xfrm>
        </p:spPr>
        <p:txBody>
          <a:bodyPr/>
          <a:lstStyle/>
          <a:p>
            <a:r>
              <a:rPr lang="en-GB" dirty="0"/>
              <a:t>In the beginning, SAWO Labs’ Auth API is used to authenticate the user.</a:t>
            </a:r>
          </a:p>
          <a:p>
            <a:r>
              <a:rPr lang="en-GB" dirty="0"/>
              <a:t>The user inputs his e-mail ID and receives an OTP in the e-mail, which is inputted back in the site.</a:t>
            </a:r>
          </a:p>
          <a:p>
            <a:r>
              <a:rPr lang="en-GB" dirty="0"/>
              <a:t>Now the user can choose from three coins – Bitcoin, Ethereum and Tether.</a:t>
            </a:r>
          </a:p>
          <a:p>
            <a:r>
              <a:rPr lang="en-GB" dirty="0"/>
              <a:t>The current price of the coin is given and the user can choose at what value he wants to receive an alert.</a:t>
            </a:r>
          </a:p>
          <a:p>
            <a:r>
              <a:rPr lang="en-GB" dirty="0"/>
              <a:t>Once the coin reaches that value, an alert is sent to the user’s e-mail ID.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AE8C4-96E5-4E55-826F-E529B779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39" y="1455938"/>
            <a:ext cx="3268176" cy="2650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01808-6ED0-426A-A204-E3C95F63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297" y="1078456"/>
            <a:ext cx="4164691" cy="1398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92C00C-BA74-4CED-8D3D-07B59A5F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75" y="2574535"/>
            <a:ext cx="4098533" cy="1708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2AC41D-3BA1-4F85-A619-478046CCC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181" y="4381154"/>
            <a:ext cx="3368116" cy="1734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B29A43-C444-4AEF-9725-2589DB30F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375" y="4704366"/>
            <a:ext cx="4223564" cy="13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585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5ED6-BD3C-4B0A-A8CB-0E30033F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was built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94152-FD88-4D86-93F2-266CFF99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616DE-D68B-4FC0-8B35-6A532F0B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078" y="1723627"/>
            <a:ext cx="4901941" cy="4406585"/>
          </a:xfrm>
        </p:spPr>
        <p:txBody>
          <a:bodyPr>
            <a:normAutofit/>
          </a:bodyPr>
          <a:lstStyle/>
          <a:p>
            <a:r>
              <a:rPr lang="en-GB" dirty="0"/>
              <a:t>This projects uses React, Nodejs, Express, Python and SAWO Labs’ Authentication API.</a:t>
            </a:r>
          </a:p>
          <a:p>
            <a:r>
              <a:rPr lang="en-GB" dirty="0"/>
              <a:t>The React sends the data given by the user to the back-end(Nodejs and Express) which then sends the data to a Python Script.</a:t>
            </a:r>
          </a:p>
          <a:p>
            <a:r>
              <a:rPr lang="en-GB" dirty="0"/>
              <a:t>The libraries available in Python were substantially better compared to the ones offered in JavaScript when it came to getting cryptocurrency data and sending auto-generated e-mails. Due to this I chose Python for handling the e-mail service.</a:t>
            </a:r>
          </a:p>
          <a:p>
            <a:r>
              <a:rPr lang="en-GB" dirty="0"/>
              <a:t> The auto-generated e-mails were sent using a Python library called </a:t>
            </a:r>
            <a:r>
              <a:rPr lang="en-GB" dirty="0" err="1"/>
              <a:t>smptlib</a:t>
            </a:r>
            <a:r>
              <a:rPr lang="en-GB" dirty="0"/>
              <a:t> which was quick and excellent for my purpose.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C5ACFA-B6B2-4A6A-AC54-D9C72B7B3450}"/>
              </a:ext>
            </a:extLst>
          </p:cNvPr>
          <p:cNvSpPr/>
          <p:nvPr/>
        </p:nvSpPr>
        <p:spPr>
          <a:xfrm>
            <a:off x="7221894" y="1576873"/>
            <a:ext cx="1688841" cy="942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 Frontend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364A1-BFD2-444F-AC04-0B93EDED0B6C}"/>
              </a:ext>
            </a:extLst>
          </p:cNvPr>
          <p:cNvCxnSpPr/>
          <p:nvPr/>
        </p:nvCxnSpPr>
        <p:spPr>
          <a:xfrm>
            <a:off x="9255967" y="1983734"/>
            <a:ext cx="9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23FE96-1D26-453A-B6F7-0E3D221038AE}"/>
              </a:ext>
            </a:extLst>
          </p:cNvPr>
          <p:cNvSpPr/>
          <p:nvPr/>
        </p:nvSpPr>
        <p:spPr>
          <a:xfrm>
            <a:off x="10524931" y="1576873"/>
            <a:ext cx="1408922" cy="942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Backend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2E2E8-FB4B-4AB5-9620-14B1EBB64C11}"/>
              </a:ext>
            </a:extLst>
          </p:cNvPr>
          <p:cNvSpPr/>
          <p:nvPr/>
        </p:nvSpPr>
        <p:spPr>
          <a:xfrm>
            <a:off x="8836089" y="3286064"/>
            <a:ext cx="1408923" cy="113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Script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43ED82-6743-48E2-832F-6FB0547554D4}"/>
              </a:ext>
            </a:extLst>
          </p:cNvPr>
          <p:cNvCxnSpPr>
            <a:cxnSpLocks/>
          </p:cNvCxnSpPr>
          <p:nvPr/>
        </p:nvCxnSpPr>
        <p:spPr>
          <a:xfrm flipH="1">
            <a:off x="9955763" y="2631233"/>
            <a:ext cx="419878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22972-E180-47B1-A091-D9EEAC0B19FF}"/>
              </a:ext>
            </a:extLst>
          </p:cNvPr>
          <p:cNvSpPr/>
          <p:nvPr/>
        </p:nvSpPr>
        <p:spPr>
          <a:xfrm>
            <a:off x="8763778" y="4984236"/>
            <a:ext cx="1525554" cy="1017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Alert to User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34A037-E36A-4EED-BD93-1B374AFD69F6}"/>
              </a:ext>
            </a:extLst>
          </p:cNvPr>
          <p:cNvCxnSpPr/>
          <p:nvPr/>
        </p:nvCxnSpPr>
        <p:spPr>
          <a:xfrm>
            <a:off x="9526555" y="4538053"/>
            <a:ext cx="0" cy="33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810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27</TotalTime>
  <Words>291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Crypto Alert App</vt:lpstr>
      <vt:lpstr>Uses</vt:lpstr>
      <vt:lpstr>Showcase</vt:lpstr>
      <vt:lpstr>How it was built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Alert App</dc:title>
  <dc:creator>Aditya Kumar</dc:creator>
  <cp:lastModifiedBy>Aditya Kumar</cp:lastModifiedBy>
  <cp:revision>7</cp:revision>
  <dcterms:created xsi:type="dcterms:W3CDTF">2021-06-27T06:30:51Z</dcterms:created>
  <dcterms:modified xsi:type="dcterms:W3CDTF">2021-06-27T09:40:47Z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