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66B33-CF36-47AC-B854-9E0B404DA951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BEF4-2C70-441D-9803-519C8535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3BEF4-2C70-441D-9803-519C85357BC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1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5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6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2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5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3CB205C8-5CB8-46D2-5E0E-8D7EC0E798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64000" contrast="24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B3BC4D-56E6-8D2E-D3F7-2C10681AD76A}"/>
              </a:ext>
            </a:extLst>
          </p:cNvPr>
          <p:cNvSpPr/>
          <p:nvPr/>
        </p:nvSpPr>
        <p:spPr>
          <a:xfrm>
            <a:off x="277091" y="247073"/>
            <a:ext cx="11637818" cy="6363854"/>
          </a:xfrm>
          <a:prstGeom prst="roundRect">
            <a:avLst>
              <a:gd name="adj" fmla="val 2098"/>
            </a:avLst>
          </a:prstGeom>
          <a:gradFill>
            <a:gsLst>
              <a:gs pos="20000">
                <a:schemeClr val="bg1">
                  <a:alpha val="25000"/>
                </a:schemeClr>
              </a:gs>
              <a:gs pos="80000">
                <a:schemeClr val="bg1">
                  <a:alpha val="15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alpha val="50000"/>
                    <a:lumMod val="10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BEC66E-FDE2-3E69-5803-4E56A81A73DB}"/>
              </a:ext>
            </a:extLst>
          </p:cNvPr>
          <p:cNvSpPr/>
          <p:nvPr/>
        </p:nvSpPr>
        <p:spPr>
          <a:xfrm>
            <a:off x="430646" y="1053535"/>
            <a:ext cx="5015346" cy="2561046"/>
          </a:xfrm>
          <a:prstGeom prst="roundRect">
            <a:avLst>
              <a:gd name="adj" fmla="val 3985"/>
            </a:avLst>
          </a:prstGeom>
          <a:gradFill>
            <a:gsLst>
              <a:gs pos="20000">
                <a:srgbClr val="1ED760">
                  <a:alpha val="75000"/>
                </a:srgbClr>
              </a:gs>
              <a:gs pos="80000">
                <a:schemeClr val="tx1">
                  <a:alpha val="70000"/>
                </a:scheme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lumMod val="100000"/>
                    <a:alpha val="40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0C6673-4FC7-32F8-4B14-61A611C6B11B}"/>
              </a:ext>
            </a:extLst>
          </p:cNvPr>
          <p:cNvSpPr/>
          <p:nvPr/>
        </p:nvSpPr>
        <p:spPr>
          <a:xfrm>
            <a:off x="430646" y="380135"/>
            <a:ext cx="11293766" cy="510310"/>
          </a:xfrm>
          <a:prstGeom prst="roundRect">
            <a:avLst>
              <a:gd name="adj" fmla="val 38374"/>
            </a:avLst>
          </a:prstGeom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A98D10-EFC1-89CC-5326-249A51DF63F5}"/>
              </a:ext>
            </a:extLst>
          </p:cNvPr>
          <p:cNvSpPr/>
          <p:nvPr/>
        </p:nvSpPr>
        <p:spPr>
          <a:xfrm>
            <a:off x="8783785" y="1053536"/>
            <a:ext cx="2971796" cy="991163"/>
          </a:xfrm>
          <a:prstGeom prst="roundRect">
            <a:avLst>
              <a:gd name="adj" fmla="val 3985"/>
            </a:avLst>
          </a:prstGeom>
          <a:gradFill>
            <a:gsLst>
              <a:gs pos="20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100000"/>
                    <a:alpha val="40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041615-DD47-201E-F19B-B1DBF737CDD4}"/>
              </a:ext>
            </a:extLst>
          </p:cNvPr>
          <p:cNvSpPr/>
          <p:nvPr/>
        </p:nvSpPr>
        <p:spPr>
          <a:xfrm>
            <a:off x="5611093" y="1053536"/>
            <a:ext cx="3013364" cy="991163"/>
          </a:xfrm>
          <a:prstGeom prst="roundRect">
            <a:avLst>
              <a:gd name="adj" fmla="val 3985"/>
            </a:avLst>
          </a:prstGeom>
          <a:gradFill>
            <a:gsLst>
              <a:gs pos="20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100000"/>
                    <a:alpha val="40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BD455F-B583-4A20-D30F-01670B3D4BD9}"/>
              </a:ext>
            </a:extLst>
          </p:cNvPr>
          <p:cNvSpPr/>
          <p:nvPr/>
        </p:nvSpPr>
        <p:spPr>
          <a:xfrm>
            <a:off x="8794181" y="2207788"/>
            <a:ext cx="2971796" cy="2010641"/>
          </a:xfrm>
          <a:prstGeom prst="roundRect">
            <a:avLst>
              <a:gd name="adj" fmla="val 3985"/>
            </a:avLst>
          </a:prstGeom>
          <a:gradFill>
            <a:gsLst>
              <a:gs pos="20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100000"/>
                    <a:alpha val="40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C3ED65-A581-0BB0-CEDB-910E6D1ED8F4}"/>
              </a:ext>
            </a:extLst>
          </p:cNvPr>
          <p:cNvSpPr/>
          <p:nvPr/>
        </p:nvSpPr>
        <p:spPr>
          <a:xfrm>
            <a:off x="5608792" y="2212981"/>
            <a:ext cx="3036457" cy="2010641"/>
          </a:xfrm>
          <a:prstGeom prst="roundRect">
            <a:avLst>
              <a:gd name="adj" fmla="val 3985"/>
            </a:avLst>
          </a:prstGeom>
          <a:gradFill>
            <a:gsLst>
              <a:gs pos="20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100000"/>
                    <a:alpha val="40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7EC945-9611-3138-5B37-44B07C4EDD77}"/>
              </a:ext>
            </a:extLst>
          </p:cNvPr>
          <p:cNvSpPr/>
          <p:nvPr/>
        </p:nvSpPr>
        <p:spPr>
          <a:xfrm>
            <a:off x="436419" y="3747645"/>
            <a:ext cx="5015346" cy="2730218"/>
          </a:xfrm>
          <a:prstGeom prst="roundRect">
            <a:avLst>
              <a:gd name="adj" fmla="val 3985"/>
            </a:avLst>
          </a:prstGeom>
          <a:gradFill>
            <a:gsLst>
              <a:gs pos="20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100000"/>
                    <a:alpha val="40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7442CF0-4D8B-FCB3-582D-3A514C413212}"/>
              </a:ext>
            </a:extLst>
          </p:cNvPr>
          <p:cNvSpPr/>
          <p:nvPr/>
        </p:nvSpPr>
        <p:spPr>
          <a:xfrm>
            <a:off x="5611093" y="4381519"/>
            <a:ext cx="6144488" cy="2096346"/>
          </a:xfrm>
          <a:prstGeom prst="roundRect">
            <a:avLst>
              <a:gd name="adj" fmla="val 3985"/>
            </a:avLst>
          </a:prstGeom>
          <a:gradFill>
            <a:gsLst>
              <a:gs pos="20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100000"/>
                    <a:alpha val="40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9" name="Picture 28" descr="A green circle with three lines in it&#10;&#10;Description automatically generated">
            <a:extLst>
              <a:ext uri="{FF2B5EF4-FFF2-40B4-BE49-F238E27FC236}">
                <a16:creationId xmlns:a16="http://schemas.microsoft.com/office/drawing/2014/main" id="{2294FC53-E32D-0620-3B9C-FAC36828B6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23236" r="22143" b="21962"/>
          <a:stretch/>
        </p:blipFill>
        <p:spPr>
          <a:xfrm>
            <a:off x="526473" y="423663"/>
            <a:ext cx="434109" cy="423257"/>
          </a:xfrm>
          <a:prstGeom prst="rect">
            <a:avLst/>
          </a:prstGeom>
        </p:spPr>
      </p:pic>
      <p:pic>
        <p:nvPicPr>
          <p:cNvPr id="31" name="Graphic 30" descr="Refresh with solid fill">
            <a:extLst>
              <a:ext uri="{FF2B5EF4-FFF2-40B4-BE49-F238E27FC236}">
                <a16:creationId xmlns:a16="http://schemas.microsoft.com/office/drawing/2014/main" id="{25C607FE-24F7-4CC3-27E3-878D18C4D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69259" y="423663"/>
            <a:ext cx="395799" cy="382801"/>
          </a:xfrm>
          <a:prstGeom prst="rect">
            <a:avLst/>
          </a:prstGeom>
        </p:spPr>
      </p:pic>
      <p:pic>
        <p:nvPicPr>
          <p:cNvPr id="33" name="Picture 32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ACD06EF1-13EA-0C9F-50E2-486DC86C9F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5" t="35750" r="4679" b="34395"/>
          <a:stretch/>
        </p:blipFill>
        <p:spPr>
          <a:xfrm>
            <a:off x="960582" y="443890"/>
            <a:ext cx="1150819" cy="3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115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Gill Sans MT</vt:lpstr>
      <vt:lpstr>Goudy Old Style</vt:lpstr>
      <vt:lpstr>ClassicFrameVTI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Salunke</dc:creator>
  <cp:lastModifiedBy>Akshay Salunke</cp:lastModifiedBy>
  <cp:revision>1</cp:revision>
  <dcterms:created xsi:type="dcterms:W3CDTF">2024-05-14T06:16:07Z</dcterms:created>
  <dcterms:modified xsi:type="dcterms:W3CDTF">2024-05-14T07:27:32Z</dcterms:modified>
</cp:coreProperties>
</file>