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sldIdLst>
    <p:sldId id="280" r:id="rId4"/>
    <p:sldId id="257" r:id="rId5"/>
    <p:sldId id="296" r:id="rId6"/>
    <p:sldId id="297" r:id="rId7"/>
    <p:sldId id="282" r:id="rId8"/>
    <p:sldId id="270" r:id="rId9"/>
    <p:sldId id="301" r:id="rId10"/>
    <p:sldId id="256" r:id="rId11"/>
    <p:sldId id="261" r:id="rId12"/>
    <p:sldId id="264" r:id="rId13"/>
    <p:sldId id="258" r:id="rId14"/>
    <p:sldId id="273" r:id="rId15"/>
    <p:sldId id="272" r:id="rId16"/>
    <p:sldId id="274" r:id="rId17"/>
    <p:sldId id="275" r:id="rId18"/>
    <p:sldId id="276" r:id="rId19"/>
    <p:sldId id="277" r:id="rId20"/>
    <p:sldId id="278" r:id="rId21"/>
    <p:sldId id="298" r:id="rId22"/>
    <p:sldId id="300" r:id="rId23"/>
    <p:sldId id="299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 Kuma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1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microsoft.com/office/2007/relationships/hdphoto" Target="../media/image12.wdp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microsoft.com/office/2007/relationships/hdphoto" Target="../media/image12.wdp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microsoft.com/office/2007/relationships/hdphoto" Target="../media/image12.wdp"/><Relationship Id="rId4" Type="http://schemas.openxmlformats.org/officeDocument/2006/relationships/image" Target="../media/image11.png"/><Relationship Id="rId3" Type="http://schemas.microsoft.com/office/2007/relationships/hdphoto" Target="../media/image15.wdp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microsoft.com/office/2007/relationships/hdphoto" Target="../media/image12.wdp"/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764" y="1051499"/>
            <a:ext cx="8813995" cy="3204709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Internship Completion</a:t>
            </a:r>
            <a:br>
              <a:rPr lang="en-US" b="1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</a:t>
            </a:r>
            <a:r>
              <a:rPr lang="en-US" sz="1800" b="1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br>
              <a:rPr lang="en-US" sz="18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dirty="0">
                <a:solidFill>
                  <a:srgbClr val="FFFFFF"/>
                </a:solidFill>
              </a:rPr>
              <a:t> 		                                  				</a:t>
            </a:r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~</a:t>
            </a:r>
            <a:r>
              <a:rPr lang="en-US" sz="2000" b="1" dirty="0">
                <a:solidFill>
                  <a:schemeClr val="bg1"/>
                </a:solidFill>
                <a:latin typeface="Trebuchet MS" panose="020B0603020202020204" pitchFamily="34" charset="0"/>
              </a:rPr>
              <a:t> 29</a:t>
            </a:r>
            <a:r>
              <a:rPr lang="en-US" sz="2000" b="1" baseline="30000" dirty="0">
                <a:solidFill>
                  <a:schemeClr val="bg1"/>
                </a:solidFill>
                <a:latin typeface="Trebuchet MS" panose="020B0603020202020204" pitchFamily="34" charset="0"/>
              </a:rPr>
              <a:t>th</a:t>
            </a:r>
            <a:r>
              <a:rPr lang="en-US" sz="2000" b="1" dirty="0">
                <a:solidFill>
                  <a:schemeClr val="bg1"/>
                </a:solidFill>
                <a:latin typeface="Trebuchet MS" panose="020B0603020202020204" pitchFamily="34" charset="0"/>
              </a:rPr>
              <a:t> May,23 – 28</a:t>
            </a:r>
            <a:r>
              <a:rPr lang="en-US" sz="2000" b="1" baseline="30000" dirty="0">
                <a:solidFill>
                  <a:schemeClr val="bg1"/>
                </a:solidFill>
                <a:latin typeface="Trebuchet MS" panose="020B0603020202020204" pitchFamily="34" charset="0"/>
              </a:rPr>
              <a:t>th</a:t>
            </a:r>
            <a:r>
              <a:rPr lang="en-US" sz="2000" b="1" dirty="0">
                <a:solidFill>
                  <a:schemeClr val="bg1"/>
                </a:solidFill>
                <a:latin typeface="Trebuchet MS" panose="020B0603020202020204" pitchFamily="34" charset="0"/>
              </a:rPr>
              <a:t> July,23</a:t>
            </a:r>
            <a:endParaRPr lang="en-US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764" y="3977702"/>
            <a:ext cx="5040785" cy="1828799"/>
          </a:xfrm>
        </p:spPr>
        <p:txBody>
          <a:bodyPr anchor="b"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~ Rohan Sakkarwal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~ Ankit Kumar 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~ Parvesh Kumar Sirmoria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/>
          <p:cNvGrpSpPr/>
          <p:nvPr/>
        </p:nvGrpSpPr>
        <p:grpSpPr>
          <a:xfrm rot="10800000">
            <a:off x="775752" y="5757064"/>
            <a:ext cx="2603500" cy="754071"/>
            <a:chOff x="6096000" y="2059577"/>
            <a:chExt cx="3420140" cy="99060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6376851" y="2554877"/>
              <a:ext cx="3139289" cy="0"/>
            </a:xfrm>
            <a:prstGeom prst="line">
              <a:avLst/>
            </a:prstGeom>
            <a:ln w="50800" cap="rnd">
              <a:gradFill>
                <a:gsLst>
                  <a:gs pos="0">
                    <a:schemeClr val="accent4"/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弧形 16"/>
            <p:cNvSpPr/>
            <p:nvPr/>
          </p:nvSpPr>
          <p:spPr>
            <a:xfrm flipV="1">
              <a:off x="6096000" y="2059577"/>
              <a:ext cx="495300" cy="495300"/>
            </a:xfrm>
            <a:prstGeom prst="arc">
              <a:avLst/>
            </a:prstGeom>
            <a:ln w="50800" cap="rnd">
              <a:gradFill>
                <a:gsLst>
                  <a:gs pos="0">
                    <a:schemeClr val="accent4"/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弧形 17"/>
            <p:cNvSpPr/>
            <p:nvPr/>
          </p:nvSpPr>
          <p:spPr>
            <a:xfrm>
              <a:off x="6096000" y="2554877"/>
              <a:ext cx="495300" cy="495300"/>
            </a:xfrm>
            <a:prstGeom prst="arc">
              <a:avLst/>
            </a:prstGeom>
            <a:ln w="50800" cap="rnd">
              <a:gradFill>
                <a:gsLst>
                  <a:gs pos="0">
                    <a:schemeClr val="accent4"/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11"/>
          <p:cNvSpPr txBox="1"/>
          <p:nvPr/>
        </p:nvSpPr>
        <p:spPr>
          <a:xfrm>
            <a:off x="368788" y="889526"/>
            <a:ext cx="4544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  <a:endParaRPr lang="en-US" altLang="zh-CN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文本框 10"/>
          <p:cNvSpPr txBox="1"/>
          <p:nvPr/>
        </p:nvSpPr>
        <p:spPr>
          <a:xfrm>
            <a:off x="1647673" y="2071795"/>
            <a:ext cx="53431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7200">
                <a:gradFill>
                  <a:gsLst>
                    <a:gs pos="85000">
                      <a:schemeClr val="accent4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215900" sx="102000" sy="102000" algn="ctr" rotWithShape="0">
                    <a:schemeClr val="accent2">
                      <a:alpha val="24000"/>
                    </a:schemeClr>
                  </a:outerShdw>
                </a:effectLst>
                <a:latin typeface="+mj-ea"/>
                <a:ea typeface="+mj-ea"/>
                <a:cs typeface="Microsoft YaHei" panose="020B0503020204020204" charset="-122"/>
              </a:defRPr>
            </a:lvl1pPr>
          </a:lstStyle>
          <a:p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4" name="组合 18"/>
          <p:cNvGrpSpPr/>
          <p:nvPr/>
        </p:nvGrpSpPr>
        <p:grpSpPr>
          <a:xfrm flipH="1">
            <a:off x="7104101" y="2260231"/>
            <a:ext cx="4004890" cy="3392488"/>
            <a:chOff x="-1900845" y="-1696244"/>
            <a:chExt cx="4004890" cy="3392488"/>
          </a:xfrm>
        </p:grpSpPr>
        <p:sp>
          <p:nvSpPr>
            <p:cNvPr id="25" name="矩形 77"/>
            <p:cNvSpPr/>
            <p:nvPr/>
          </p:nvSpPr>
          <p:spPr>
            <a:xfrm>
              <a:off x="-1900845" y="-1696244"/>
              <a:ext cx="4004890" cy="3392488"/>
            </a:xfrm>
            <a:custGeom>
              <a:avLst/>
              <a:gdLst>
                <a:gd name="connsiteX0" fmla="*/ 720001 w 4004890"/>
                <a:gd name="connsiteY0" fmla="*/ 0 h 3392488"/>
                <a:gd name="connsiteX1" fmla="*/ 3284570 w 4004890"/>
                <a:gd name="connsiteY1" fmla="*/ 0 h 3392488"/>
                <a:gd name="connsiteX2" fmla="*/ 3987067 w 4004890"/>
                <a:gd name="connsiteY2" fmla="*/ 877791 h 3392488"/>
                <a:gd name="connsiteX3" fmla="*/ 3548511 w 4004890"/>
                <a:gd name="connsiteY3" fmla="*/ 2830279 h 3392488"/>
                <a:gd name="connsiteX4" fmla="*/ 2846014 w 4004890"/>
                <a:gd name="connsiteY4" fmla="*/ 3392488 h 3392488"/>
                <a:gd name="connsiteX5" fmla="*/ 738274 w 4004890"/>
                <a:gd name="connsiteY5" fmla="*/ 3392488 h 3392488"/>
                <a:gd name="connsiteX6" fmla="*/ 18306 w 4004890"/>
                <a:gd name="connsiteY6" fmla="*/ 2679226 h 3392488"/>
                <a:gd name="connsiteX7" fmla="*/ 33 w 4004890"/>
                <a:gd name="connsiteY7" fmla="*/ 726738 h 3392488"/>
                <a:gd name="connsiteX8" fmla="*/ 720001 w 4004890"/>
                <a:gd name="connsiteY8" fmla="*/ 0 h 339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4890" h="3392488">
                  <a:moveTo>
                    <a:pt x="720001" y="0"/>
                  </a:moveTo>
                  <a:lnTo>
                    <a:pt x="3284570" y="0"/>
                  </a:lnTo>
                  <a:cubicBezTo>
                    <a:pt x="3746096" y="0"/>
                    <a:pt x="4088212" y="427484"/>
                    <a:pt x="3987067" y="877791"/>
                  </a:cubicBezTo>
                  <a:lnTo>
                    <a:pt x="3548511" y="2830279"/>
                  </a:lnTo>
                  <a:cubicBezTo>
                    <a:pt x="3474637" y="3159171"/>
                    <a:pt x="3183101" y="3392488"/>
                    <a:pt x="2846014" y="3392488"/>
                  </a:cubicBezTo>
                  <a:lnTo>
                    <a:pt x="738274" y="3392488"/>
                  </a:lnTo>
                  <a:cubicBezTo>
                    <a:pt x="343110" y="3392488"/>
                    <a:pt x="22004" y="3074373"/>
                    <a:pt x="18306" y="2679226"/>
                  </a:cubicBezTo>
                  <a:lnTo>
                    <a:pt x="33" y="726738"/>
                  </a:lnTo>
                  <a:cubicBezTo>
                    <a:pt x="-3715" y="326305"/>
                    <a:pt x="319551" y="0"/>
                    <a:pt x="720001" y="0"/>
                  </a:cubicBezTo>
                </a:path>
              </a:pathLst>
            </a:custGeom>
            <a:gradFill flip="none" rotWithShape="1">
              <a:gsLst>
                <a:gs pos="0">
                  <a:schemeClr val="accent2">
                    <a:lumMod val="50000"/>
                    <a:lumOff val="50000"/>
                  </a:schemeClr>
                </a:gs>
                <a:gs pos="85000">
                  <a:schemeClr val="accent2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609600" dist="228600" sx="98000" sy="98000" algn="tl" rotWithShape="0">
                <a:schemeClr val="accent2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矩形 77"/>
            <p:cNvSpPr/>
            <p:nvPr/>
          </p:nvSpPr>
          <p:spPr>
            <a:xfrm>
              <a:off x="-1900845" y="-1696244"/>
              <a:ext cx="4004890" cy="3392488"/>
            </a:xfrm>
            <a:custGeom>
              <a:avLst/>
              <a:gdLst>
                <a:gd name="connsiteX0" fmla="*/ 720001 w 4004890"/>
                <a:gd name="connsiteY0" fmla="*/ 0 h 3392488"/>
                <a:gd name="connsiteX1" fmla="*/ 3284570 w 4004890"/>
                <a:gd name="connsiteY1" fmla="*/ 0 h 3392488"/>
                <a:gd name="connsiteX2" fmla="*/ 3987067 w 4004890"/>
                <a:gd name="connsiteY2" fmla="*/ 877791 h 3392488"/>
                <a:gd name="connsiteX3" fmla="*/ 3548511 w 4004890"/>
                <a:gd name="connsiteY3" fmla="*/ 2830279 h 3392488"/>
                <a:gd name="connsiteX4" fmla="*/ 2846014 w 4004890"/>
                <a:gd name="connsiteY4" fmla="*/ 3392488 h 3392488"/>
                <a:gd name="connsiteX5" fmla="*/ 738274 w 4004890"/>
                <a:gd name="connsiteY5" fmla="*/ 3392488 h 3392488"/>
                <a:gd name="connsiteX6" fmla="*/ 18306 w 4004890"/>
                <a:gd name="connsiteY6" fmla="*/ 2679226 h 3392488"/>
                <a:gd name="connsiteX7" fmla="*/ 33 w 4004890"/>
                <a:gd name="connsiteY7" fmla="*/ 726738 h 3392488"/>
                <a:gd name="connsiteX8" fmla="*/ 720001 w 4004890"/>
                <a:gd name="connsiteY8" fmla="*/ 0 h 339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4890" h="3392488">
                  <a:moveTo>
                    <a:pt x="720001" y="0"/>
                  </a:moveTo>
                  <a:lnTo>
                    <a:pt x="3284570" y="0"/>
                  </a:lnTo>
                  <a:cubicBezTo>
                    <a:pt x="3746096" y="0"/>
                    <a:pt x="4088212" y="427484"/>
                    <a:pt x="3987067" y="877791"/>
                  </a:cubicBezTo>
                  <a:lnTo>
                    <a:pt x="3548511" y="2830279"/>
                  </a:lnTo>
                  <a:cubicBezTo>
                    <a:pt x="3474637" y="3159171"/>
                    <a:pt x="3183101" y="3392488"/>
                    <a:pt x="2846014" y="3392488"/>
                  </a:cubicBezTo>
                  <a:lnTo>
                    <a:pt x="738274" y="3392488"/>
                  </a:lnTo>
                  <a:cubicBezTo>
                    <a:pt x="343110" y="3392488"/>
                    <a:pt x="22004" y="3074373"/>
                    <a:pt x="18306" y="2679226"/>
                  </a:cubicBezTo>
                  <a:lnTo>
                    <a:pt x="33" y="726738"/>
                  </a:lnTo>
                  <a:cubicBezTo>
                    <a:pt x="-3715" y="326305"/>
                    <a:pt x="319551" y="0"/>
                    <a:pt x="720001" y="0"/>
                  </a:cubicBezTo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84000">
                  <a:schemeClr val="accent2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innerShdw blurRad="342900">
                <a:schemeClr val="bg1">
                  <a:alpha val="78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1"/>
          <p:cNvSpPr txBox="1"/>
          <p:nvPr/>
        </p:nvSpPr>
        <p:spPr>
          <a:xfrm>
            <a:off x="7636478" y="2071795"/>
            <a:ext cx="3317240" cy="3769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spc="-1500">
                <a:solidFill>
                  <a:schemeClr val="bg1">
                    <a:alpha val="30000"/>
                  </a:schemeClr>
                </a:solidFill>
                <a:effectLst>
                  <a:outerShdw blurRad="215900" sx="102000" sy="102000" algn="ctr" rotWithShape="0">
                    <a:schemeClr val="accent2">
                      <a:alpha val="24000"/>
                    </a:schemeClr>
                  </a:outerShdw>
                </a:effectLst>
                <a:latin typeface="+mj-ea"/>
                <a:ea typeface="+mj-ea"/>
                <a:cs typeface="Microsoft YaHei" panose="020B0503020204020204" charset="-122"/>
              </a:rPr>
              <a:t>01</a:t>
            </a:r>
            <a:endParaRPr lang="en-US" altLang="zh-CN" sz="23900" spc="-1500">
              <a:solidFill>
                <a:schemeClr val="bg1">
                  <a:alpha val="30000"/>
                </a:schemeClr>
              </a:solidFill>
              <a:effectLst>
                <a:outerShdw blurRad="215900" sx="102000" sy="102000" algn="ctr" rotWithShape="0">
                  <a:schemeClr val="accent2">
                    <a:alpha val="24000"/>
                  </a:scheme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31" name="图片 22" descr="黑暗里有星球&#10;&#10;中度可信度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32223">
            <a:off x="10833863" y="731718"/>
            <a:ext cx="1125117" cy="1125117"/>
          </a:xfrm>
          <a:prstGeom prst="rect">
            <a:avLst/>
          </a:prstGeom>
          <a:effectLst>
            <a:outerShdw blurRad="177800" dist="88900" dir="5400000" sx="97000" sy="97000" algn="t" rotWithShape="0">
              <a:srgbClr val="3B310B">
                <a:alpha val="6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729522"/>
            <a:ext cx="5804633" cy="5219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57150">
            <a:solidFill>
              <a:srgbClr val="FF0000"/>
            </a:solidFill>
            <a:prstDash val="lgDash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597009" y="1986416"/>
            <a:ext cx="5498991" cy="2705428"/>
          </a:xfrm>
        </p:spPr>
        <p:txBody>
          <a:bodyPr anchor="t">
            <a:noAutofit/>
          </a:bodyPr>
          <a:lstStyle/>
          <a:p>
            <a:r>
              <a:rPr lang="en-US" altLang="zh-CN" sz="6000" b="1" i="1" dirty="0">
                <a:effectLst>
                  <a:outerShdw blurRad="215900" sx="102000" sy="102000" algn="ctr" rotWithShape="0">
                    <a:schemeClr val="accent2">
                      <a:alpha val="24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FLOW </a:t>
            </a:r>
            <a:br>
              <a:rPr lang="en-US" altLang="zh-CN" sz="6000" b="1" i="1" dirty="0">
                <a:effectLst>
                  <a:outerShdw blurRad="215900" sx="102000" sy="102000" algn="ctr" rotWithShape="0">
                    <a:schemeClr val="accent2">
                      <a:alpha val="24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</a:br>
            <a:r>
              <a:rPr lang="en-US" altLang="zh-CN" sz="6000" b="1" i="1" dirty="0">
                <a:effectLst>
                  <a:outerShdw blurRad="215900" sx="102000" sy="102000" algn="ctr" rotWithShape="0">
                    <a:schemeClr val="accent2">
                      <a:alpha val="24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				CHART</a:t>
            </a:r>
            <a:endParaRPr lang="en-US" sz="60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/>
          <p:cNvSpPr txBox="1"/>
          <p:nvPr/>
        </p:nvSpPr>
        <p:spPr>
          <a:xfrm>
            <a:off x="3818239" y="409266"/>
            <a:ext cx="2752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  <a:endParaRPr lang="en-US" altLang="zh-CN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3810" y="1092200"/>
            <a:ext cx="93410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 REQUIREMENTS </a:t>
            </a:r>
            <a:endParaRPr lang="en-US" altLang="zh-CN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97970" y="3422378"/>
            <a:ext cx="2341334" cy="1678305"/>
            <a:chOff x="660400" y="2913170"/>
            <a:chExt cx="1981200" cy="1678247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17" name="组合 16"/>
            <p:cNvGrpSpPr/>
            <p:nvPr/>
          </p:nvGrpSpPr>
          <p:grpSpPr>
            <a:xfrm flipV="1">
              <a:off x="660400" y="2913170"/>
              <a:ext cx="1981200" cy="1678247"/>
              <a:chOff x="-1900845" y="-1696244"/>
              <a:chExt cx="4004890" cy="3392488"/>
            </a:xfrm>
            <a:grpFill/>
          </p:grpSpPr>
          <p:sp>
            <p:nvSpPr>
              <p:cNvPr id="2" name="矩形 77"/>
              <p:cNvSpPr/>
              <p:nvPr/>
            </p:nvSpPr>
            <p:spPr>
              <a:xfrm>
                <a:off x="-1900845" y="-1696244"/>
                <a:ext cx="4004890" cy="3392488"/>
              </a:xfrm>
              <a:custGeom>
                <a:avLst/>
                <a:gdLst>
                  <a:gd name="connsiteX0" fmla="*/ 720001 w 4004890"/>
                  <a:gd name="connsiteY0" fmla="*/ 0 h 3392488"/>
                  <a:gd name="connsiteX1" fmla="*/ 3284570 w 4004890"/>
                  <a:gd name="connsiteY1" fmla="*/ 0 h 3392488"/>
                  <a:gd name="connsiteX2" fmla="*/ 3987067 w 4004890"/>
                  <a:gd name="connsiteY2" fmla="*/ 877791 h 3392488"/>
                  <a:gd name="connsiteX3" fmla="*/ 3548511 w 4004890"/>
                  <a:gd name="connsiteY3" fmla="*/ 2830279 h 3392488"/>
                  <a:gd name="connsiteX4" fmla="*/ 2846014 w 4004890"/>
                  <a:gd name="connsiteY4" fmla="*/ 3392488 h 3392488"/>
                  <a:gd name="connsiteX5" fmla="*/ 738274 w 4004890"/>
                  <a:gd name="connsiteY5" fmla="*/ 3392488 h 3392488"/>
                  <a:gd name="connsiteX6" fmla="*/ 18306 w 4004890"/>
                  <a:gd name="connsiteY6" fmla="*/ 2679226 h 3392488"/>
                  <a:gd name="connsiteX7" fmla="*/ 33 w 4004890"/>
                  <a:gd name="connsiteY7" fmla="*/ 726738 h 3392488"/>
                  <a:gd name="connsiteX8" fmla="*/ 720001 w 4004890"/>
                  <a:gd name="connsiteY8" fmla="*/ 0 h 3392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4890" h="3392488">
                    <a:moveTo>
                      <a:pt x="720001" y="0"/>
                    </a:moveTo>
                    <a:lnTo>
                      <a:pt x="3284570" y="0"/>
                    </a:lnTo>
                    <a:cubicBezTo>
                      <a:pt x="3746096" y="0"/>
                      <a:pt x="4088212" y="427484"/>
                      <a:pt x="3987067" y="877791"/>
                    </a:cubicBezTo>
                    <a:lnTo>
                      <a:pt x="3548511" y="2830279"/>
                    </a:lnTo>
                    <a:cubicBezTo>
                      <a:pt x="3474637" y="3159171"/>
                      <a:pt x="3183101" y="3392488"/>
                      <a:pt x="2846014" y="3392488"/>
                    </a:cubicBezTo>
                    <a:lnTo>
                      <a:pt x="738274" y="3392488"/>
                    </a:lnTo>
                    <a:cubicBezTo>
                      <a:pt x="343110" y="3392488"/>
                      <a:pt x="22004" y="3074373"/>
                      <a:pt x="18306" y="2679226"/>
                    </a:cubicBezTo>
                    <a:lnTo>
                      <a:pt x="33" y="726738"/>
                    </a:lnTo>
                    <a:cubicBezTo>
                      <a:pt x="-3715" y="326305"/>
                      <a:pt x="319551" y="0"/>
                      <a:pt x="720001" y="0"/>
                    </a:cubicBezTo>
                  </a:path>
                </a:pathLst>
              </a:custGeom>
              <a:grpFill/>
              <a:ln>
                <a:noFill/>
              </a:ln>
              <a:effectLst>
                <a:outerShdw blurRad="254000" dist="63500" sx="95000" sy="95000" algn="tl" rotWithShape="0">
                  <a:schemeClr val="accent2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77"/>
              <p:cNvSpPr/>
              <p:nvPr/>
            </p:nvSpPr>
            <p:spPr>
              <a:xfrm>
                <a:off x="-1900845" y="-1696244"/>
                <a:ext cx="4004890" cy="3392488"/>
              </a:xfrm>
              <a:custGeom>
                <a:avLst/>
                <a:gdLst>
                  <a:gd name="connsiteX0" fmla="*/ 720001 w 4004890"/>
                  <a:gd name="connsiteY0" fmla="*/ 0 h 3392488"/>
                  <a:gd name="connsiteX1" fmla="*/ 3284570 w 4004890"/>
                  <a:gd name="connsiteY1" fmla="*/ 0 h 3392488"/>
                  <a:gd name="connsiteX2" fmla="*/ 3987067 w 4004890"/>
                  <a:gd name="connsiteY2" fmla="*/ 877791 h 3392488"/>
                  <a:gd name="connsiteX3" fmla="*/ 3548511 w 4004890"/>
                  <a:gd name="connsiteY3" fmla="*/ 2830279 h 3392488"/>
                  <a:gd name="connsiteX4" fmla="*/ 2846014 w 4004890"/>
                  <a:gd name="connsiteY4" fmla="*/ 3392488 h 3392488"/>
                  <a:gd name="connsiteX5" fmla="*/ 738274 w 4004890"/>
                  <a:gd name="connsiteY5" fmla="*/ 3392488 h 3392488"/>
                  <a:gd name="connsiteX6" fmla="*/ 18306 w 4004890"/>
                  <a:gd name="connsiteY6" fmla="*/ 2679226 h 3392488"/>
                  <a:gd name="connsiteX7" fmla="*/ 33 w 4004890"/>
                  <a:gd name="connsiteY7" fmla="*/ 726738 h 3392488"/>
                  <a:gd name="connsiteX8" fmla="*/ 720001 w 4004890"/>
                  <a:gd name="connsiteY8" fmla="*/ 0 h 3392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4890" h="3392488">
                    <a:moveTo>
                      <a:pt x="720001" y="0"/>
                    </a:moveTo>
                    <a:lnTo>
                      <a:pt x="3284570" y="0"/>
                    </a:lnTo>
                    <a:cubicBezTo>
                      <a:pt x="3746096" y="0"/>
                      <a:pt x="4088212" y="427484"/>
                      <a:pt x="3987067" y="877791"/>
                    </a:cubicBezTo>
                    <a:lnTo>
                      <a:pt x="3548511" y="2830279"/>
                    </a:lnTo>
                    <a:cubicBezTo>
                      <a:pt x="3474637" y="3159171"/>
                      <a:pt x="3183101" y="3392488"/>
                      <a:pt x="2846014" y="3392488"/>
                    </a:cubicBezTo>
                    <a:lnTo>
                      <a:pt x="738274" y="3392488"/>
                    </a:lnTo>
                    <a:cubicBezTo>
                      <a:pt x="343110" y="3392488"/>
                      <a:pt x="22004" y="3074373"/>
                      <a:pt x="18306" y="2679226"/>
                    </a:cubicBezTo>
                    <a:lnTo>
                      <a:pt x="33" y="726738"/>
                    </a:lnTo>
                    <a:cubicBezTo>
                      <a:pt x="-3715" y="326305"/>
                      <a:pt x="319551" y="0"/>
                      <a:pt x="720001" y="0"/>
                    </a:cubicBezTo>
                  </a:path>
                </a:pathLst>
              </a:custGeom>
              <a:grpFill/>
              <a:ln>
                <a:noFill/>
              </a:ln>
              <a:effectLst>
                <a:innerShdw blurRad="190500">
                  <a:schemeClr val="bg1">
                    <a:alpha val="78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 flipH="1">
              <a:off x="709243" y="3483651"/>
              <a:ext cx="1728820" cy="4953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  <a:latin typeface="Trebuchet MS" panose="020B0603020202020204" pitchFamily="34" charset="0"/>
                  <a:ea typeface="+mj-ea"/>
                  <a:cs typeface="Microsoft YaHei" panose="020B0503020204020204" charset="-122"/>
                </a:rPr>
                <a:t>Requirement</a:t>
              </a:r>
              <a:endParaRPr lang="en-US" altLang="zh-CN" sz="2400" b="1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Microsoft YaHei" panose="020B0503020204020204" charset="-122"/>
              </a:endParaRPr>
            </a:p>
          </p:txBody>
        </p:sp>
      </p:grpSp>
      <p:grpSp>
        <p:nvGrpSpPr>
          <p:cNvPr id="9219" name="组合 9218"/>
          <p:cNvGrpSpPr/>
          <p:nvPr/>
        </p:nvGrpSpPr>
        <p:grpSpPr>
          <a:xfrm>
            <a:off x="2415831" y="2755900"/>
            <a:ext cx="1038569" cy="3143521"/>
            <a:chOff x="2415831" y="2755900"/>
            <a:chExt cx="1038569" cy="3143521"/>
          </a:xfrm>
        </p:grpSpPr>
        <p:cxnSp>
          <p:nvCxnSpPr>
            <p:cNvPr id="50" name="连接符: 曲线 49"/>
            <p:cNvCxnSpPr/>
            <p:nvPr/>
          </p:nvCxnSpPr>
          <p:spPr>
            <a:xfrm flipV="1">
              <a:off x="2415831" y="2755900"/>
              <a:ext cx="949669" cy="946421"/>
            </a:xfrm>
            <a:prstGeom prst="curvedConnector3">
              <a:avLst/>
            </a:prstGeom>
            <a:ln w="63500">
              <a:solidFill>
                <a:schemeClr val="bg1"/>
              </a:solidFill>
            </a:ln>
            <a:effectLst>
              <a:outerShdw blurRad="63500" sx="106000" sy="106000" algn="ctr" rotWithShape="0">
                <a:schemeClr val="accent4">
                  <a:lumMod val="20000"/>
                  <a:lumOff val="80000"/>
                  <a:alpha val="6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曲线 50"/>
            <p:cNvCxnSpPr/>
            <p:nvPr/>
          </p:nvCxnSpPr>
          <p:spPr>
            <a:xfrm flipV="1">
              <a:off x="2451100" y="3502660"/>
              <a:ext cx="914400" cy="542290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bg1"/>
              </a:solidFill>
            </a:ln>
            <a:effectLst>
              <a:outerShdw blurRad="63500" sx="106000" sy="106000" algn="ctr" rotWithShape="0">
                <a:schemeClr val="accent4">
                  <a:lumMod val="20000"/>
                  <a:lumOff val="80000"/>
                  <a:alpha val="6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连接符: 曲线 57"/>
            <p:cNvCxnSpPr/>
            <p:nvPr/>
          </p:nvCxnSpPr>
          <p:spPr>
            <a:xfrm flipV="1">
              <a:off x="2538413" y="4124960"/>
              <a:ext cx="827087" cy="204153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bg1"/>
              </a:solidFill>
            </a:ln>
            <a:effectLst>
              <a:outerShdw blurRad="63500" sx="106000" sy="106000" algn="ctr" rotWithShape="0">
                <a:schemeClr val="accent4">
                  <a:lumMod val="20000"/>
                  <a:lumOff val="80000"/>
                  <a:alpha val="6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曲线 60"/>
            <p:cNvCxnSpPr/>
            <p:nvPr/>
          </p:nvCxnSpPr>
          <p:spPr>
            <a:xfrm>
              <a:off x="2415831" y="4953000"/>
              <a:ext cx="949669" cy="946421"/>
            </a:xfrm>
            <a:prstGeom prst="curvedConnector3">
              <a:avLst/>
            </a:prstGeom>
            <a:ln w="63500">
              <a:solidFill>
                <a:schemeClr val="bg1"/>
              </a:solidFill>
            </a:ln>
            <a:effectLst>
              <a:outerShdw blurRad="63500" sx="106000" sy="106000" algn="ctr" rotWithShape="0">
                <a:schemeClr val="accent4">
                  <a:lumMod val="20000"/>
                  <a:lumOff val="80000"/>
                  <a:alpha val="6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曲线 61"/>
            <p:cNvCxnSpPr/>
            <p:nvPr/>
          </p:nvCxnSpPr>
          <p:spPr>
            <a:xfrm>
              <a:off x="2546350" y="4588510"/>
              <a:ext cx="908050" cy="434340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bg1"/>
              </a:solidFill>
            </a:ln>
            <a:effectLst>
              <a:outerShdw blurRad="63500" sx="106000" sy="106000" algn="ctr" rotWithShape="0">
                <a:schemeClr val="accent4">
                  <a:lumMod val="20000"/>
                  <a:lumOff val="80000"/>
                  <a:alpha val="6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72" name="组合 9271"/>
          <p:cNvGrpSpPr/>
          <p:nvPr/>
        </p:nvGrpSpPr>
        <p:grpSpPr>
          <a:xfrm>
            <a:off x="3418610" y="2454495"/>
            <a:ext cx="8174177" cy="495570"/>
            <a:chOff x="3334495" y="2392545"/>
            <a:chExt cx="8174177" cy="495570"/>
          </a:xfrm>
          <a:solidFill>
            <a:schemeClr val="accent4">
              <a:lumMod val="40000"/>
              <a:lumOff val="60000"/>
            </a:schemeClr>
          </a:solidFill>
        </p:grpSpPr>
        <p:cxnSp>
          <p:nvCxnSpPr>
            <p:cNvPr id="9249" name="直接连接符 9248"/>
            <p:cNvCxnSpPr/>
            <p:nvPr/>
          </p:nvCxnSpPr>
          <p:spPr>
            <a:xfrm flipV="1">
              <a:off x="5548313" y="2640330"/>
              <a:ext cx="131982" cy="1"/>
            </a:xfrm>
            <a:prstGeom prst="straightConnector1">
              <a:avLst/>
            </a:prstGeom>
            <a:grpFill/>
            <a:ln w="63500" cap="rnd">
              <a:solidFill>
                <a:schemeClr val="bg1"/>
              </a:solidFill>
            </a:ln>
            <a:effectLst>
              <a:outerShdw blurRad="63500" sx="106000" sy="106000" algn="ctr" rotWithShape="0">
                <a:schemeClr val="accent4">
                  <a:lumMod val="20000"/>
                  <a:lumOff val="80000"/>
                  <a:alpha val="6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合 25"/>
            <p:cNvGrpSpPr/>
            <p:nvPr/>
          </p:nvGrpSpPr>
          <p:grpSpPr>
            <a:xfrm>
              <a:off x="3334495" y="2392545"/>
              <a:ext cx="2213724" cy="495570"/>
              <a:chOff x="3334496" y="2640330"/>
              <a:chExt cx="2319543" cy="495570"/>
            </a:xfrm>
            <a:grpFill/>
          </p:grpSpPr>
          <p:grpSp>
            <p:nvGrpSpPr>
              <p:cNvPr id="16" name="组合 15"/>
              <p:cNvGrpSpPr/>
              <p:nvPr/>
            </p:nvGrpSpPr>
            <p:grpSpPr>
              <a:xfrm flipH="1">
                <a:off x="3334496" y="2640330"/>
                <a:ext cx="2319543" cy="495570"/>
                <a:chOff x="660400" y="7605142"/>
                <a:chExt cx="7823200" cy="3467100"/>
              </a:xfrm>
              <a:grpFill/>
            </p:grpSpPr>
            <p:sp>
              <p:nvSpPr>
                <p:cNvPr id="23" name="矩形: 圆角 22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outerShdw blurRad="254000" dist="63500" algn="tl" rotWithShape="0">
                    <a:schemeClr val="accent2">
                      <a:alpha val="2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矩形: 圆角 24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innerShdw blurRad="190500">
                    <a:schemeClr val="bg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" name="文本框 17"/>
              <p:cNvSpPr txBox="1"/>
              <p:nvPr/>
            </p:nvSpPr>
            <p:spPr>
              <a:xfrm flipH="1">
                <a:off x="3449766" y="2703182"/>
                <a:ext cx="2089004" cy="361061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b="1" dirty="0">
                    <a:solidFill>
                      <a:schemeClr val="bg1"/>
                    </a:solidFill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JAVA</a:t>
                </a:r>
                <a:endParaRPr lang="en-US" altLang="zh-CN" sz="1600" b="1" dirty="0">
                  <a:solidFill>
                    <a:schemeClr val="bg1"/>
                  </a:solidFill>
                  <a:latin typeface="Trebuchet MS" panose="020B060302020202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3" name="组合 9222"/>
            <p:cNvGrpSpPr/>
            <p:nvPr/>
          </p:nvGrpSpPr>
          <p:grpSpPr>
            <a:xfrm>
              <a:off x="5694582" y="2392545"/>
              <a:ext cx="5814090" cy="495570"/>
              <a:chOff x="3334496" y="2640330"/>
              <a:chExt cx="2319543" cy="495570"/>
            </a:xfrm>
            <a:grpFill/>
          </p:grpSpPr>
          <p:grpSp>
            <p:nvGrpSpPr>
              <p:cNvPr id="9244" name="组合 9243"/>
              <p:cNvGrpSpPr/>
              <p:nvPr/>
            </p:nvGrpSpPr>
            <p:grpSpPr>
              <a:xfrm flipH="1">
                <a:off x="3334496" y="2640330"/>
                <a:ext cx="2319543" cy="495570"/>
                <a:chOff x="660400" y="7605142"/>
                <a:chExt cx="7823200" cy="3467100"/>
              </a:xfrm>
              <a:grpFill/>
            </p:grpSpPr>
            <p:sp>
              <p:nvSpPr>
                <p:cNvPr id="9246" name="矩形: 圆角 9245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outerShdw blurRad="254000" dist="63500" algn="tl" rotWithShape="0">
                    <a:schemeClr val="accent2">
                      <a:alpha val="2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47" name="矩形: 圆角 9246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innerShdw blurRad="190500">
                    <a:schemeClr val="bg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245" name="文本框 9244"/>
              <p:cNvSpPr txBox="1"/>
              <p:nvPr/>
            </p:nvSpPr>
            <p:spPr>
              <a:xfrm flipH="1">
                <a:off x="3394303" y="2695865"/>
                <a:ext cx="2195370" cy="36106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600" dirty="0"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Primary language of the project.</a:t>
                </a:r>
                <a:endParaRPr lang="en-US" altLang="zh-CN" sz="1600" dirty="0">
                  <a:latin typeface="Trebuchet MS" panose="020B0603020202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271" name="组合 9270"/>
          <p:cNvGrpSpPr/>
          <p:nvPr/>
        </p:nvGrpSpPr>
        <p:grpSpPr>
          <a:xfrm>
            <a:off x="3365500" y="3194764"/>
            <a:ext cx="8174177" cy="495570"/>
            <a:chOff x="3334495" y="3204041"/>
            <a:chExt cx="8174177" cy="495570"/>
          </a:xfrm>
          <a:solidFill>
            <a:schemeClr val="accent4">
              <a:lumMod val="40000"/>
              <a:lumOff val="60000"/>
            </a:schemeClr>
          </a:solidFill>
        </p:grpSpPr>
        <p:cxnSp>
          <p:nvCxnSpPr>
            <p:cNvPr id="9259" name="直接连接符 9248"/>
            <p:cNvCxnSpPr/>
            <p:nvPr/>
          </p:nvCxnSpPr>
          <p:spPr>
            <a:xfrm flipV="1">
              <a:off x="5548313" y="3451826"/>
              <a:ext cx="131982" cy="1"/>
            </a:xfrm>
            <a:prstGeom prst="straightConnector1">
              <a:avLst/>
            </a:prstGeom>
            <a:grpFill/>
            <a:ln w="63500" cap="rnd">
              <a:solidFill>
                <a:schemeClr val="bg1"/>
              </a:solidFill>
            </a:ln>
            <a:effectLst>
              <a:outerShdw blurRad="63500" sx="106000" sy="106000" algn="ctr" rotWithShape="0">
                <a:schemeClr val="accent4">
                  <a:lumMod val="20000"/>
                  <a:lumOff val="80000"/>
                  <a:alpha val="6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/>
            <p:cNvGrpSpPr/>
            <p:nvPr/>
          </p:nvGrpSpPr>
          <p:grpSpPr>
            <a:xfrm>
              <a:off x="3334495" y="3204041"/>
              <a:ext cx="2213724" cy="495570"/>
              <a:chOff x="3334496" y="2640330"/>
              <a:chExt cx="2319543" cy="495570"/>
            </a:xfrm>
            <a:grpFill/>
          </p:grpSpPr>
          <p:grpSp>
            <p:nvGrpSpPr>
              <p:cNvPr id="28" name="组合 27"/>
              <p:cNvGrpSpPr/>
              <p:nvPr/>
            </p:nvGrpSpPr>
            <p:grpSpPr>
              <a:xfrm flipH="1">
                <a:off x="3334496" y="2640330"/>
                <a:ext cx="2319543" cy="495570"/>
                <a:chOff x="660400" y="7605142"/>
                <a:chExt cx="7823200" cy="3467100"/>
              </a:xfrm>
              <a:grpFill/>
            </p:grpSpPr>
            <p:sp>
              <p:nvSpPr>
                <p:cNvPr id="30" name="矩形: 圆角 29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outerShdw blurRad="254000" dist="63500" algn="tl" rotWithShape="0">
                    <a:schemeClr val="accent2">
                      <a:alpha val="2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矩形: 圆角 30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innerShdw blurRad="190500">
                    <a:schemeClr val="bg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9" name="文本框 28"/>
              <p:cNvSpPr txBox="1"/>
              <p:nvPr/>
            </p:nvSpPr>
            <p:spPr>
              <a:xfrm flipH="1">
                <a:off x="3449766" y="2691498"/>
                <a:ext cx="2095650" cy="361061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b="1" dirty="0">
                    <a:solidFill>
                      <a:schemeClr val="bg1"/>
                    </a:solidFill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Eclipse IDE</a:t>
                </a:r>
                <a:endParaRPr lang="en-US" altLang="zh-CN" sz="1600" b="1" dirty="0">
                  <a:solidFill>
                    <a:schemeClr val="bg1"/>
                  </a:solidFill>
                  <a:latin typeface="Trebuchet MS" panose="020B060302020202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4" name="组合 9223"/>
            <p:cNvGrpSpPr/>
            <p:nvPr/>
          </p:nvGrpSpPr>
          <p:grpSpPr>
            <a:xfrm>
              <a:off x="5694582" y="3204041"/>
              <a:ext cx="5814090" cy="495570"/>
              <a:chOff x="3334496" y="2640330"/>
              <a:chExt cx="2319543" cy="495570"/>
            </a:xfrm>
            <a:grpFill/>
          </p:grpSpPr>
          <p:grpSp>
            <p:nvGrpSpPr>
              <p:cNvPr id="9240" name="组合 9239"/>
              <p:cNvGrpSpPr/>
              <p:nvPr/>
            </p:nvGrpSpPr>
            <p:grpSpPr>
              <a:xfrm flipH="1">
                <a:off x="3334496" y="2640330"/>
                <a:ext cx="2319543" cy="495570"/>
                <a:chOff x="660400" y="7605142"/>
                <a:chExt cx="7823200" cy="3467100"/>
              </a:xfrm>
              <a:grpFill/>
            </p:grpSpPr>
            <p:sp>
              <p:nvSpPr>
                <p:cNvPr id="9242" name="矩形: 圆角 9241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outerShdw blurRad="254000" dist="63500" algn="tl" rotWithShape="0">
                    <a:schemeClr val="accent2">
                      <a:alpha val="2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43" name="矩形: 圆角 9242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innerShdw blurRad="190500">
                    <a:schemeClr val="bg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241" name="文本框 9240"/>
              <p:cNvSpPr txBox="1"/>
              <p:nvPr/>
            </p:nvSpPr>
            <p:spPr>
              <a:xfrm flipH="1">
                <a:off x="3387188" y="2694035"/>
                <a:ext cx="2209313" cy="36106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600" dirty="0"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JAVA IDE required for developing java application.</a:t>
                </a:r>
                <a:endParaRPr lang="en-US" altLang="zh-CN" sz="1600" dirty="0">
                  <a:latin typeface="Trebuchet MS" panose="020B0603020202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270" name="组合 9269"/>
          <p:cNvGrpSpPr/>
          <p:nvPr/>
        </p:nvGrpSpPr>
        <p:grpSpPr>
          <a:xfrm>
            <a:off x="3334495" y="3894783"/>
            <a:ext cx="8559535" cy="681740"/>
            <a:chOff x="3334495" y="3896325"/>
            <a:chExt cx="8169194" cy="614782"/>
          </a:xfrm>
          <a:solidFill>
            <a:schemeClr val="accent4">
              <a:lumMod val="40000"/>
              <a:lumOff val="60000"/>
            </a:schemeClr>
          </a:solidFill>
        </p:grpSpPr>
        <p:cxnSp>
          <p:nvCxnSpPr>
            <p:cNvPr id="9260" name="直接连接符 9248"/>
            <p:cNvCxnSpPr/>
            <p:nvPr/>
          </p:nvCxnSpPr>
          <p:spPr>
            <a:xfrm flipV="1">
              <a:off x="5548313" y="4263322"/>
              <a:ext cx="131982" cy="1"/>
            </a:xfrm>
            <a:prstGeom prst="straightConnector1">
              <a:avLst/>
            </a:prstGeom>
            <a:grpFill/>
            <a:ln w="63500" cap="rnd">
              <a:solidFill>
                <a:schemeClr val="bg1"/>
              </a:solidFill>
            </a:ln>
            <a:effectLst>
              <a:outerShdw blurRad="63500" sx="106000" sy="106000" algn="ctr" rotWithShape="0">
                <a:schemeClr val="accent4">
                  <a:lumMod val="20000"/>
                  <a:lumOff val="80000"/>
                  <a:alpha val="6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合 31"/>
            <p:cNvGrpSpPr/>
            <p:nvPr/>
          </p:nvGrpSpPr>
          <p:grpSpPr>
            <a:xfrm>
              <a:off x="3334495" y="3896325"/>
              <a:ext cx="2213724" cy="614782"/>
              <a:chOff x="3334496" y="2521118"/>
              <a:chExt cx="2319543" cy="614782"/>
            </a:xfrm>
            <a:grpFill/>
          </p:grpSpPr>
          <p:grpSp>
            <p:nvGrpSpPr>
              <p:cNvPr id="33" name="组合 32"/>
              <p:cNvGrpSpPr/>
              <p:nvPr/>
            </p:nvGrpSpPr>
            <p:grpSpPr>
              <a:xfrm flipH="1">
                <a:off x="3334496" y="2521118"/>
                <a:ext cx="2319543" cy="614782"/>
                <a:chOff x="660400" y="6771113"/>
                <a:chExt cx="7823200" cy="4301129"/>
              </a:xfrm>
              <a:grpFill/>
            </p:grpSpPr>
            <p:sp>
              <p:nvSpPr>
                <p:cNvPr id="35" name="矩形: 圆角 34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outerShdw blurRad="254000" dist="63500" algn="tl" rotWithShape="0">
                    <a:schemeClr val="accent2">
                      <a:alpha val="2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矩形: 圆角 35"/>
                <p:cNvSpPr/>
                <p:nvPr/>
              </p:nvSpPr>
              <p:spPr>
                <a:xfrm>
                  <a:off x="660400" y="6771113"/>
                  <a:ext cx="7823200" cy="4301129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innerShdw blurRad="190500">
                    <a:schemeClr val="bg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4" name="文本框 33"/>
              <p:cNvSpPr txBox="1"/>
              <p:nvPr/>
            </p:nvSpPr>
            <p:spPr>
              <a:xfrm flipH="1">
                <a:off x="3418612" y="2656048"/>
                <a:ext cx="2163567" cy="31044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500" b="1" dirty="0">
                    <a:solidFill>
                      <a:schemeClr val="bg1"/>
                    </a:solidFill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Maven Dependencies</a:t>
                </a:r>
                <a:endParaRPr lang="en-US" altLang="zh-CN" sz="1500" b="1" dirty="0">
                  <a:solidFill>
                    <a:schemeClr val="bg1"/>
                  </a:solidFill>
                  <a:latin typeface="Trebuchet MS" panose="020B060302020202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5" name="组合 9224"/>
            <p:cNvGrpSpPr/>
            <p:nvPr/>
          </p:nvGrpSpPr>
          <p:grpSpPr>
            <a:xfrm>
              <a:off x="5689599" y="4015537"/>
              <a:ext cx="5814090" cy="495570"/>
              <a:chOff x="3334496" y="2640330"/>
              <a:chExt cx="2319543" cy="495570"/>
            </a:xfrm>
            <a:grpFill/>
          </p:grpSpPr>
          <p:grpSp>
            <p:nvGrpSpPr>
              <p:cNvPr id="9236" name="组合 9235"/>
              <p:cNvGrpSpPr/>
              <p:nvPr/>
            </p:nvGrpSpPr>
            <p:grpSpPr>
              <a:xfrm flipH="1">
                <a:off x="3334496" y="2640330"/>
                <a:ext cx="2319543" cy="495570"/>
                <a:chOff x="660400" y="7605142"/>
                <a:chExt cx="7823200" cy="3467100"/>
              </a:xfrm>
              <a:grpFill/>
            </p:grpSpPr>
            <p:sp>
              <p:nvSpPr>
                <p:cNvPr id="9238" name="矩形: 圆角 9237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outerShdw blurRad="254000" dist="63500" algn="tl" rotWithShape="0">
                    <a:schemeClr val="accent2">
                      <a:alpha val="2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39" name="矩形: 圆角 9238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innerShdw blurRad="190500">
                    <a:schemeClr val="bg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237" name="文本框 9236"/>
              <p:cNvSpPr txBox="1"/>
              <p:nvPr/>
            </p:nvSpPr>
            <p:spPr>
              <a:xfrm flipH="1">
                <a:off x="3382653" y="2703861"/>
                <a:ext cx="2229295" cy="3255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600" dirty="0"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Dynamic dependencies for proper export of project.</a:t>
                </a:r>
                <a:endParaRPr lang="en-US" altLang="zh-CN" sz="1600" dirty="0">
                  <a:latin typeface="Trebuchet MS" panose="020B0603020202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269" name="组合 9268"/>
          <p:cNvGrpSpPr/>
          <p:nvPr/>
        </p:nvGrpSpPr>
        <p:grpSpPr>
          <a:xfrm>
            <a:off x="3334495" y="4827033"/>
            <a:ext cx="8295851" cy="495570"/>
            <a:chOff x="3334495" y="4827033"/>
            <a:chExt cx="8174177" cy="495570"/>
          </a:xfrm>
          <a:solidFill>
            <a:schemeClr val="accent4">
              <a:lumMod val="40000"/>
              <a:lumOff val="60000"/>
            </a:schemeClr>
          </a:solidFill>
        </p:grpSpPr>
        <p:cxnSp>
          <p:nvCxnSpPr>
            <p:cNvPr id="9261" name="直接连接符 9248"/>
            <p:cNvCxnSpPr/>
            <p:nvPr/>
          </p:nvCxnSpPr>
          <p:spPr>
            <a:xfrm flipV="1">
              <a:off x="5548313" y="5074818"/>
              <a:ext cx="131982" cy="1"/>
            </a:xfrm>
            <a:prstGeom prst="straightConnector1">
              <a:avLst/>
            </a:prstGeom>
            <a:grpFill/>
            <a:ln w="63500" cap="rnd">
              <a:solidFill>
                <a:schemeClr val="bg1"/>
              </a:solidFill>
            </a:ln>
            <a:effectLst>
              <a:outerShdw blurRad="63500" sx="106000" sy="106000" algn="ctr" rotWithShape="0">
                <a:schemeClr val="accent4">
                  <a:lumMod val="20000"/>
                  <a:lumOff val="80000"/>
                  <a:alpha val="6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6"/>
            <p:cNvGrpSpPr/>
            <p:nvPr/>
          </p:nvGrpSpPr>
          <p:grpSpPr>
            <a:xfrm>
              <a:off x="3334495" y="4827033"/>
              <a:ext cx="2213724" cy="495570"/>
              <a:chOff x="3334496" y="2640330"/>
              <a:chExt cx="2319543" cy="495570"/>
            </a:xfrm>
            <a:grpFill/>
          </p:grpSpPr>
          <p:grpSp>
            <p:nvGrpSpPr>
              <p:cNvPr id="40" name="组合 37"/>
              <p:cNvGrpSpPr/>
              <p:nvPr/>
            </p:nvGrpSpPr>
            <p:grpSpPr>
              <a:xfrm flipH="1">
                <a:off x="3334496" y="2640330"/>
                <a:ext cx="2319543" cy="495570"/>
                <a:chOff x="660400" y="7605142"/>
                <a:chExt cx="7823200" cy="3467100"/>
              </a:xfrm>
              <a:grpFill/>
            </p:grpSpPr>
            <p:sp>
              <p:nvSpPr>
                <p:cNvPr id="41" name="矩形: 圆角 39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outerShdw blurRad="254000" dist="63500" algn="tl" rotWithShape="0">
                    <a:schemeClr val="accent2">
                      <a:alpha val="2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矩形: 圆角 40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innerShdw blurRad="190500">
                    <a:schemeClr val="bg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3" name="文本框 38"/>
              <p:cNvSpPr txBox="1"/>
              <p:nvPr/>
            </p:nvSpPr>
            <p:spPr>
              <a:xfrm flipH="1">
                <a:off x="3450339" y="2705853"/>
                <a:ext cx="2070248" cy="36452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b="1" dirty="0">
                    <a:solidFill>
                      <a:schemeClr val="bg1"/>
                    </a:solidFill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Apache Camel</a:t>
                </a:r>
                <a:endParaRPr lang="en-US" altLang="zh-CN" sz="1600" b="1" dirty="0">
                  <a:solidFill>
                    <a:schemeClr val="bg1"/>
                  </a:solidFill>
                  <a:latin typeface="Trebuchet MS" panose="020B060302020202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6" name="组合 9225"/>
            <p:cNvGrpSpPr/>
            <p:nvPr/>
          </p:nvGrpSpPr>
          <p:grpSpPr>
            <a:xfrm>
              <a:off x="5694582" y="4827033"/>
              <a:ext cx="5814090" cy="495570"/>
              <a:chOff x="3334496" y="2640330"/>
              <a:chExt cx="2319543" cy="495570"/>
            </a:xfrm>
            <a:grpFill/>
          </p:grpSpPr>
          <p:grpSp>
            <p:nvGrpSpPr>
              <p:cNvPr id="9232" name="组合 9231"/>
              <p:cNvGrpSpPr/>
              <p:nvPr/>
            </p:nvGrpSpPr>
            <p:grpSpPr>
              <a:xfrm flipH="1">
                <a:off x="3334496" y="2640330"/>
                <a:ext cx="2319543" cy="495570"/>
                <a:chOff x="660400" y="7605142"/>
                <a:chExt cx="7823200" cy="3467100"/>
              </a:xfrm>
              <a:grpFill/>
            </p:grpSpPr>
            <p:sp>
              <p:nvSpPr>
                <p:cNvPr id="9234" name="矩形: 圆角 9233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outerShdw blurRad="254000" dist="63500" algn="tl" rotWithShape="0">
                    <a:schemeClr val="accent2">
                      <a:alpha val="2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35" name="矩形: 圆角 9234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innerShdw blurRad="190500">
                    <a:schemeClr val="bg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4" name="文本框 9232"/>
              <p:cNvSpPr txBox="1"/>
              <p:nvPr/>
            </p:nvSpPr>
            <p:spPr>
              <a:xfrm flipH="1">
                <a:off x="3394603" y="2705498"/>
                <a:ext cx="2211606" cy="3648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600" dirty="0"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Required for </a:t>
                </a:r>
                <a:r>
                  <a:rPr lang="en-US" altLang="zh-CN" sz="1600" dirty="0" err="1"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trasferring</a:t>
                </a:r>
                <a:r>
                  <a:rPr lang="en-US" altLang="zh-CN" sz="1600" dirty="0"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 files via routes.</a:t>
                </a:r>
                <a:endParaRPr lang="en-US" altLang="zh-CN" sz="1600" dirty="0">
                  <a:latin typeface="Trebuchet MS" panose="020B0603020202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268" name="组合 9267"/>
          <p:cNvGrpSpPr/>
          <p:nvPr/>
        </p:nvGrpSpPr>
        <p:grpSpPr>
          <a:xfrm>
            <a:off x="3334495" y="5632826"/>
            <a:ext cx="8174177" cy="495570"/>
            <a:chOff x="3334495" y="5638530"/>
            <a:chExt cx="8174177" cy="495570"/>
          </a:xfrm>
          <a:solidFill>
            <a:schemeClr val="accent4">
              <a:lumMod val="40000"/>
              <a:lumOff val="60000"/>
            </a:schemeClr>
          </a:solidFill>
        </p:grpSpPr>
        <p:cxnSp>
          <p:nvCxnSpPr>
            <p:cNvPr id="9262" name="直接连接符 9248"/>
            <p:cNvCxnSpPr/>
            <p:nvPr/>
          </p:nvCxnSpPr>
          <p:spPr>
            <a:xfrm flipV="1">
              <a:off x="5548313" y="5886315"/>
              <a:ext cx="131982" cy="1"/>
            </a:xfrm>
            <a:prstGeom prst="straightConnector1">
              <a:avLst/>
            </a:prstGeom>
            <a:grpFill/>
            <a:ln w="63500" cap="rnd">
              <a:solidFill>
                <a:schemeClr val="bg1"/>
              </a:solidFill>
            </a:ln>
            <a:effectLst>
              <a:outerShdw blurRad="63500" sx="106000" sy="106000" algn="ctr" rotWithShape="0">
                <a:schemeClr val="accent4">
                  <a:lumMod val="20000"/>
                  <a:lumOff val="80000"/>
                  <a:alpha val="6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1"/>
            <p:cNvGrpSpPr/>
            <p:nvPr/>
          </p:nvGrpSpPr>
          <p:grpSpPr>
            <a:xfrm>
              <a:off x="3334495" y="5638530"/>
              <a:ext cx="2213724" cy="495570"/>
              <a:chOff x="3334496" y="2640330"/>
              <a:chExt cx="2319543" cy="495570"/>
            </a:xfrm>
            <a:grpFill/>
          </p:grpSpPr>
          <p:grpSp>
            <p:nvGrpSpPr>
              <p:cNvPr id="46" name="组合 42"/>
              <p:cNvGrpSpPr/>
              <p:nvPr/>
            </p:nvGrpSpPr>
            <p:grpSpPr>
              <a:xfrm flipH="1">
                <a:off x="3334496" y="2640330"/>
                <a:ext cx="2319543" cy="495570"/>
                <a:chOff x="660400" y="7605142"/>
                <a:chExt cx="7823200" cy="3467100"/>
              </a:xfrm>
              <a:grpFill/>
            </p:grpSpPr>
            <p:sp>
              <p:nvSpPr>
                <p:cNvPr id="47" name="矩形: 圆角 44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outerShdw blurRad="254000" dist="63500" algn="tl" rotWithShape="0">
                    <a:schemeClr val="accent2">
                      <a:alpha val="2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矩形: 圆角 45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innerShdw blurRad="190500">
                    <a:schemeClr val="bg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9" name="文本框 43"/>
              <p:cNvSpPr txBox="1"/>
              <p:nvPr/>
            </p:nvSpPr>
            <p:spPr>
              <a:xfrm flipH="1">
                <a:off x="3471629" y="2705853"/>
                <a:ext cx="2070246" cy="36452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b="1" dirty="0">
                    <a:solidFill>
                      <a:schemeClr val="bg1"/>
                    </a:solidFill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Git</a:t>
                </a:r>
                <a:endParaRPr lang="en-US" altLang="zh-CN" sz="1600" b="1" dirty="0">
                  <a:solidFill>
                    <a:schemeClr val="bg1"/>
                  </a:solidFill>
                  <a:latin typeface="Trebuchet MS" panose="020B060302020202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7" name="组合 9226"/>
            <p:cNvGrpSpPr/>
            <p:nvPr/>
          </p:nvGrpSpPr>
          <p:grpSpPr>
            <a:xfrm>
              <a:off x="5694582" y="5638530"/>
              <a:ext cx="5814090" cy="495570"/>
              <a:chOff x="3334496" y="2640330"/>
              <a:chExt cx="2319543" cy="495570"/>
            </a:xfrm>
            <a:grpFill/>
          </p:grpSpPr>
          <p:grpSp>
            <p:nvGrpSpPr>
              <p:cNvPr id="9228" name="组合 9227"/>
              <p:cNvGrpSpPr/>
              <p:nvPr/>
            </p:nvGrpSpPr>
            <p:grpSpPr>
              <a:xfrm flipH="1">
                <a:off x="3334496" y="2640330"/>
                <a:ext cx="2319543" cy="495570"/>
                <a:chOff x="660400" y="7605142"/>
                <a:chExt cx="7823200" cy="3467100"/>
              </a:xfrm>
              <a:grpFill/>
            </p:grpSpPr>
            <p:sp>
              <p:nvSpPr>
                <p:cNvPr id="9230" name="矩形: 圆角 9229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outerShdw blurRad="254000" dist="63500" algn="tl" rotWithShape="0">
                    <a:schemeClr val="accent2">
                      <a:alpha val="2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31" name="矩形: 圆角 9230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innerShdw blurRad="190500">
                    <a:schemeClr val="bg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229" name="文本框 9228"/>
              <p:cNvSpPr txBox="1"/>
              <p:nvPr/>
            </p:nvSpPr>
            <p:spPr>
              <a:xfrm flipH="1">
                <a:off x="3379943" y="2695728"/>
                <a:ext cx="2228927" cy="36106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600" dirty="0"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For version control of the project.</a:t>
                </a:r>
                <a:endParaRPr lang="en-US" altLang="zh-CN" sz="1600" dirty="0">
                  <a:latin typeface="Trebuchet MS" panose="020B0603020202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52" name="图片 6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 radiu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1605" flipH="1">
            <a:off x="11169649" y="450815"/>
            <a:ext cx="740053" cy="74005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0" name="圆: 空心 5129"/>
          <p:cNvSpPr/>
          <p:nvPr/>
        </p:nvSpPr>
        <p:spPr>
          <a:xfrm rot="16200000" flipV="1">
            <a:off x="6936396" y="1602396"/>
            <a:ext cx="5255604" cy="5255604"/>
          </a:xfrm>
          <a:prstGeom prst="donut">
            <a:avLst>
              <a:gd name="adj" fmla="val 19231"/>
            </a:avLst>
          </a:prstGeom>
          <a:gradFill flip="none" rotWithShape="1">
            <a:gsLst>
              <a:gs pos="41000">
                <a:schemeClr val="accent1"/>
              </a:gs>
              <a:gs pos="82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617422" y="2226127"/>
            <a:ext cx="7133250" cy="1438057"/>
            <a:chOff x="660400" y="2194143"/>
            <a:chExt cx="7133250" cy="1438057"/>
          </a:xfrm>
        </p:grpSpPr>
        <p:grpSp>
          <p:nvGrpSpPr>
            <p:cNvPr id="13" name="组合 12"/>
            <p:cNvGrpSpPr/>
            <p:nvPr/>
          </p:nvGrpSpPr>
          <p:grpSpPr>
            <a:xfrm>
              <a:off x="660400" y="2581031"/>
              <a:ext cx="6828971" cy="1051169"/>
              <a:chOff x="660400" y="3295841"/>
              <a:chExt cx="7823200" cy="3467100"/>
            </a:xfrm>
          </p:grpSpPr>
          <p:sp>
            <p:nvSpPr>
              <p:cNvPr id="2" name="矩形: 圆角 17"/>
              <p:cNvSpPr/>
              <p:nvPr/>
            </p:nvSpPr>
            <p:spPr>
              <a:xfrm>
                <a:off x="660400" y="3295841"/>
                <a:ext cx="7823200" cy="3467100"/>
              </a:xfrm>
              <a:prstGeom prst="roundRect">
                <a:avLst>
                  <a:gd name="adj" fmla="val 22970"/>
                </a:avLst>
              </a:prstGeom>
              <a:gradFill flip="none" rotWithShape="1"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85000">
                    <a:schemeClr val="accent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outerShdw blurRad="673100" dist="254000" sx="104000" sy="104000" algn="tl" rotWithShape="0">
                  <a:schemeClr val="accent2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: 圆角 38"/>
              <p:cNvSpPr/>
              <p:nvPr/>
            </p:nvSpPr>
            <p:spPr>
              <a:xfrm>
                <a:off x="660400" y="3295841"/>
                <a:ext cx="7823200" cy="3467100"/>
              </a:xfrm>
              <a:prstGeom prst="roundRect">
                <a:avLst>
                  <a:gd name="adj" fmla="val 22970"/>
                </a:avLst>
              </a:prstGeom>
              <a:gradFill flip="none" rotWithShape="1">
                <a:gsLst>
                  <a:gs pos="0">
                    <a:schemeClr val="bg1">
                      <a:alpha val="79000"/>
                    </a:schemeClr>
                  </a:gs>
                  <a:gs pos="84000">
                    <a:schemeClr val="accent4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innerShdw blurRad="762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 flipH="1" flipV="1">
              <a:off x="6096000" y="2194143"/>
              <a:ext cx="1697650" cy="1438056"/>
              <a:chOff x="-1900845" y="-1696244"/>
              <a:chExt cx="4004890" cy="3392488"/>
            </a:xfrm>
          </p:grpSpPr>
          <p:sp>
            <p:nvSpPr>
              <p:cNvPr id="3" name="矩形 77"/>
              <p:cNvSpPr/>
              <p:nvPr/>
            </p:nvSpPr>
            <p:spPr>
              <a:xfrm>
                <a:off x="-1900845" y="-1696244"/>
                <a:ext cx="4004890" cy="3392488"/>
              </a:xfrm>
              <a:custGeom>
                <a:avLst/>
                <a:gdLst>
                  <a:gd name="connsiteX0" fmla="*/ 720001 w 4004890"/>
                  <a:gd name="connsiteY0" fmla="*/ 0 h 3392488"/>
                  <a:gd name="connsiteX1" fmla="*/ 3284570 w 4004890"/>
                  <a:gd name="connsiteY1" fmla="*/ 0 h 3392488"/>
                  <a:gd name="connsiteX2" fmla="*/ 3987067 w 4004890"/>
                  <a:gd name="connsiteY2" fmla="*/ 877791 h 3392488"/>
                  <a:gd name="connsiteX3" fmla="*/ 3548511 w 4004890"/>
                  <a:gd name="connsiteY3" fmla="*/ 2830279 h 3392488"/>
                  <a:gd name="connsiteX4" fmla="*/ 2846014 w 4004890"/>
                  <a:gd name="connsiteY4" fmla="*/ 3392488 h 3392488"/>
                  <a:gd name="connsiteX5" fmla="*/ 738274 w 4004890"/>
                  <a:gd name="connsiteY5" fmla="*/ 3392488 h 3392488"/>
                  <a:gd name="connsiteX6" fmla="*/ 18306 w 4004890"/>
                  <a:gd name="connsiteY6" fmla="*/ 2679226 h 3392488"/>
                  <a:gd name="connsiteX7" fmla="*/ 33 w 4004890"/>
                  <a:gd name="connsiteY7" fmla="*/ 726738 h 3392488"/>
                  <a:gd name="connsiteX8" fmla="*/ 720001 w 4004890"/>
                  <a:gd name="connsiteY8" fmla="*/ 0 h 3392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4890" h="3392488">
                    <a:moveTo>
                      <a:pt x="720001" y="0"/>
                    </a:moveTo>
                    <a:lnTo>
                      <a:pt x="3284570" y="0"/>
                    </a:lnTo>
                    <a:cubicBezTo>
                      <a:pt x="3746096" y="0"/>
                      <a:pt x="4088212" y="427484"/>
                      <a:pt x="3987067" y="877791"/>
                    </a:cubicBezTo>
                    <a:lnTo>
                      <a:pt x="3548511" y="2830279"/>
                    </a:lnTo>
                    <a:cubicBezTo>
                      <a:pt x="3474637" y="3159171"/>
                      <a:pt x="3183101" y="3392488"/>
                      <a:pt x="2846014" y="3392488"/>
                    </a:cubicBezTo>
                    <a:lnTo>
                      <a:pt x="738274" y="3392488"/>
                    </a:lnTo>
                    <a:cubicBezTo>
                      <a:pt x="343110" y="3392488"/>
                      <a:pt x="22004" y="3074373"/>
                      <a:pt x="18306" y="2679226"/>
                    </a:cubicBezTo>
                    <a:lnTo>
                      <a:pt x="33" y="726738"/>
                    </a:lnTo>
                    <a:cubicBezTo>
                      <a:pt x="-3715" y="326305"/>
                      <a:pt x="319551" y="0"/>
                      <a:pt x="720001" y="0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85000">
                    <a:schemeClr val="accent2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254000" dist="63500" sx="95000" sy="95000" algn="tl" rotWithShape="0">
                  <a:schemeClr val="accent2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77"/>
              <p:cNvSpPr/>
              <p:nvPr/>
            </p:nvSpPr>
            <p:spPr>
              <a:xfrm>
                <a:off x="-1900845" y="-1696244"/>
                <a:ext cx="4004890" cy="3392488"/>
              </a:xfrm>
              <a:custGeom>
                <a:avLst/>
                <a:gdLst>
                  <a:gd name="connsiteX0" fmla="*/ 720001 w 4004890"/>
                  <a:gd name="connsiteY0" fmla="*/ 0 h 3392488"/>
                  <a:gd name="connsiteX1" fmla="*/ 3284570 w 4004890"/>
                  <a:gd name="connsiteY1" fmla="*/ 0 h 3392488"/>
                  <a:gd name="connsiteX2" fmla="*/ 3987067 w 4004890"/>
                  <a:gd name="connsiteY2" fmla="*/ 877791 h 3392488"/>
                  <a:gd name="connsiteX3" fmla="*/ 3548511 w 4004890"/>
                  <a:gd name="connsiteY3" fmla="*/ 2830279 h 3392488"/>
                  <a:gd name="connsiteX4" fmla="*/ 2846014 w 4004890"/>
                  <a:gd name="connsiteY4" fmla="*/ 3392488 h 3392488"/>
                  <a:gd name="connsiteX5" fmla="*/ 738274 w 4004890"/>
                  <a:gd name="connsiteY5" fmla="*/ 3392488 h 3392488"/>
                  <a:gd name="connsiteX6" fmla="*/ 18306 w 4004890"/>
                  <a:gd name="connsiteY6" fmla="*/ 2679226 h 3392488"/>
                  <a:gd name="connsiteX7" fmla="*/ 33 w 4004890"/>
                  <a:gd name="connsiteY7" fmla="*/ 726738 h 3392488"/>
                  <a:gd name="connsiteX8" fmla="*/ 720001 w 4004890"/>
                  <a:gd name="connsiteY8" fmla="*/ 0 h 3392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4890" h="3392488">
                    <a:moveTo>
                      <a:pt x="720001" y="0"/>
                    </a:moveTo>
                    <a:lnTo>
                      <a:pt x="3284570" y="0"/>
                    </a:lnTo>
                    <a:cubicBezTo>
                      <a:pt x="3746096" y="0"/>
                      <a:pt x="4088212" y="427484"/>
                      <a:pt x="3987067" y="877791"/>
                    </a:cubicBezTo>
                    <a:lnTo>
                      <a:pt x="3548511" y="2830279"/>
                    </a:lnTo>
                    <a:cubicBezTo>
                      <a:pt x="3474637" y="3159171"/>
                      <a:pt x="3183101" y="3392488"/>
                      <a:pt x="2846014" y="3392488"/>
                    </a:cubicBezTo>
                    <a:lnTo>
                      <a:pt x="738274" y="3392488"/>
                    </a:lnTo>
                    <a:cubicBezTo>
                      <a:pt x="343110" y="3392488"/>
                      <a:pt x="22004" y="3074373"/>
                      <a:pt x="18306" y="2679226"/>
                    </a:cubicBezTo>
                    <a:lnTo>
                      <a:pt x="33" y="726738"/>
                    </a:lnTo>
                    <a:cubicBezTo>
                      <a:pt x="-3715" y="326305"/>
                      <a:pt x="319551" y="0"/>
                      <a:pt x="720001" y="0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84000">
                    <a:schemeClr val="accent2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innerShdw blurRad="190500">
                  <a:schemeClr val="bg1">
                    <a:alpha val="78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055505" y="2887903"/>
              <a:ext cx="4509339" cy="361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2"/>
                  </a:solidFill>
                  <a:latin typeface="Trebuchet MS" panose="020B0603020202020204" pitchFamily="34" charset="0"/>
                  <a:cs typeface="Times New Roman" panose="02020603050405020304" pitchFamily="18" charset="0"/>
                </a:rPr>
                <a:t>Converting our sample input xml file to json</a:t>
              </a:r>
              <a:endParaRPr lang="en-US" altLang="zh-CN" sz="1600" b="1" dirty="0">
                <a:solidFill>
                  <a:schemeClr val="tx2"/>
                </a:solidFill>
                <a:latin typeface="Trebuchet MS" panose="020B0603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304331" y="2527713"/>
              <a:ext cx="1488831" cy="9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XML to JSON</a:t>
              </a:r>
              <a:endParaRPr lang="en-US" altLang="zh-CN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441328" y="3516482"/>
            <a:ext cx="7231119" cy="1438057"/>
            <a:chOff x="660400" y="2194143"/>
            <a:chExt cx="7231119" cy="1438057"/>
          </a:xfrm>
        </p:grpSpPr>
        <p:grpSp>
          <p:nvGrpSpPr>
            <p:cNvPr id="56" name="组合 55"/>
            <p:cNvGrpSpPr/>
            <p:nvPr/>
          </p:nvGrpSpPr>
          <p:grpSpPr>
            <a:xfrm>
              <a:off x="660400" y="2581031"/>
              <a:ext cx="6828971" cy="1051169"/>
              <a:chOff x="660400" y="3295841"/>
              <a:chExt cx="7823200" cy="3467100"/>
            </a:xfrm>
          </p:grpSpPr>
          <p:sp>
            <p:nvSpPr>
              <p:cNvPr id="62" name="矩形: 圆角 61"/>
              <p:cNvSpPr/>
              <p:nvPr/>
            </p:nvSpPr>
            <p:spPr>
              <a:xfrm>
                <a:off x="660400" y="3295841"/>
                <a:ext cx="7823200" cy="3467100"/>
              </a:xfrm>
              <a:prstGeom prst="roundRect">
                <a:avLst>
                  <a:gd name="adj" fmla="val 22970"/>
                </a:avLst>
              </a:prstGeom>
              <a:gradFill flip="none" rotWithShape="1"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85000">
                    <a:schemeClr val="accent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outerShdw blurRad="673100" dist="254000" sx="104000" sy="104000" algn="tl" rotWithShape="0">
                  <a:schemeClr val="accent2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: 圆角 62"/>
              <p:cNvSpPr/>
              <p:nvPr/>
            </p:nvSpPr>
            <p:spPr>
              <a:xfrm>
                <a:off x="660400" y="3295841"/>
                <a:ext cx="7823200" cy="3467100"/>
              </a:xfrm>
              <a:prstGeom prst="roundRect">
                <a:avLst>
                  <a:gd name="adj" fmla="val 22970"/>
                </a:avLst>
              </a:prstGeom>
              <a:gradFill flip="none" rotWithShape="1">
                <a:gsLst>
                  <a:gs pos="0">
                    <a:schemeClr val="bg1">
                      <a:alpha val="79000"/>
                    </a:schemeClr>
                  </a:gs>
                  <a:gs pos="84000">
                    <a:schemeClr val="accent4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innerShdw blurRad="762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 flipH="1" flipV="1">
              <a:off x="6096000" y="2194143"/>
              <a:ext cx="1697650" cy="1438056"/>
              <a:chOff x="-1900845" y="-1696244"/>
              <a:chExt cx="4004890" cy="3392488"/>
            </a:xfrm>
          </p:grpSpPr>
          <p:sp>
            <p:nvSpPr>
              <p:cNvPr id="60" name="矩形 77"/>
              <p:cNvSpPr/>
              <p:nvPr/>
            </p:nvSpPr>
            <p:spPr>
              <a:xfrm>
                <a:off x="-1900845" y="-1696244"/>
                <a:ext cx="4004890" cy="3392488"/>
              </a:xfrm>
              <a:custGeom>
                <a:avLst/>
                <a:gdLst>
                  <a:gd name="connsiteX0" fmla="*/ 720001 w 4004890"/>
                  <a:gd name="connsiteY0" fmla="*/ 0 h 3392488"/>
                  <a:gd name="connsiteX1" fmla="*/ 3284570 w 4004890"/>
                  <a:gd name="connsiteY1" fmla="*/ 0 h 3392488"/>
                  <a:gd name="connsiteX2" fmla="*/ 3987067 w 4004890"/>
                  <a:gd name="connsiteY2" fmla="*/ 877791 h 3392488"/>
                  <a:gd name="connsiteX3" fmla="*/ 3548511 w 4004890"/>
                  <a:gd name="connsiteY3" fmla="*/ 2830279 h 3392488"/>
                  <a:gd name="connsiteX4" fmla="*/ 2846014 w 4004890"/>
                  <a:gd name="connsiteY4" fmla="*/ 3392488 h 3392488"/>
                  <a:gd name="connsiteX5" fmla="*/ 738274 w 4004890"/>
                  <a:gd name="connsiteY5" fmla="*/ 3392488 h 3392488"/>
                  <a:gd name="connsiteX6" fmla="*/ 18306 w 4004890"/>
                  <a:gd name="connsiteY6" fmla="*/ 2679226 h 3392488"/>
                  <a:gd name="connsiteX7" fmla="*/ 33 w 4004890"/>
                  <a:gd name="connsiteY7" fmla="*/ 726738 h 3392488"/>
                  <a:gd name="connsiteX8" fmla="*/ 720001 w 4004890"/>
                  <a:gd name="connsiteY8" fmla="*/ 0 h 3392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4890" h="3392488">
                    <a:moveTo>
                      <a:pt x="720001" y="0"/>
                    </a:moveTo>
                    <a:lnTo>
                      <a:pt x="3284570" y="0"/>
                    </a:lnTo>
                    <a:cubicBezTo>
                      <a:pt x="3746096" y="0"/>
                      <a:pt x="4088212" y="427484"/>
                      <a:pt x="3987067" y="877791"/>
                    </a:cubicBezTo>
                    <a:lnTo>
                      <a:pt x="3548511" y="2830279"/>
                    </a:lnTo>
                    <a:cubicBezTo>
                      <a:pt x="3474637" y="3159171"/>
                      <a:pt x="3183101" y="3392488"/>
                      <a:pt x="2846014" y="3392488"/>
                    </a:cubicBezTo>
                    <a:lnTo>
                      <a:pt x="738274" y="3392488"/>
                    </a:lnTo>
                    <a:cubicBezTo>
                      <a:pt x="343110" y="3392488"/>
                      <a:pt x="22004" y="3074373"/>
                      <a:pt x="18306" y="2679226"/>
                    </a:cubicBezTo>
                    <a:lnTo>
                      <a:pt x="33" y="726738"/>
                    </a:lnTo>
                    <a:cubicBezTo>
                      <a:pt x="-3715" y="326305"/>
                      <a:pt x="319551" y="0"/>
                      <a:pt x="720001" y="0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85000">
                    <a:schemeClr val="accent2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254000" dist="63500" sx="95000" sy="95000" algn="tl" rotWithShape="0">
                  <a:schemeClr val="accent2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77"/>
              <p:cNvSpPr/>
              <p:nvPr/>
            </p:nvSpPr>
            <p:spPr>
              <a:xfrm>
                <a:off x="-1900845" y="-1696244"/>
                <a:ext cx="4004890" cy="3392488"/>
              </a:xfrm>
              <a:custGeom>
                <a:avLst/>
                <a:gdLst>
                  <a:gd name="connsiteX0" fmla="*/ 720001 w 4004890"/>
                  <a:gd name="connsiteY0" fmla="*/ 0 h 3392488"/>
                  <a:gd name="connsiteX1" fmla="*/ 3284570 w 4004890"/>
                  <a:gd name="connsiteY1" fmla="*/ 0 h 3392488"/>
                  <a:gd name="connsiteX2" fmla="*/ 3987067 w 4004890"/>
                  <a:gd name="connsiteY2" fmla="*/ 877791 h 3392488"/>
                  <a:gd name="connsiteX3" fmla="*/ 3548511 w 4004890"/>
                  <a:gd name="connsiteY3" fmla="*/ 2830279 h 3392488"/>
                  <a:gd name="connsiteX4" fmla="*/ 2846014 w 4004890"/>
                  <a:gd name="connsiteY4" fmla="*/ 3392488 h 3392488"/>
                  <a:gd name="connsiteX5" fmla="*/ 738274 w 4004890"/>
                  <a:gd name="connsiteY5" fmla="*/ 3392488 h 3392488"/>
                  <a:gd name="connsiteX6" fmla="*/ 18306 w 4004890"/>
                  <a:gd name="connsiteY6" fmla="*/ 2679226 h 3392488"/>
                  <a:gd name="connsiteX7" fmla="*/ 33 w 4004890"/>
                  <a:gd name="connsiteY7" fmla="*/ 726738 h 3392488"/>
                  <a:gd name="connsiteX8" fmla="*/ 720001 w 4004890"/>
                  <a:gd name="connsiteY8" fmla="*/ 0 h 3392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4890" h="3392488">
                    <a:moveTo>
                      <a:pt x="720001" y="0"/>
                    </a:moveTo>
                    <a:lnTo>
                      <a:pt x="3284570" y="0"/>
                    </a:lnTo>
                    <a:cubicBezTo>
                      <a:pt x="3746096" y="0"/>
                      <a:pt x="4088212" y="427484"/>
                      <a:pt x="3987067" y="877791"/>
                    </a:cubicBezTo>
                    <a:lnTo>
                      <a:pt x="3548511" y="2830279"/>
                    </a:lnTo>
                    <a:cubicBezTo>
                      <a:pt x="3474637" y="3159171"/>
                      <a:pt x="3183101" y="3392488"/>
                      <a:pt x="2846014" y="3392488"/>
                    </a:cubicBezTo>
                    <a:lnTo>
                      <a:pt x="738274" y="3392488"/>
                    </a:lnTo>
                    <a:cubicBezTo>
                      <a:pt x="343110" y="3392488"/>
                      <a:pt x="22004" y="3074373"/>
                      <a:pt x="18306" y="2679226"/>
                    </a:cubicBezTo>
                    <a:lnTo>
                      <a:pt x="33" y="726738"/>
                    </a:lnTo>
                    <a:cubicBezTo>
                      <a:pt x="-3715" y="326305"/>
                      <a:pt x="319551" y="0"/>
                      <a:pt x="720001" y="0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84000">
                    <a:schemeClr val="accent2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innerShdw blurRad="190500">
                  <a:schemeClr val="bg1">
                    <a:alpha val="78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1579310" y="2765937"/>
              <a:ext cx="4322762" cy="681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2"/>
                  </a:solidFill>
                  <a:latin typeface="Trebuchet MS" panose="020B0603020202020204" pitchFamily="34" charset="0"/>
                  <a:cs typeface="Times New Roman" panose="02020603050405020304" pitchFamily="18" charset="0"/>
                </a:rPr>
                <a:t>Checking all the attributes of json is correct or not.</a:t>
              </a:r>
              <a:endParaRPr lang="en-US" altLang="zh-CN" sz="1600" b="1" dirty="0">
                <a:solidFill>
                  <a:schemeClr val="tx2"/>
                </a:solidFill>
                <a:latin typeface="Trebuchet MS" panose="020B0603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115598" y="2516078"/>
              <a:ext cx="1775921" cy="86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2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Validating JSON</a:t>
              </a:r>
              <a:endParaRPr lang="en-US" altLang="zh-CN" sz="2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120" name="组合 5119"/>
          <p:cNvGrpSpPr/>
          <p:nvPr/>
        </p:nvGrpSpPr>
        <p:grpSpPr>
          <a:xfrm flipH="1">
            <a:off x="697156" y="4797522"/>
            <a:ext cx="7133250" cy="1438057"/>
            <a:chOff x="660400" y="2194143"/>
            <a:chExt cx="7133250" cy="1438057"/>
          </a:xfrm>
        </p:grpSpPr>
        <p:grpSp>
          <p:nvGrpSpPr>
            <p:cNvPr id="5121" name="组合 5120"/>
            <p:cNvGrpSpPr/>
            <p:nvPr/>
          </p:nvGrpSpPr>
          <p:grpSpPr>
            <a:xfrm>
              <a:off x="660400" y="2581031"/>
              <a:ext cx="6828971" cy="1051169"/>
              <a:chOff x="660400" y="3295841"/>
              <a:chExt cx="7823200" cy="3467100"/>
            </a:xfrm>
          </p:grpSpPr>
          <p:sp>
            <p:nvSpPr>
              <p:cNvPr id="5128" name="矩形: 圆角 5127"/>
              <p:cNvSpPr/>
              <p:nvPr/>
            </p:nvSpPr>
            <p:spPr>
              <a:xfrm>
                <a:off x="660400" y="3295841"/>
                <a:ext cx="7823200" cy="3467100"/>
              </a:xfrm>
              <a:prstGeom prst="roundRect">
                <a:avLst>
                  <a:gd name="adj" fmla="val 22970"/>
                </a:avLst>
              </a:prstGeom>
              <a:gradFill flip="none" rotWithShape="1"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85000">
                    <a:schemeClr val="accent2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673100" dist="254000" sx="104000" sy="104000" algn="tl" rotWithShape="0">
                  <a:schemeClr val="accent2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129" name="矩形: 圆角 5128"/>
              <p:cNvSpPr/>
              <p:nvPr/>
            </p:nvSpPr>
            <p:spPr>
              <a:xfrm>
                <a:off x="660400" y="3295841"/>
                <a:ext cx="7823200" cy="3467100"/>
              </a:xfrm>
              <a:prstGeom prst="roundRect">
                <a:avLst>
                  <a:gd name="adj" fmla="val 22970"/>
                </a:avLst>
              </a:prstGeom>
              <a:gradFill flip="none" rotWithShape="1">
                <a:gsLst>
                  <a:gs pos="0">
                    <a:schemeClr val="bg1">
                      <a:alpha val="79000"/>
                    </a:schemeClr>
                  </a:gs>
                  <a:gs pos="84000">
                    <a:schemeClr val="accent4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innerShdw blurRad="762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23" name="组合 5122"/>
            <p:cNvGrpSpPr/>
            <p:nvPr/>
          </p:nvGrpSpPr>
          <p:grpSpPr>
            <a:xfrm flipH="1" flipV="1">
              <a:off x="6096000" y="2194143"/>
              <a:ext cx="1697650" cy="1438056"/>
              <a:chOff x="-1900845" y="-1696244"/>
              <a:chExt cx="4004890" cy="3392488"/>
            </a:xfrm>
          </p:grpSpPr>
          <p:sp>
            <p:nvSpPr>
              <p:cNvPr id="5126" name="矩形 77"/>
              <p:cNvSpPr/>
              <p:nvPr/>
            </p:nvSpPr>
            <p:spPr>
              <a:xfrm>
                <a:off x="-1900845" y="-1696244"/>
                <a:ext cx="4004890" cy="3392488"/>
              </a:xfrm>
              <a:custGeom>
                <a:avLst/>
                <a:gdLst>
                  <a:gd name="connsiteX0" fmla="*/ 720001 w 4004890"/>
                  <a:gd name="connsiteY0" fmla="*/ 0 h 3392488"/>
                  <a:gd name="connsiteX1" fmla="*/ 3284570 w 4004890"/>
                  <a:gd name="connsiteY1" fmla="*/ 0 h 3392488"/>
                  <a:gd name="connsiteX2" fmla="*/ 3987067 w 4004890"/>
                  <a:gd name="connsiteY2" fmla="*/ 877791 h 3392488"/>
                  <a:gd name="connsiteX3" fmla="*/ 3548511 w 4004890"/>
                  <a:gd name="connsiteY3" fmla="*/ 2830279 h 3392488"/>
                  <a:gd name="connsiteX4" fmla="*/ 2846014 w 4004890"/>
                  <a:gd name="connsiteY4" fmla="*/ 3392488 h 3392488"/>
                  <a:gd name="connsiteX5" fmla="*/ 738274 w 4004890"/>
                  <a:gd name="connsiteY5" fmla="*/ 3392488 h 3392488"/>
                  <a:gd name="connsiteX6" fmla="*/ 18306 w 4004890"/>
                  <a:gd name="connsiteY6" fmla="*/ 2679226 h 3392488"/>
                  <a:gd name="connsiteX7" fmla="*/ 33 w 4004890"/>
                  <a:gd name="connsiteY7" fmla="*/ 726738 h 3392488"/>
                  <a:gd name="connsiteX8" fmla="*/ 720001 w 4004890"/>
                  <a:gd name="connsiteY8" fmla="*/ 0 h 3392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4890" h="3392488">
                    <a:moveTo>
                      <a:pt x="720001" y="0"/>
                    </a:moveTo>
                    <a:lnTo>
                      <a:pt x="3284570" y="0"/>
                    </a:lnTo>
                    <a:cubicBezTo>
                      <a:pt x="3746096" y="0"/>
                      <a:pt x="4088212" y="427484"/>
                      <a:pt x="3987067" y="877791"/>
                    </a:cubicBezTo>
                    <a:lnTo>
                      <a:pt x="3548511" y="2830279"/>
                    </a:lnTo>
                    <a:cubicBezTo>
                      <a:pt x="3474637" y="3159171"/>
                      <a:pt x="3183101" y="3392488"/>
                      <a:pt x="2846014" y="3392488"/>
                    </a:cubicBezTo>
                    <a:lnTo>
                      <a:pt x="738274" y="3392488"/>
                    </a:lnTo>
                    <a:cubicBezTo>
                      <a:pt x="343110" y="3392488"/>
                      <a:pt x="22004" y="3074373"/>
                      <a:pt x="18306" y="2679226"/>
                    </a:cubicBezTo>
                    <a:lnTo>
                      <a:pt x="33" y="726738"/>
                    </a:lnTo>
                    <a:cubicBezTo>
                      <a:pt x="-3715" y="326305"/>
                      <a:pt x="319551" y="0"/>
                      <a:pt x="720001" y="0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85000">
                    <a:schemeClr val="accent2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54000" dist="63500" sx="95000" sy="95000" algn="tl" rotWithShape="0">
                  <a:schemeClr val="accent2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127" name="矩形 77"/>
              <p:cNvSpPr/>
              <p:nvPr/>
            </p:nvSpPr>
            <p:spPr>
              <a:xfrm>
                <a:off x="-1900845" y="-1696244"/>
                <a:ext cx="4004890" cy="3392488"/>
              </a:xfrm>
              <a:custGeom>
                <a:avLst/>
                <a:gdLst>
                  <a:gd name="connsiteX0" fmla="*/ 720001 w 4004890"/>
                  <a:gd name="connsiteY0" fmla="*/ 0 h 3392488"/>
                  <a:gd name="connsiteX1" fmla="*/ 3284570 w 4004890"/>
                  <a:gd name="connsiteY1" fmla="*/ 0 h 3392488"/>
                  <a:gd name="connsiteX2" fmla="*/ 3987067 w 4004890"/>
                  <a:gd name="connsiteY2" fmla="*/ 877791 h 3392488"/>
                  <a:gd name="connsiteX3" fmla="*/ 3548511 w 4004890"/>
                  <a:gd name="connsiteY3" fmla="*/ 2830279 h 3392488"/>
                  <a:gd name="connsiteX4" fmla="*/ 2846014 w 4004890"/>
                  <a:gd name="connsiteY4" fmla="*/ 3392488 h 3392488"/>
                  <a:gd name="connsiteX5" fmla="*/ 738274 w 4004890"/>
                  <a:gd name="connsiteY5" fmla="*/ 3392488 h 3392488"/>
                  <a:gd name="connsiteX6" fmla="*/ 18306 w 4004890"/>
                  <a:gd name="connsiteY6" fmla="*/ 2679226 h 3392488"/>
                  <a:gd name="connsiteX7" fmla="*/ 33 w 4004890"/>
                  <a:gd name="connsiteY7" fmla="*/ 726738 h 3392488"/>
                  <a:gd name="connsiteX8" fmla="*/ 720001 w 4004890"/>
                  <a:gd name="connsiteY8" fmla="*/ 0 h 3392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4890" h="3392488">
                    <a:moveTo>
                      <a:pt x="720001" y="0"/>
                    </a:moveTo>
                    <a:lnTo>
                      <a:pt x="3284570" y="0"/>
                    </a:lnTo>
                    <a:cubicBezTo>
                      <a:pt x="3746096" y="0"/>
                      <a:pt x="4088212" y="427484"/>
                      <a:pt x="3987067" y="877791"/>
                    </a:cubicBezTo>
                    <a:lnTo>
                      <a:pt x="3548511" y="2830279"/>
                    </a:lnTo>
                    <a:cubicBezTo>
                      <a:pt x="3474637" y="3159171"/>
                      <a:pt x="3183101" y="3392488"/>
                      <a:pt x="2846014" y="3392488"/>
                    </a:cubicBezTo>
                    <a:lnTo>
                      <a:pt x="738274" y="3392488"/>
                    </a:lnTo>
                    <a:cubicBezTo>
                      <a:pt x="343110" y="3392488"/>
                      <a:pt x="22004" y="3074373"/>
                      <a:pt x="18306" y="2679226"/>
                    </a:cubicBezTo>
                    <a:lnTo>
                      <a:pt x="33" y="726738"/>
                    </a:lnTo>
                    <a:cubicBezTo>
                      <a:pt x="-3715" y="326305"/>
                      <a:pt x="319551" y="0"/>
                      <a:pt x="720001" y="0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84000">
                    <a:schemeClr val="accent2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innerShdw blurRad="190500">
                  <a:schemeClr val="bg1">
                    <a:alpha val="78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24" name="文本框 5123"/>
            <p:cNvSpPr txBox="1"/>
            <p:nvPr/>
          </p:nvSpPr>
          <p:spPr>
            <a:xfrm>
              <a:off x="1253046" y="2778352"/>
              <a:ext cx="4538675" cy="65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2"/>
                  </a:solidFill>
                  <a:latin typeface="Trebuchet MS" panose="020B0603020202020204" pitchFamily="34" charset="0"/>
                  <a:cs typeface="Times New Roman" panose="02020603050405020304" pitchFamily="18" charset="0"/>
                </a:rPr>
                <a:t>Transferring files to servers via Apache Camel.</a:t>
              </a:r>
              <a:endParaRPr lang="en-US" altLang="zh-CN" sz="1600" b="1" dirty="0">
                <a:solidFill>
                  <a:schemeClr val="tx2"/>
                </a:solidFill>
                <a:latin typeface="Trebuchet MS" panose="020B0603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125" name="文本框 5124"/>
            <p:cNvSpPr txBox="1"/>
            <p:nvPr/>
          </p:nvSpPr>
          <p:spPr>
            <a:xfrm>
              <a:off x="6244006" y="2459133"/>
              <a:ext cx="1488831" cy="9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Transfer</a:t>
              </a:r>
              <a:endParaRPr lang="en-US" altLang="zh-CN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795939" y="512224"/>
            <a:ext cx="2752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  <a:endParaRPr lang="en-US" altLang="zh-CN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3143" y="1205982"/>
            <a:ext cx="6550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DETAILED OVERVIEW </a:t>
            </a:r>
            <a:endParaRPr lang="en-US" altLang="zh-CN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402535" y="1577904"/>
            <a:ext cx="43845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  <a:endParaRPr lang="en-US" altLang="zh-CN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03554" y="2825896"/>
            <a:ext cx="4634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7200">
                <a:gradFill>
                  <a:gsLst>
                    <a:gs pos="85000">
                      <a:schemeClr val="accent4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215900" sx="102000" sy="102000" algn="ctr" rotWithShape="0">
                    <a:schemeClr val="accent2">
                      <a:alpha val="24000"/>
                    </a:schemeClr>
                  </a:outerShdw>
                </a:effectLst>
                <a:latin typeface="+mj-ea"/>
                <a:ea typeface="+mj-ea"/>
                <a:cs typeface="Microsoft YaHei" panose="020B0503020204020204" charset="-122"/>
              </a:defRPr>
            </a:lvl1pPr>
          </a:lstStyle>
          <a:p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 rot="10800000">
            <a:off x="775752" y="5757065"/>
            <a:ext cx="2603500" cy="754071"/>
            <a:chOff x="6096000" y="2059577"/>
            <a:chExt cx="3420140" cy="9906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6376851" y="2554877"/>
              <a:ext cx="3139289" cy="0"/>
            </a:xfrm>
            <a:prstGeom prst="line">
              <a:avLst/>
            </a:prstGeom>
            <a:ln w="50800" cap="rnd">
              <a:gradFill>
                <a:gsLst>
                  <a:gs pos="0">
                    <a:schemeClr val="accent4"/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弧形 10"/>
            <p:cNvSpPr/>
            <p:nvPr/>
          </p:nvSpPr>
          <p:spPr>
            <a:xfrm flipV="1">
              <a:off x="6096000" y="2059577"/>
              <a:ext cx="495300" cy="495300"/>
            </a:xfrm>
            <a:prstGeom prst="arc">
              <a:avLst/>
            </a:prstGeom>
            <a:ln w="50800" cap="rnd">
              <a:gradFill>
                <a:gsLst>
                  <a:gs pos="0">
                    <a:schemeClr val="accent4"/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弧形 11"/>
            <p:cNvSpPr/>
            <p:nvPr/>
          </p:nvSpPr>
          <p:spPr>
            <a:xfrm>
              <a:off x="6096000" y="2554877"/>
              <a:ext cx="495300" cy="495300"/>
            </a:xfrm>
            <a:prstGeom prst="arc">
              <a:avLst/>
            </a:prstGeom>
            <a:ln w="50800" cap="rnd">
              <a:gradFill>
                <a:gsLst>
                  <a:gs pos="0">
                    <a:schemeClr val="accent4"/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 flipH="1">
            <a:off x="6799885" y="1769627"/>
            <a:ext cx="4004890" cy="3392488"/>
            <a:chOff x="-1900845" y="-1696244"/>
            <a:chExt cx="4004890" cy="3392488"/>
          </a:xfrm>
        </p:grpSpPr>
        <p:sp>
          <p:nvSpPr>
            <p:cNvPr id="14" name="矩形 77"/>
            <p:cNvSpPr/>
            <p:nvPr/>
          </p:nvSpPr>
          <p:spPr>
            <a:xfrm>
              <a:off x="-1900845" y="-1696244"/>
              <a:ext cx="4004890" cy="3392488"/>
            </a:xfrm>
            <a:custGeom>
              <a:avLst/>
              <a:gdLst>
                <a:gd name="connsiteX0" fmla="*/ 720001 w 4004890"/>
                <a:gd name="connsiteY0" fmla="*/ 0 h 3392488"/>
                <a:gd name="connsiteX1" fmla="*/ 3284570 w 4004890"/>
                <a:gd name="connsiteY1" fmla="*/ 0 h 3392488"/>
                <a:gd name="connsiteX2" fmla="*/ 3987067 w 4004890"/>
                <a:gd name="connsiteY2" fmla="*/ 877791 h 3392488"/>
                <a:gd name="connsiteX3" fmla="*/ 3548511 w 4004890"/>
                <a:gd name="connsiteY3" fmla="*/ 2830279 h 3392488"/>
                <a:gd name="connsiteX4" fmla="*/ 2846014 w 4004890"/>
                <a:gd name="connsiteY4" fmla="*/ 3392488 h 3392488"/>
                <a:gd name="connsiteX5" fmla="*/ 738274 w 4004890"/>
                <a:gd name="connsiteY5" fmla="*/ 3392488 h 3392488"/>
                <a:gd name="connsiteX6" fmla="*/ 18306 w 4004890"/>
                <a:gd name="connsiteY6" fmla="*/ 2679226 h 3392488"/>
                <a:gd name="connsiteX7" fmla="*/ 33 w 4004890"/>
                <a:gd name="connsiteY7" fmla="*/ 726738 h 3392488"/>
                <a:gd name="connsiteX8" fmla="*/ 720001 w 4004890"/>
                <a:gd name="connsiteY8" fmla="*/ 0 h 339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4890" h="3392488">
                  <a:moveTo>
                    <a:pt x="720001" y="0"/>
                  </a:moveTo>
                  <a:lnTo>
                    <a:pt x="3284570" y="0"/>
                  </a:lnTo>
                  <a:cubicBezTo>
                    <a:pt x="3746096" y="0"/>
                    <a:pt x="4088212" y="427484"/>
                    <a:pt x="3987067" y="877791"/>
                  </a:cubicBezTo>
                  <a:lnTo>
                    <a:pt x="3548511" y="2830279"/>
                  </a:lnTo>
                  <a:cubicBezTo>
                    <a:pt x="3474637" y="3159171"/>
                    <a:pt x="3183101" y="3392488"/>
                    <a:pt x="2846014" y="3392488"/>
                  </a:cubicBezTo>
                  <a:lnTo>
                    <a:pt x="738274" y="3392488"/>
                  </a:lnTo>
                  <a:cubicBezTo>
                    <a:pt x="343110" y="3392488"/>
                    <a:pt x="22004" y="3074373"/>
                    <a:pt x="18306" y="2679226"/>
                  </a:cubicBezTo>
                  <a:lnTo>
                    <a:pt x="33" y="726738"/>
                  </a:lnTo>
                  <a:cubicBezTo>
                    <a:pt x="-3715" y="326305"/>
                    <a:pt x="319551" y="0"/>
                    <a:pt x="720001" y="0"/>
                  </a:cubicBezTo>
                </a:path>
              </a:pathLst>
            </a:custGeom>
            <a:gradFill flip="none" rotWithShape="1">
              <a:gsLst>
                <a:gs pos="0">
                  <a:schemeClr val="accent2">
                    <a:lumMod val="50000"/>
                    <a:lumOff val="50000"/>
                  </a:schemeClr>
                </a:gs>
                <a:gs pos="85000">
                  <a:schemeClr val="accent2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609600" dist="228600" sx="98000" sy="98000" algn="tl" rotWithShape="0">
                <a:schemeClr val="accent2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矩形 77"/>
            <p:cNvSpPr/>
            <p:nvPr/>
          </p:nvSpPr>
          <p:spPr>
            <a:xfrm>
              <a:off x="-1900845" y="-1696244"/>
              <a:ext cx="4004890" cy="3392488"/>
            </a:xfrm>
            <a:custGeom>
              <a:avLst/>
              <a:gdLst>
                <a:gd name="connsiteX0" fmla="*/ 720001 w 4004890"/>
                <a:gd name="connsiteY0" fmla="*/ 0 h 3392488"/>
                <a:gd name="connsiteX1" fmla="*/ 3284570 w 4004890"/>
                <a:gd name="connsiteY1" fmla="*/ 0 h 3392488"/>
                <a:gd name="connsiteX2" fmla="*/ 3987067 w 4004890"/>
                <a:gd name="connsiteY2" fmla="*/ 877791 h 3392488"/>
                <a:gd name="connsiteX3" fmla="*/ 3548511 w 4004890"/>
                <a:gd name="connsiteY3" fmla="*/ 2830279 h 3392488"/>
                <a:gd name="connsiteX4" fmla="*/ 2846014 w 4004890"/>
                <a:gd name="connsiteY4" fmla="*/ 3392488 h 3392488"/>
                <a:gd name="connsiteX5" fmla="*/ 738274 w 4004890"/>
                <a:gd name="connsiteY5" fmla="*/ 3392488 h 3392488"/>
                <a:gd name="connsiteX6" fmla="*/ 18306 w 4004890"/>
                <a:gd name="connsiteY6" fmla="*/ 2679226 h 3392488"/>
                <a:gd name="connsiteX7" fmla="*/ 33 w 4004890"/>
                <a:gd name="connsiteY7" fmla="*/ 726738 h 3392488"/>
                <a:gd name="connsiteX8" fmla="*/ 720001 w 4004890"/>
                <a:gd name="connsiteY8" fmla="*/ 0 h 339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4890" h="3392488">
                  <a:moveTo>
                    <a:pt x="720001" y="0"/>
                  </a:moveTo>
                  <a:lnTo>
                    <a:pt x="3284570" y="0"/>
                  </a:lnTo>
                  <a:cubicBezTo>
                    <a:pt x="3746096" y="0"/>
                    <a:pt x="4088212" y="427484"/>
                    <a:pt x="3987067" y="877791"/>
                  </a:cubicBezTo>
                  <a:lnTo>
                    <a:pt x="3548511" y="2830279"/>
                  </a:lnTo>
                  <a:cubicBezTo>
                    <a:pt x="3474637" y="3159171"/>
                    <a:pt x="3183101" y="3392488"/>
                    <a:pt x="2846014" y="3392488"/>
                  </a:cubicBezTo>
                  <a:lnTo>
                    <a:pt x="738274" y="3392488"/>
                  </a:lnTo>
                  <a:cubicBezTo>
                    <a:pt x="343110" y="3392488"/>
                    <a:pt x="22004" y="3074373"/>
                    <a:pt x="18306" y="2679226"/>
                  </a:cubicBezTo>
                  <a:lnTo>
                    <a:pt x="33" y="726738"/>
                  </a:lnTo>
                  <a:cubicBezTo>
                    <a:pt x="-3715" y="326305"/>
                    <a:pt x="319551" y="0"/>
                    <a:pt x="720001" y="0"/>
                  </a:cubicBezTo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84000">
                  <a:schemeClr val="accent2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innerShdw blurRad="342900">
                <a:schemeClr val="bg1">
                  <a:alpha val="78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7158787" y="1541381"/>
            <a:ext cx="3317240" cy="3769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spc="-1500">
                <a:solidFill>
                  <a:schemeClr val="bg1">
                    <a:alpha val="30000"/>
                  </a:schemeClr>
                </a:solidFill>
                <a:effectLst>
                  <a:outerShdw blurRad="215900" sx="102000" sy="102000" algn="ctr" rotWithShape="0">
                    <a:schemeClr val="accent2">
                      <a:alpha val="24000"/>
                    </a:schemeClr>
                  </a:outerShdw>
                </a:effectLst>
                <a:latin typeface="+mj-ea"/>
                <a:ea typeface="+mj-ea"/>
                <a:cs typeface="Microsoft YaHei" panose="020B0503020204020204" charset="-122"/>
              </a:rPr>
              <a:t>02</a:t>
            </a:r>
            <a:endParaRPr lang="en-US" altLang="zh-CN" sz="23900" spc="-1500">
              <a:solidFill>
                <a:schemeClr val="bg1">
                  <a:alpha val="30000"/>
                </a:schemeClr>
              </a:solidFill>
              <a:effectLst>
                <a:outerShdw blurRad="215900" sx="102000" sy="102000" algn="ctr" rotWithShape="0">
                  <a:schemeClr val="accent2">
                    <a:alpha val="24000"/>
                  </a:scheme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7" name="图片 16" descr="黑暗里有星球&#10;&#10;中度可信度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0833864" y="695952"/>
            <a:ext cx="1125117" cy="1125117"/>
          </a:xfrm>
          <a:prstGeom prst="rect">
            <a:avLst/>
          </a:prstGeom>
          <a:effectLst>
            <a:outerShdw blurRad="177800" dist="88900" dir="5400000" sx="97000" sy="97000" algn="t" rotWithShape="0">
              <a:srgbClr val="3B310B">
                <a:alpha val="6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29452" y="326161"/>
            <a:ext cx="3114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  <a:endParaRPr lang="en-US" altLang="zh-CN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文本框 19"/>
          <p:cNvSpPr txBox="1"/>
          <p:nvPr/>
        </p:nvSpPr>
        <p:spPr>
          <a:xfrm>
            <a:off x="3764851" y="1024545"/>
            <a:ext cx="3150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</a:t>
            </a:r>
            <a:endParaRPr lang="en-US" altLang="zh-CN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 radiu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1605" flipH="1">
            <a:off x="11268164" y="367710"/>
            <a:ext cx="740053" cy="740053"/>
          </a:xfrm>
          <a:prstGeom prst="rect">
            <a:avLst/>
          </a:prstGeom>
        </p:spPr>
      </p:pic>
      <p:grpSp>
        <p:nvGrpSpPr>
          <p:cNvPr id="3" name="组合 17"/>
          <p:cNvGrpSpPr/>
          <p:nvPr/>
        </p:nvGrpSpPr>
        <p:grpSpPr>
          <a:xfrm>
            <a:off x="4333444" y="2094692"/>
            <a:ext cx="3716655" cy="3716655"/>
            <a:chOff x="4237704" y="2341307"/>
            <a:chExt cx="3716593" cy="3716593"/>
          </a:xfrm>
        </p:grpSpPr>
        <p:sp>
          <p:nvSpPr>
            <p:cNvPr id="25" name="椭圆 24"/>
            <p:cNvSpPr/>
            <p:nvPr/>
          </p:nvSpPr>
          <p:spPr>
            <a:xfrm>
              <a:off x="4237704" y="2341307"/>
              <a:ext cx="3716593" cy="3716593"/>
            </a:xfrm>
            <a:prstGeom prst="ellipse">
              <a:avLst/>
            </a:prstGeom>
            <a:ln w="63500">
              <a:solidFill>
                <a:schemeClr val="bg1"/>
              </a:solidFill>
            </a:ln>
            <a:effectLst>
              <a:outerShdw blurRad="139700" sx="102000" sy="102000" algn="ctr" rotWithShape="0">
                <a:schemeClr val="accent4">
                  <a:lumMod val="20000"/>
                  <a:lumOff val="80000"/>
                  <a:alpha val="78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弧形 1"/>
            <p:cNvSpPr/>
            <p:nvPr/>
          </p:nvSpPr>
          <p:spPr>
            <a:xfrm>
              <a:off x="4980654" y="3084257"/>
              <a:ext cx="2230693" cy="2230693"/>
            </a:xfrm>
            <a:prstGeom prst="arc">
              <a:avLst/>
            </a:prstGeom>
            <a:ln w="635000" cap="rnd">
              <a:gradFill flip="none" rotWithShape="1">
                <a:gsLst>
                  <a:gs pos="100000">
                    <a:schemeClr val="accent2"/>
                  </a:gs>
                  <a:gs pos="28000">
                    <a:schemeClr val="accent4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round/>
            </a:ln>
            <a:effectLst>
              <a:outerShdw blurRad="114300" sx="102000" sy="102000" algn="ctr" rotWithShape="0">
                <a:schemeClr val="accent4">
                  <a:alpha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弧形 14"/>
            <p:cNvSpPr/>
            <p:nvPr/>
          </p:nvSpPr>
          <p:spPr>
            <a:xfrm rot="5400000">
              <a:off x="4980654" y="3084257"/>
              <a:ext cx="2230693" cy="2230693"/>
            </a:xfrm>
            <a:prstGeom prst="arc">
              <a:avLst/>
            </a:prstGeom>
            <a:ln w="635000" cap="rnd">
              <a:gradFill flip="none" rotWithShape="1">
                <a:gsLst>
                  <a:gs pos="100000">
                    <a:schemeClr val="accent2"/>
                  </a:gs>
                  <a:gs pos="28000">
                    <a:schemeClr val="accent4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round/>
            </a:ln>
            <a:effectLst>
              <a:outerShdw blurRad="114300" sx="102000" sy="102000" algn="ctr" rotWithShape="0">
                <a:schemeClr val="accent4">
                  <a:alpha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弧形 15"/>
            <p:cNvSpPr/>
            <p:nvPr/>
          </p:nvSpPr>
          <p:spPr>
            <a:xfrm rot="10800000">
              <a:off x="4980654" y="3084257"/>
              <a:ext cx="2230693" cy="2230693"/>
            </a:xfrm>
            <a:prstGeom prst="arc">
              <a:avLst/>
            </a:prstGeom>
            <a:ln w="635000" cap="rnd">
              <a:gradFill flip="none" rotWithShape="1">
                <a:gsLst>
                  <a:gs pos="100000">
                    <a:schemeClr val="accent2"/>
                  </a:gs>
                  <a:gs pos="28000">
                    <a:schemeClr val="accent4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round/>
            </a:ln>
            <a:effectLst>
              <a:outerShdw blurRad="114300" sx="102000" sy="102000" algn="ctr" rotWithShape="0">
                <a:schemeClr val="accent4">
                  <a:alpha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弧形 16"/>
            <p:cNvSpPr/>
            <p:nvPr/>
          </p:nvSpPr>
          <p:spPr>
            <a:xfrm rot="16200000">
              <a:off x="4980654" y="3084257"/>
              <a:ext cx="2230693" cy="2230693"/>
            </a:xfrm>
            <a:prstGeom prst="arc">
              <a:avLst/>
            </a:prstGeom>
            <a:ln w="635000" cap="rnd">
              <a:gradFill flip="none" rotWithShape="1">
                <a:gsLst>
                  <a:gs pos="100000">
                    <a:schemeClr val="accent2"/>
                  </a:gs>
                  <a:gs pos="28000">
                    <a:schemeClr val="accent4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round/>
            </a:ln>
            <a:effectLst>
              <a:outerShdw blurRad="114300" sx="102000" sy="102000" algn="ctr" rotWithShape="0">
                <a:schemeClr val="accent4">
                  <a:alpha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44" name="组合 8443"/>
          <p:cNvGrpSpPr/>
          <p:nvPr/>
        </p:nvGrpSpPr>
        <p:grpSpPr>
          <a:xfrm>
            <a:off x="94070" y="2203408"/>
            <a:ext cx="3887989" cy="3646726"/>
            <a:chOff x="301423" y="2241429"/>
            <a:chExt cx="3887989" cy="3646726"/>
          </a:xfrm>
        </p:grpSpPr>
        <p:grpSp>
          <p:nvGrpSpPr>
            <p:cNvPr id="8424" name="组合 8423"/>
            <p:cNvGrpSpPr/>
            <p:nvPr/>
          </p:nvGrpSpPr>
          <p:grpSpPr>
            <a:xfrm flipH="1">
              <a:off x="382081" y="2241429"/>
              <a:ext cx="3807331" cy="1426041"/>
              <a:chOff x="8024813" y="2071684"/>
              <a:chExt cx="3807331" cy="1426041"/>
            </a:xfrm>
          </p:grpSpPr>
          <p:grpSp>
            <p:nvGrpSpPr>
              <p:cNvPr id="8425" name="组合 8424"/>
              <p:cNvGrpSpPr/>
              <p:nvPr/>
            </p:nvGrpSpPr>
            <p:grpSpPr>
              <a:xfrm>
                <a:off x="8024813" y="2549984"/>
                <a:ext cx="3494087" cy="947741"/>
                <a:chOff x="660400" y="3295841"/>
                <a:chExt cx="7823200" cy="3467100"/>
              </a:xfrm>
            </p:grpSpPr>
            <p:sp>
              <p:nvSpPr>
                <p:cNvPr id="8432" name="矩形: 圆角 8431"/>
                <p:cNvSpPr/>
                <p:nvPr/>
              </p:nvSpPr>
              <p:spPr>
                <a:xfrm>
                  <a:off x="660400" y="3295841"/>
                  <a:ext cx="7823200" cy="3467100"/>
                </a:xfrm>
                <a:prstGeom prst="roundRect">
                  <a:avLst>
                    <a:gd name="adj" fmla="val 22970"/>
                  </a:avLst>
                </a:prstGeom>
                <a:gradFill flip="none" rotWithShape="1">
                  <a:gsLst>
                    <a:gs pos="0">
                      <a:schemeClr val="accent2">
                        <a:lumMod val="50000"/>
                        <a:lumOff val="50000"/>
                      </a:schemeClr>
                    </a:gs>
                    <a:gs pos="85000">
                      <a:schemeClr val="accent2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673100" dist="254000" sx="104000" sy="104000" algn="tl" rotWithShape="0">
                    <a:schemeClr val="accent2">
                      <a:alpha val="2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33" name="矩形: 圆角 8432"/>
                <p:cNvSpPr/>
                <p:nvPr/>
              </p:nvSpPr>
              <p:spPr>
                <a:xfrm>
                  <a:off x="660400" y="3295841"/>
                  <a:ext cx="7823200" cy="3467100"/>
                </a:xfrm>
                <a:prstGeom prst="roundRect">
                  <a:avLst>
                    <a:gd name="adj" fmla="val 22970"/>
                  </a:avLst>
                </a:prstGeom>
                <a:gradFill flip="none" rotWithShape="1">
                  <a:gsLst>
                    <a:gs pos="0">
                      <a:schemeClr val="bg1">
                        <a:alpha val="79000"/>
                      </a:schemeClr>
                    </a:gs>
                    <a:gs pos="84000">
                      <a:schemeClr val="accent4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innerShdw blurRad="76200">
                    <a:schemeClr val="bg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426" name="文本框 8425"/>
              <p:cNvSpPr txBox="1"/>
              <p:nvPr/>
            </p:nvSpPr>
            <p:spPr>
              <a:xfrm flipH="1">
                <a:off x="8242021" y="2648358"/>
                <a:ext cx="2493115" cy="681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b="1" dirty="0">
                    <a:solidFill>
                      <a:schemeClr val="bg2">
                        <a:lumMod val="40000"/>
                        <a:lumOff val="60000"/>
                      </a:schemeClr>
                    </a:solidFill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Java file to map our Xml file to json</a:t>
                </a:r>
                <a:r>
                  <a:rPr lang="en-US" altLang="zh-CN" sz="1600" b="1" dirty="0">
                    <a:solidFill>
                      <a:srgbClr val="002060"/>
                    </a:solidFill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.</a:t>
                </a:r>
                <a:endParaRPr lang="en-US" altLang="zh-CN" sz="1600" b="1" dirty="0">
                  <a:solidFill>
                    <a:srgbClr val="002060"/>
                  </a:solidFill>
                  <a:latin typeface="Trebuchet MS" panose="020B060302020202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27" name="组合 8426"/>
              <p:cNvGrpSpPr/>
              <p:nvPr/>
            </p:nvGrpSpPr>
            <p:grpSpPr>
              <a:xfrm flipH="1">
                <a:off x="10759217" y="2071684"/>
                <a:ext cx="1072927" cy="828150"/>
                <a:chOff x="7488336" y="2071684"/>
                <a:chExt cx="1072927" cy="828150"/>
              </a:xfrm>
            </p:grpSpPr>
            <p:sp>
              <p:nvSpPr>
                <p:cNvPr id="8431" name="矩形 77"/>
                <p:cNvSpPr/>
                <p:nvPr/>
              </p:nvSpPr>
              <p:spPr>
                <a:xfrm flipV="1">
                  <a:off x="7526400" y="2071684"/>
                  <a:ext cx="1034863" cy="828150"/>
                </a:xfrm>
                <a:custGeom>
                  <a:avLst/>
                  <a:gdLst>
                    <a:gd name="connsiteX0" fmla="*/ 720001 w 4004890"/>
                    <a:gd name="connsiteY0" fmla="*/ 0 h 3392488"/>
                    <a:gd name="connsiteX1" fmla="*/ 3284570 w 4004890"/>
                    <a:gd name="connsiteY1" fmla="*/ 0 h 3392488"/>
                    <a:gd name="connsiteX2" fmla="*/ 3987067 w 4004890"/>
                    <a:gd name="connsiteY2" fmla="*/ 877791 h 3392488"/>
                    <a:gd name="connsiteX3" fmla="*/ 3548511 w 4004890"/>
                    <a:gd name="connsiteY3" fmla="*/ 2830279 h 3392488"/>
                    <a:gd name="connsiteX4" fmla="*/ 2846014 w 4004890"/>
                    <a:gd name="connsiteY4" fmla="*/ 3392488 h 3392488"/>
                    <a:gd name="connsiteX5" fmla="*/ 738274 w 4004890"/>
                    <a:gd name="connsiteY5" fmla="*/ 3392488 h 3392488"/>
                    <a:gd name="connsiteX6" fmla="*/ 18306 w 4004890"/>
                    <a:gd name="connsiteY6" fmla="*/ 2679226 h 3392488"/>
                    <a:gd name="connsiteX7" fmla="*/ 33 w 4004890"/>
                    <a:gd name="connsiteY7" fmla="*/ 726738 h 3392488"/>
                    <a:gd name="connsiteX8" fmla="*/ 720001 w 4004890"/>
                    <a:gd name="connsiteY8" fmla="*/ 0 h 3392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04890" h="3392488">
                      <a:moveTo>
                        <a:pt x="720001" y="0"/>
                      </a:moveTo>
                      <a:lnTo>
                        <a:pt x="3284570" y="0"/>
                      </a:lnTo>
                      <a:cubicBezTo>
                        <a:pt x="3746096" y="0"/>
                        <a:pt x="4088212" y="427484"/>
                        <a:pt x="3987067" y="877791"/>
                      </a:cubicBezTo>
                      <a:lnTo>
                        <a:pt x="3548511" y="2830279"/>
                      </a:lnTo>
                      <a:cubicBezTo>
                        <a:pt x="3474637" y="3159171"/>
                        <a:pt x="3183101" y="3392488"/>
                        <a:pt x="2846014" y="3392488"/>
                      </a:cubicBezTo>
                      <a:lnTo>
                        <a:pt x="738274" y="3392488"/>
                      </a:lnTo>
                      <a:cubicBezTo>
                        <a:pt x="343110" y="3392488"/>
                        <a:pt x="22004" y="3074373"/>
                        <a:pt x="18306" y="2679226"/>
                      </a:cubicBezTo>
                      <a:lnTo>
                        <a:pt x="33" y="726738"/>
                      </a:lnTo>
                      <a:cubicBezTo>
                        <a:pt x="-3715" y="326305"/>
                        <a:pt x="319551" y="0"/>
                        <a:pt x="720001" y="0"/>
                      </a:cubicBez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innerShdw blurRad="190500">
                    <a:schemeClr val="bg1">
                      <a:alpha val="78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29" name="文本框 8428"/>
                <p:cNvSpPr txBox="1"/>
                <p:nvPr/>
              </p:nvSpPr>
              <p:spPr>
                <a:xfrm flipH="1">
                  <a:off x="7488336" y="2127298"/>
                  <a:ext cx="1029682" cy="6565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600" b="1" dirty="0">
                      <a:solidFill>
                        <a:schemeClr val="bg1"/>
                      </a:solidFill>
                      <a:latin typeface="Trebuchet MS" panose="020B0603020202020204" pitchFamily="34" charset="0"/>
                      <a:cs typeface="Times New Roman" panose="02020603050405020304" pitchFamily="18" charset="0"/>
                    </a:rPr>
                    <a:t>XMLmap.java</a:t>
                  </a:r>
                  <a:endParaRPr lang="en-US" altLang="zh-CN" sz="1600" b="1" dirty="0">
                    <a:solidFill>
                      <a:schemeClr val="bg1"/>
                    </a:solidFill>
                    <a:latin typeface="Trebuchet MS" panose="020B060302020202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434" name="组合 8433"/>
            <p:cNvGrpSpPr/>
            <p:nvPr/>
          </p:nvGrpSpPr>
          <p:grpSpPr>
            <a:xfrm flipH="1">
              <a:off x="301423" y="4525431"/>
              <a:ext cx="3887989" cy="1362724"/>
              <a:chOff x="8024813" y="2135001"/>
              <a:chExt cx="3887989" cy="1362724"/>
            </a:xfrm>
          </p:grpSpPr>
          <p:grpSp>
            <p:nvGrpSpPr>
              <p:cNvPr id="8435" name="组合 8434"/>
              <p:cNvGrpSpPr/>
              <p:nvPr/>
            </p:nvGrpSpPr>
            <p:grpSpPr>
              <a:xfrm>
                <a:off x="8024813" y="2549984"/>
                <a:ext cx="3494087" cy="947741"/>
                <a:chOff x="660400" y="3295841"/>
                <a:chExt cx="7823200" cy="3467100"/>
              </a:xfrm>
            </p:grpSpPr>
            <p:sp>
              <p:nvSpPr>
                <p:cNvPr id="8442" name="矩形: 圆角 8441"/>
                <p:cNvSpPr/>
                <p:nvPr/>
              </p:nvSpPr>
              <p:spPr>
                <a:xfrm>
                  <a:off x="660400" y="3295841"/>
                  <a:ext cx="7823200" cy="3467100"/>
                </a:xfrm>
                <a:prstGeom prst="roundRect">
                  <a:avLst>
                    <a:gd name="adj" fmla="val 22970"/>
                  </a:avLst>
                </a:prstGeom>
                <a:gradFill flip="none" rotWithShape="1">
                  <a:gsLst>
                    <a:gs pos="0">
                      <a:schemeClr val="accent2">
                        <a:lumMod val="50000"/>
                        <a:lumOff val="50000"/>
                      </a:schemeClr>
                    </a:gs>
                    <a:gs pos="85000">
                      <a:schemeClr val="accent2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673100" dist="254000" sx="104000" sy="104000" algn="tl" rotWithShape="0">
                    <a:schemeClr val="accent2">
                      <a:alpha val="2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43" name="矩形: 圆角 8442"/>
                <p:cNvSpPr/>
                <p:nvPr/>
              </p:nvSpPr>
              <p:spPr>
                <a:xfrm>
                  <a:off x="660400" y="3295841"/>
                  <a:ext cx="7823200" cy="3467100"/>
                </a:xfrm>
                <a:prstGeom prst="roundRect">
                  <a:avLst>
                    <a:gd name="adj" fmla="val 22970"/>
                  </a:avLst>
                </a:prstGeom>
                <a:gradFill flip="none" rotWithShape="1">
                  <a:gsLst>
                    <a:gs pos="0">
                      <a:schemeClr val="bg1">
                        <a:alpha val="79000"/>
                      </a:schemeClr>
                    </a:gs>
                    <a:gs pos="84000">
                      <a:schemeClr val="accent4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innerShdw blurRad="76200">
                    <a:schemeClr val="bg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436" name="文本框 8435"/>
              <p:cNvSpPr txBox="1"/>
              <p:nvPr/>
            </p:nvSpPr>
            <p:spPr>
              <a:xfrm flipH="1">
                <a:off x="8226631" y="2662008"/>
                <a:ext cx="2289810" cy="681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b="1" dirty="0">
                    <a:solidFill>
                      <a:schemeClr val="bg2">
                        <a:lumMod val="40000"/>
                        <a:lumOff val="60000"/>
                      </a:schemeClr>
                    </a:solidFill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Storing files to be sent in output folder.</a:t>
                </a:r>
                <a:endParaRPr lang="en-US" altLang="zh-CN" sz="1600" b="1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Trebuchet MS" panose="020B060302020202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37" name="组合 8436"/>
              <p:cNvGrpSpPr/>
              <p:nvPr/>
            </p:nvGrpSpPr>
            <p:grpSpPr>
              <a:xfrm flipH="1">
                <a:off x="10577420" y="2135001"/>
                <a:ext cx="1335382" cy="828040"/>
                <a:chOff x="7407678" y="2135001"/>
                <a:chExt cx="1335382" cy="828040"/>
              </a:xfrm>
            </p:grpSpPr>
            <p:sp>
              <p:nvSpPr>
                <p:cNvPr id="8441" name="矩形 77"/>
                <p:cNvSpPr/>
                <p:nvPr/>
              </p:nvSpPr>
              <p:spPr>
                <a:xfrm flipV="1">
                  <a:off x="7526400" y="2135001"/>
                  <a:ext cx="1216660" cy="828040"/>
                </a:xfrm>
                <a:custGeom>
                  <a:avLst/>
                  <a:gdLst>
                    <a:gd name="connsiteX0" fmla="*/ 720001 w 4004890"/>
                    <a:gd name="connsiteY0" fmla="*/ 0 h 3392488"/>
                    <a:gd name="connsiteX1" fmla="*/ 3284570 w 4004890"/>
                    <a:gd name="connsiteY1" fmla="*/ 0 h 3392488"/>
                    <a:gd name="connsiteX2" fmla="*/ 3987067 w 4004890"/>
                    <a:gd name="connsiteY2" fmla="*/ 877791 h 3392488"/>
                    <a:gd name="connsiteX3" fmla="*/ 3548511 w 4004890"/>
                    <a:gd name="connsiteY3" fmla="*/ 2830279 h 3392488"/>
                    <a:gd name="connsiteX4" fmla="*/ 2846014 w 4004890"/>
                    <a:gd name="connsiteY4" fmla="*/ 3392488 h 3392488"/>
                    <a:gd name="connsiteX5" fmla="*/ 738274 w 4004890"/>
                    <a:gd name="connsiteY5" fmla="*/ 3392488 h 3392488"/>
                    <a:gd name="connsiteX6" fmla="*/ 18306 w 4004890"/>
                    <a:gd name="connsiteY6" fmla="*/ 2679226 h 3392488"/>
                    <a:gd name="connsiteX7" fmla="*/ 33 w 4004890"/>
                    <a:gd name="connsiteY7" fmla="*/ 726738 h 3392488"/>
                    <a:gd name="connsiteX8" fmla="*/ 720001 w 4004890"/>
                    <a:gd name="connsiteY8" fmla="*/ 0 h 3392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04890" h="3392488">
                      <a:moveTo>
                        <a:pt x="720001" y="0"/>
                      </a:moveTo>
                      <a:lnTo>
                        <a:pt x="3284570" y="0"/>
                      </a:lnTo>
                      <a:cubicBezTo>
                        <a:pt x="3746096" y="0"/>
                        <a:pt x="4088212" y="427484"/>
                        <a:pt x="3987067" y="877791"/>
                      </a:cubicBezTo>
                      <a:lnTo>
                        <a:pt x="3548511" y="2830279"/>
                      </a:lnTo>
                      <a:cubicBezTo>
                        <a:pt x="3474637" y="3159171"/>
                        <a:pt x="3183101" y="3392488"/>
                        <a:pt x="2846014" y="3392488"/>
                      </a:cubicBezTo>
                      <a:lnTo>
                        <a:pt x="738274" y="3392488"/>
                      </a:lnTo>
                      <a:cubicBezTo>
                        <a:pt x="343110" y="3392488"/>
                        <a:pt x="22004" y="3074373"/>
                        <a:pt x="18306" y="2679226"/>
                      </a:cubicBezTo>
                      <a:lnTo>
                        <a:pt x="33" y="726738"/>
                      </a:lnTo>
                      <a:cubicBezTo>
                        <a:pt x="-3715" y="326305"/>
                        <a:pt x="319551" y="0"/>
                        <a:pt x="720001" y="0"/>
                      </a:cubicBez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innerShdw blurRad="190500">
                    <a:schemeClr val="bg1">
                      <a:alpha val="78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439" name="文本框 8438"/>
                <p:cNvSpPr txBox="1"/>
                <p:nvPr/>
              </p:nvSpPr>
              <p:spPr>
                <a:xfrm flipH="1">
                  <a:off x="7407678" y="2208351"/>
                  <a:ext cx="1169035" cy="6813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600" b="1" dirty="0">
                      <a:solidFill>
                        <a:schemeClr val="bg1"/>
                      </a:solidFill>
                      <a:latin typeface="Trebuchet MS" panose="020B0603020202020204" pitchFamily="34" charset="0"/>
                      <a:cs typeface="Times New Roman" panose="02020603050405020304" pitchFamily="18" charset="0"/>
                    </a:rPr>
                    <a:t>Output buffer</a:t>
                  </a:r>
                  <a:endParaRPr lang="en-US" altLang="zh-CN" sz="1600" b="1" dirty="0">
                    <a:solidFill>
                      <a:schemeClr val="bg1"/>
                    </a:solidFill>
                    <a:latin typeface="Trebuchet MS" panose="020B060302020202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8445" name="组合 8444"/>
          <p:cNvGrpSpPr/>
          <p:nvPr/>
        </p:nvGrpSpPr>
        <p:grpSpPr>
          <a:xfrm>
            <a:off x="8291863" y="2114289"/>
            <a:ext cx="3778400" cy="3833511"/>
            <a:chOff x="8019522" y="2262417"/>
            <a:chExt cx="3778400" cy="3833511"/>
          </a:xfrm>
        </p:grpSpPr>
        <p:grpSp>
          <p:nvGrpSpPr>
            <p:cNvPr id="8411" name="组合 8410"/>
            <p:cNvGrpSpPr/>
            <p:nvPr/>
          </p:nvGrpSpPr>
          <p:grpSpPr>
            <a:xfrm>
              <a:off x="8024812" y="2262417"/>
              <a:ext cx="3773110" cy="1405053"/>
              <a:chOff x="8024812" y="2092672"/>
              <a:chExt cx="3773110" cy="1405053"/>
            </a:xfrm>
          </p:grpSpPr>
          <p:grpSp>
            <p:nvGrpSpPr>
              <p:cNvPr id="8388" name="组合 8387"/>
              <p:cNvGrpSpPr/>
              <p:nvPr/>
            </p:nvGrpSpPr>
            <p:grpSpPr>
              <a:xfrm>
                <a:off x="8024812" y="2549984"/>
                <a:ext cx="3494088" cy="947741"/>
                <a:chOff x="660398" y="3295841"/>
                <a:chExt cx="7823202" cy="3467100"/>
              </a:xfrm>
            </p:grpSpPr>
            <p:sp>
              <p:nvSpPr>
                <p:cNvPr id="8394" name="矩形: 圆角 8393"/>
                <p:cNvSpPr/>
                <p:nvPr/>
              </p:nvSpPr>
              <p:spPr>
                <a:xfrm>
                  <a:off x="660400" y="3295841"/>
                  <a:ext cx="7823200" cy="3467100"/>
                </a:xfrm>
                <a:prstGeom prst="roundRect">
                  <a:avLst>
                    <a:gd name="adj" fmla="val 22970"/>
                  </a:avLst>
                </a:prstGeom>
                <a:gradFill flip="none" rotWithShape="1">
                  <a:gsLst>
                    <a:gs pos="0">
                      <a:schemeClr val="accent2">
                        <a:lumMod val="50000"/>
                        <a:lumOff val="50000"/>
                      </a:schemeClr>
                    </a:gs>
                    <a:gs pos="85000">
                      <a:schemeClr val="accent2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673100" dist="254000" sx="104000" sy="104000" algn="tl" rotWithShape="0">
                    <a:schemeClr val="accent2">
                      <a:alpha val="2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95" name="矩形: 圆角 8394"/>
                <p:cNvSpPr/>
                <p:nvPr/>
              </p:nvSpPr>
              <p:spPr>
                <a:xfrm>
                  <a:off x="660398" y="3295841"/>
                  <a:ext cx="7823200" cy="3467100"/>
                </a:xfrm>
                <a:prstGeom prst="roundRect">
                  <a:avLst>
                    <a:gd name="adj" fmla="val 22970"/>
                  </a:avLst>
                </a:prstGeom>
                <a:gradFill flip="none" rotWithShape="1">
                  <a:gsLst>
                    <a:gs pos="0">
                      <a:schemeClr val="bg1">
                        <a:alpha val="79000"/>
                      </a:schemeClr>
                    </a:gs>
                    <a:gs pos="84000">
                      <a:schemeClr val="accent4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innerShdw blurRad="76200">
                    <a:schemeClr val="bg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390" name="文本框 8389"/>
              <p:cNvSpPr txBox="1"/>
              <p:nvPr/>
            </p:nvSpPr>
            <p:spPr>
              <a:xfrm flipH="1">
                <a:off x="8170599" y="2685924"/>
                <a:ext cx="2624412" cy="681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b="1" dirty="0">
                    <a:solidFill>
                      <a:schemeClr val="bg2">
                        <a:lumMod val="40000"/>
                        <a:lumOff val="60000"/>
                      </a:schemeClr>
                    </a:solidFill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Checking if we are getting all the attributes.</a:t>
                </a:r>
                <a:endParaRPr lang="en-US" altLang="zh-CN" sz="1600" b="1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Trebuchet MS" panose="020B060302020202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98" name="组合 8397"/>
              <p:cNvGrpSpPr/>
              <p:nvPr/>
            </p:nvGrpSpPr>
            <p:grpSpPr>
              <a:xfrm flipH="1">
                <a:off x="10757935" y="2092672"/>
                <a:ext cx="1039987" cy="828150"/>
                <a:chOff x="7522558" y="2092672"/>
                <a:chExt cx="1039987" cy="828150"/>
              </a:xfrm>
            </p:grpSpPr>
            <p:sp>
              <p:nvSpPr>
                <p:cNvPr id="8393" name="矩形 77"/>
                <p:cNvSpPr/>
                <p:nvPr/>
              </p:nvSpPr>
              <p:spPr>
                <a:xfrm flipV="1">
                  <a:off x="7527682" y="2092672"/>
                  <a:ext cx="1034863" cy="828150"/>
                </a:xfrm>
                <a:custGeom>
                  <a:avLst/>
                  <a:gdLst>
                    <a:gd name="connsiteX0" fmla="*/ 720001 w 4004890"/>
                    <a:gd name="connsiteY0" fmla="*/ 0 h 3392488"/>
                    <a:gd name="connsiteX1" fmla="*/ 3284570 w 4004890"/>
                    <a:gd name="connsiteY1" fmla="*/ 0 h 3392488"/>
                    <a:gd name="connsiteX2" fmla="*/ 3987067 w 4004890"/>
                    <a:gd name="connsiteY2" fmla="*/ 877791 h 3392488"/>
                    <a:gd name="connsiteX3" fmla="*/ 3548511 w 4004890"/>
                    <a:gd name="connsiteY3" fmla="*/ 2830279 h 3392488"/>
                    <a:gd name="connsiteX4" fmla="*/ 2846014 w 4004890"/>
                    <a:gd name="connsiteY4" fmla="*/ 3392488 h 3392488"/>
                    <a:gd name="connsiteX5" fmla="*/ 738274 w 4004890"/>
                    <a:gd name="connsiteY5" fmla="*/ 3392488 h 3392488"/>
                    <a:gd name="connsiteX6" fmla="*/ 18306 w 4004890"/>
                    <a:gd name="connsiteY6" fmla="*/ 2679226 h 3392488"/>
                    <a:gd name="connsiteX7" fmla="*/ 33 w 4004890"/>
                    <a:gd name="connsiteY7" fmla="*/ 726738 h 3392488"/>
                    <a:gd name="connsiteX8" fmla="*/ 720001 w 4004890"/>
                    <a:gd name="connsiteY8" fmla="*/ 0 h 3392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04890" h="3392488">
                      <a:moveTo>
                        <a:pt x="720001" y="0"/>
                      </a:moveTo>
                      <a:lnTo>
                        <a:pt x="3284570" y="0"/>
                      </a:lnTo>
                      <a:cubicBezTo>
                        <a:pt x="3746096" y="0"/>
                        <a:pt x="4088212" y="427484"/>
                        <a:pt x="3987067" y="877791"/>
                      </a:cubicBezTo>
                      <a:lnTo>
                        <a:pt x="3548511" y="2830279"/>
                      </a:lnTo>
                      <a:cubicBezTo>
                        <a:pt x="3474637" y="3159171"/>
                        <a:pt x="3183101" y="3392488"/>
                        <a:pt x="2846014" y="3392488"/>
                      </a:cubicBezTo>
                      <a:lnTo>
                        <a:pt x="738274" y="3392488"/>
                      </a:lnTo>
                      <a:cubicBezTo>
                        <a:pt x="343110" y="3392488"/>
                        <a:pt x="22004" y="3074373"/>
                        <a:pt x="18306" y="2679226"/>
                      </a:cubicBezTo>
                      <a:lnTo>
                        <a:pt x="33" y="726738"/>
                      </a:lnTo>
                      <a:cubicBezTo>
                        <a:pt x="-3715" y="326305"/>
                        <a:pt x="319551" y="0"/>
                        <a:pt x="720001" y="0"/>
                      </a:cubicBez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innerShdw blurRad="190500">
                    <a:schemeClr val="bg1">
                      <a:alpha val="78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396" name="文本框 8395"/>
                <p:cNvSpPr txBox="1"/>
                <p:nvPr/>
              </p:nvSpPr>
              <p:spPr>
                <a:xfrm flipH="1">
                  <a:off x="7522558" y="2163903"/>
                  <a:ext cx="965835" cy="656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600" b="1" dirty="0">
                      <a:solidFill>
                        <a:schemeClr val="bg1"/>
                      </a:solidFill>
                      <a:latin typeface="Trebuchet MS" panose="020B0603020202020204" pitchFamily="34" charset="0"/>
                      <a:cs typeface="Times New Roman" panose="02020603050405020304" pitchFamily="18" charset="0"/>
                    </a:rPr>
                    <a:t>Validate.java</a:t>
                  </a:r>
                  <a:endParaRPr lang="en-US" altLang="zh-CN" sz="1600" b="1" dirty="0">
                    <a:solidFill>
                      <a:schemeClr val="bg1"/>
                    </a:solidFill>
                    <a:latin typeface="Trebuchet MS" panose="020B060302020202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413" name="组合 8412"/>
            <p:cNvGrpSpPr/>
            <p:nvPr/>
          </p:nvGrpSpPr>
          <p:grpSpPr>
            <a:xfrm>
              <a:off x="8019522" y="4449346"/>
              <a:ext cx="3750309" cy="1646582"/>
              <a:chOff x="8019522" y="2058916"/>
              <a:chExt cx="3750309" cy="1646582"/>
            </a:xfrm>
          </p:grpSpPr>
          <p:sp>
            <p:nvSpPr>
              <p:cNvPr id="8422" name="矩形: 圆角 8421"/>
              <p:cNvSpPr/>
              <p:nvPr/>
            </p:nvSpPr>
            <p:spPr>
              <a:xfrm>
                <a:off x="8019522" y="2729421"/>
                <a:ext cx="3451421" cy="976077"/>
              </a:xfrm>
              <a:prstGeom prst="roundRect">
                <a:avLst>
                  <a:gd name="adj" fmla="val 22970"/>
                </a:avLst>
              </a:prstGeom>
              <a:gradFill flip="none" rotWithShape="1">
                <a:gsLst>
                  <a:gs pos="0">
                    <a:schemeClr val="bg1">
                      <a:alpha val="79000"/>
                    </a:schemeClr>
                  </a:gs>
                  <a:gs pos="84000">
                    <a:schemeClr val="accent4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innerShdw blurRad="762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15" name="文本框 8414"/>
              <p:cNvSpPr txBox="1"/>
              <p:nvPr/>
            </p:nvSpPr>
            <p:spPr>
              <a:xfrm flipH="1">
                <a:off x="8164733" y="2879152"/>
                <a:ext cx="2483972" cy="681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b="1" dirty="0">
                    <a:solidFill>
                      <a:schemeClr val="bg2">
                        <a:lumMod val="40000"/>
                        <a:lumOff val="60000"/>
                      </a:schemeClr>
                    </a:solidFill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Sending files through routes of Apache Camel</a:t>
                </a:r>
                <a:r>
                  <a:rPr lang="en-US" altLang="zh-CN" sz="1600" dirty="0">
                    <a:solidFill>
                      <a:schemeClr val="bg2">
                        <a:lumMod val="40000"/>
                        <a:lumOff val="60000"/>
                      </a:schemeClr>
                    </a:solidFill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.</a:t>
                </a:r>
                <a:endParaRPr lang="en-US" altLang="zh-CN" sz="16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Trebuchet MS" panose="020B060302020202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16" name="组合 8415"/>
              <p:cNvGrpSpPr/>
              <p:nvPr/>
            </p:nvGrpSpPr>
            <p:grpSpPr>
              <a:xfrm flipH="1">
                <a:off x="10446748" y="2058916"/>
                <a:ext cx="1323083" cy="1211082"/>
                <a:chOff x="7550649" y="2058916"/>
                <a:chExt cx="1323083" cy="1211082"/>
              </a:xfrm>
            </p:grpSpPr>
            <p:sp>
              <p:nvSpPr>
                <p:cNvPr id="8420" name="矩形 77"/>
                <p:cNvSpPr/>
                <p:nvPr/>
              </p:nvSpPr>
              <p:spPr>
                <a:xfrm flipV="1">
                  <a:off x="7635482" y="2058916"/>
                  <a:ext cx="1238250" cy="976630"/>
                </a:xfrm>
                <a:custGeom>
                  <a:avLst/>
                  <a:gdLst>
                    <a:gd name="connsiteX0" fmla="*/ 720001 w 4004890"/>
                    <a:gd name="connsiteY0" fmla="*/ 0 h 3392488"/>
                    <a:gd name="connsiteX1" fmla="*/ 3284570 w 4004890"/>
                    <a:gd name="connsiteY1" fmla="*/ 0 h 3392488"/>
                    <a:gd name="connsiteX2" fmla="*/ 3987067 w 4004890"/>
                    <a:gd name="connsiteY2" fmla="*/ 877791 h 3392488"/>
                    <a:gd name="connsiteX3" fmla="*/ 3548511 w 4004890"/>
                    <a:gd name="connsiteY3" fmla="*/ 2830279 h 3392488"/>
                    <a:gd name="connsiteX4" fmla="*/ 2846014 w 4004890"/>
                    <a:gd name="connsiteY4" fmla="*/ 3392488 h 3392488"/>
                    <a:gd name="connsiteX5" fmla="*/ 738274 w 4004890"/>
                    <a:gd name="connsiteY5" fmla="*/ 3392488 h 3392488"/>
                    <a:gd name="connsiteX6" fmla="*/ 18306 w 4004890"/>
                    <a:gd name="connsiteY6" fmla="*/ 2679226 h 3392488"/>
                    <a:gd name="connsiteX7" fmla="*/ 33 w 4004890"/>
                    <a:gd name="connsiteY7" fmla="*/ 726738 h 3392488"/>
                    <a:gd name="connsiteX8" fmla="*/ 720001 w 4004890"/>
                    <a:gd name="connsiteY8" fmla="*/ 0 h 3392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04890" h="3392488">
                      <a:moveTo>
                        <a:pt x="720001" y="0"/>
                      </a:moveTo>
                      <a:lnTo>
                        <a:pt x="3284570" y="0"/>
                      </a:lnTo>
                      <a:cubicBezTo>
                        <a:pt x="3746096" y="0"/>
                        <a:pt x="4088212" y="427484"/>
                        <a:pt x="3987067" y="877791"/>
                      </a:cubicBezTo>
                      <a:lnTo>
                        <a:pt x="3548511" y="2830279"/>
                      </a:lnTo>
                      <a:cubicBezTo>
                        <a:pt x="3474637" y="3159171"/>
                        <a:pt x="3183101" y="3392488"/>
                        <a:pt x="2846014" y="3392488"/>
                      </a:cubicBezTo>
                      <a:lnTo>
                        <a:pt x="738274" y="3392488"/>
                      </a:lnTo>
                      <a:cubicBezTo>
                        <a:pt x="343110" y="3392488"/>
                        <a:pt x="22004" y="3074373"/>
                        <a:pt x="18306" y="2679226"/>
                      </a:cubicBezTo>
                      <a:lnTo>
                        <a:pt x="33" y="726738"/>
                      </a:lnTo>
                      <a:cubicBezTo>
                        <a:pt x="-3715" y="326305"/>
                        <a:pt x="319551" y="0"/>
                        <a:pt x="720001" y="0"/>
                      </a:cubicBez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innerShdw blurRad="190500">
                    <a:schemeClr val="bg1">
                      <a:alpha val="78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418" name="文本框 8417"/>
                <p:cNvSpPr txBox="1"/>
                <p:nvPr/>
              </p:nvSpPr>
              <p:spPr>
                <a:xfrm flipH="1">
                  <a:off x="7550649" y="2245108"/>
                  <a:ext cx="1266337" cy="10248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500" b="1" dirty="0" err="1">
                      <a:solidFill>
                        <a:schemeClr val="bg1"/>
                      </a:solidFill>
                      <a:latin typeface="Trebuchet MS" panose="020B0603020202020204" pitchFamily="34" charset="0"/>
                      <a:cs typeface="Times New Roman" panose="02020603050405020304" pitchFamily="18" charset="0"/>
                      <a:sym typeface="+mn-ea"/>
                    </a:rPr>
                    <a:t>filetransferviacamel</a:t>
                  </a:r>
                  <a:endParaRPr lang="en-US" altLang="zh-CN" sz="1500" b="1" dirty="0">
                    <a:solidFill>
                      <a:schemeClr val="bg1"/>
                    </a:solidFill>
                    <a:latin typeface="Trebuchet MS" panose="020B060302020202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02628" y="546739"/>
            <a:ext cx="3336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  <a:endParaRPr lang="en-US" altLang="zh-CN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35458" y="1264568"/>
            <a:ext cx="4378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zh-CN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</a:t>
            </a:r>
            <a:r>
              <a:rPr lang="en-US" altLang="zh-CN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FL</a:t>
            </a:r>
            <a:r>
              <a:rPr lang="en-US" altLang="zh-CN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</a:t>
            </a:r>
            <a:r>
              <a:rPr lang="en-US" altLang="zh-CN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endParaRPr lang="en-US" altLang="zh-CN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矩形: 圆角 51"/>
          <p:cNvSpPr/>
          <p:nvPr/>
        </p:nvSpPr>
        <p:spPr>
          <a:xfrm>
            <a:off x="420060" y="2685606"/>
            <a:ext cx="11383766" cy="380143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4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effectLst>
            <a:innerShdw blurRad="698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7"/>
          <p:cNvGrpSpPr/>
          <p:nvPr/>
        </p:nvGrpSpPr>
        <p:grpSpPr>
          <a:xfrm>
            <a:off x="1124103" y="3312886"/>
            <a:ext cx="1350130" cy="604188"/>
            <a:chOff x="660400" y="2666663"/>
            <a:chExt cx="1350130" cy="495570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5" name="组合 23"/>
            <p:cNvGrpSpPr/>
            <p:nvPr/>
          </p:nvGrpSpPr>
          <p:grpSpPr>
            <a:xfrm flipH="1">
              <a:off x="660400" y="2666663"/>
              <a:ext cx="1350130" cy="495570"/>
              <a:chOff x="660400" y="7605142"/>
              <a:chExt cx="7823200" cy="3467100"/>
            </a:xfrm>
            <a:grpFill/>
          </p:grpSpPr>
          <p:sp>
            <p:nvSpPr>
              <p:cNvPr id="6" name="矩形: 圆角 25"/>
              <p:cNvSpPr/>
              <p:nvPr/>
            </p:nvSpPr>
            <p:spPr>
              <a:xfrm>
                <a:off x="660400" y="7605142"/>
                <a:ext cx="7823200" cy="3467100"/>
              </a:xfrm>
              <a:prstGeom prst="roundRect">
                <a:avLst>
                  <a:gd name="adj" fmla="val 31939"/>
                </a:avLst>
              </a:prstGeom>
              <a:grpFill/>
              <a:ln>
                <a:solidFill>
                  <a:schemeClr val="bg1"/>
                </a:solidFill>
              </a:ln>
              <a:effectLst>
                <a:outerShdw blurRad="254000" dist="63500" algn="tl" rotWithShape="0">
                  <a:schemeClr val="accent2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矩形: 圆角 26"/>
              <p:cNvSpPr/>
              <p:nvPr/>
            </p:nvSpPr>
            <p:spPr>
              <a:xfrm>
                <a:off x="660400" y="7605142"/>
                <a:ext cx="7823200" cy="3467100"/>
              </a:xfrm>
              <a:prstGeom prst="roundRect">
                <a:avLst>
                  <a:gd name="adj" fmla="val 31939"/>
                </a:avLst>
              </a:prstGeom>
              <a:grpFill/>
              <a:ln w="25400">
                <a:solidFill>
                  <a:schemeClr val="bg1"/>
                </a:solidFill>
              </a:ln>
              <a:effectLst>
                <a:innerShdw blurRad="1905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0" name="文本框 24"/>
            <p:cNvSpPr txBox="1"/>
            <p:nvPr/>
          </p:nvSpPr>
          <p:spPr>
            <a:xfrm flipH="1">
              <a:off x="745916" y="2754247"/>
              <a:ext cx="1138949" cy="296151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accent6">
                      <a:lumMod val="50000"/>
                    </a:schemeClr>
                  </a:solidFill>
                  <a:latin typeface="Trebuchet MS" panose="020B0603020202020204" pitchFamily="34" charset="0"/>
                  <a:cs typeface="Times New Roman" panose="02020603050405020304" pitchFamily="18" charset="0"/>
                </a:rPr>
                <a:t>Xml file</a:t>
              </a:r>
              <a:endParaRPr lang="en-US" altLang="zh-CN" sz="1600" b="1" dirty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758241" y="3312886"/>
            <a:ext cx="1710814" cy="591234"/>
            <a:chOff x="660400" y="2666663"/>
            <a:chExt cx="1350130" cy="495570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54" name="组合 53"/>
            <p:cNvGrpSpPr/>
            <p:nvPr/>
          </p:nvGrpSpPr>
          <p:grpSpPr>
            <a:xfrm flipH="1">
              <a:off x="660400" y="2666663"/>
              <a:ext cx="1350130" cy="495570"/>
              <a:chOff x="660400" y="7605142"/>
              <a:chExt cx="7823200" cy="3467100"/>
            </a:xfrm>
            <a:grpFill/>
          </p:grpSpPr>
          <p:sp>
            <p:nvSpPr>
              <p:cNvPr id="56" name="矩形: 圆角 55"/>
              <p:cNvSpPr/>
              <p:nvPr/>
            </p:nvSpPr>
            <p:spPr>
              <a:xfrm>
                <a:off x="660400" y="7605142"/>
                <a:ext cx="7823200" cy="3467100"/>
              </a:xfrm>
              <a:prstGeom prst="roundRect">
                <a:avLst>
                  <a:gd name="adj" fmla="val 31939"/>
                </a:avLst>
              </a:prstGeom>
              <a:grpFill/>
              <a:ln>
                <a:solidFill>
                  <a:schemeClr val="bg1"/>
                </a:solidFill>
              </a:ln>
              <a:effectLst>
                <a:outerShdw blurRad="254000" dist="63500" algn="tl" rotWithShape="0">
                  <a:schemeClr val="accent2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57" name="矩形: 圆角 56"/>
              <p:cNvSpPr/>
              <p:nvPr/>
            </p:nvSpPr>
            <p:spPr>
              <a:xfrm>
                <a:off x="660400" y="7605142"/>
                <a:ext cx="7823200" cy="3467100"/>
              </a:xfrm>
              <a:prstGeom prst="roundRect">
                <a:avLst>
                  <a:gd name="adj" fmla="val 31939"/>
                </a:avLst>
              </a:prstGeom>
              <a:grpFill/>
              <a:ln w="25400">
                <a:solidFill>
                  <a:schemeClr val="bg1"/>
                </a:solidFill>
              </a:ln>
              <a:effectLst>
                <a:innerShdw blurRad="1905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55" name="文本框 54"/>
            <p:cNvSpPr txBox="1"/>
            <p:nvPr/>
          </p:nvSpPr>
          <p:spPr>
            <a:xfrm flipH="1">
              <a:off x="749933" y="2761398"/>
              <a:ext cx="1177721" cy="30264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accent6">
                      <a:lumMod val="50000"/>
                    </a:schemeClr>
                  </a:solidFill>
                  <a:latin typeface="Trebuchet MS" panose="020B0603020202020204" pitchFamily="34" charset="0"/>
                  <a:cs typeface="Times New Roman" panose="02020603050405020304" pitchFamily="18" charset="0"/>
                </a:rPr>
                <a:t>Xml Doc obj </a:t>
              </a:r>
              <a:endParaRPr lang="en-US" altLang="zh-CN" sz="1600" b="1" dirty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 rot="10800000">
            <a:off x="2977873" y="3392266"/>
            <a:ext cx="431005" cy="336810"/>
            <a:chOff x="6096000" y="2059577"/>
            <a:chExt cx="1267640" cy="990600"/>
          </a:xfrm>
        </p:grpSpPr>
        <p:cxnSp>
          <p:nvCxnSpPr>
            <p:cNvPr id="34" name="直接连接符 33"/>
            <p:cNvCxnSpPr/>
            <p:nvPr/>
          </p:nvCxnSpPr>
          <p:spPr>
            <a:xfrm rot="10800000" flipH="1">
              <a:off x="6376848" y="2554877"/>
              <a:ext cx="986792" cy="0"/>
            </a:xfrm>
            <a:prstGeom prst="line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弧形 34"/>
            <p:cNvSpPr/>
            <p:nvPr/>
          </p:nvSpPr>
          <p:spPr>
            <a:xfrm flipV="1">
              <a:off x="6096000" y="2059577"/>
              <a:ext cx="495300" cy="495300"/>
            </a:xfrm>
            <a:prstGeom prst="arc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弧形 35"/>
            <p:cNvSpPr/>
            <p:nvPr/>
          </p:nvSpPr>
          <p:spPr>
            <a:xfrm>
              <a:off x="6096000" y="2554877"/>
              <a:ext cx="495300" cy="495300"/>
            </a:xfrm>
            <a:prstGeom prst="arc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98" name="组合 11297"/>
          <p:cNvGrpSpPr/>
          <p:nvPr/>
        </p:nvGrpSpPr>
        <p:grpSpPr>
          <a:xfrm rot="10800000">
            <a:off x="5765141" y="3392266"/>
            <a:ext cx="431005" cy="336810"/>
            <a:chOff x="6096000" y="2059577"/>
            <a:chExt cx="1267640" cy="990600"/>
          </a:xfrm>
        </p:grpSpPr>
        <p:cxnSp>
          <p:nvCxnSpPr>
            <p:cNvPr id="11299" name="直接连接符 11298"/>
            <p:cNvCxnSpPr/>
            <p:nvPr/>
          </p:nvCxnSpPr>
          <p:spPr>
            <a:xfrm rot="10800000" flipH="1">
              <a:off x="6376848" y="2554877"/>
              <a:ext cx="986792" cy="0"/>
            </a:xfrm>
            <a:prstGeom prst="line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00" name="弧形 11299"/>
            <p:cNvSpPr/>
            <p:nvPr/>
          </p:nvSpPr>
          <p:spPr>
            <a:xfrm flipV="1">
              <a:off x="6096000" y="2059577"/>
              <a:ext cx="495300" cy="495300"/>
            </a:xfrm>
            <a:prstGeom prst="arc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301" name="弧形 11300"/>
            <p:cNvSpPr/>
            <p:nvPr/>
          </p:nvSpPr>
          <p:spPr>
            <a:xfrm>
              <a:off x="6096000" y="2554877"/>
              <a:ext cx="495300" cy="495300"/>
            </a:xfrm>
            <a:prstGeom prst="arc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57863" y="3300926"/>
            <a:ext cx="1565617" cy="612170"/>
            <a:chOff x="660400" y="2666663"/>
            <a:chExt cx="1350130" cy="495570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11264" name="组合 11263"/>
            <p:cNvGrpSpPr/>
            <p:nvPr/>
          </p:nvGrpSpPr>
          <p:grpSpPr>
            <a:xfrm flipH="1">
              <a:off x="660400" y="2666663"/>
              <a:ext cx="1350130" cy="495570"/>
              <a:chOff x="660400" y="7605142"/>
              <a:chExt cx="7823200" cy="3467100"/>
            </a:xfrm>
            <a:grpFill/>
          </p:grpSpPr>
          <p:sp>
            <p:nvSpPr>
              <p:cNvPr id="11266" name="矩形: 圆角 11265"/>
              <p:cNvSpPr/>
              <p:nvPr/>
            </p:nvSpPr>
            <p:spPr>
              <a:xfrm>
                <a:off x="660400" y="7605142"/>
                <a:ext cx="7823200" cy="3467100"/>
              </a:xfrm>
              <a:prstGeom prst="roundRect">
                <a:avLst>
                  <a:gd name="adj" fmla="val 31939"/>
                </a:avLst>
              </a:prstGeom>
              <a:grpFill/>
              <a:ln>
                <a:solidFill>
                  <a:schemeClr val="bg1"/>
                </a:solidFill>
              </a:ln>
              <a:effectLst>
                <a:outerShdw blurRad="254000" dist="63500" algn="tl" rotWithShape="0">
                  <a:schemeClr val="accent2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1267" name="矩形: 圆角 11266"/>
              <p:cNvSpPr/>
              <p:nvPr/>
            </p:nvSpPr>
            <p:spPr>
              <a:xfrm>
                <a:off x="660400" y="7605142"/>
                <a:ext cx="7823200" cy="3467100"/>
              </a:xfrm>
              <a:prstGeom prst="roundRect">
                <a:avLst>
                  <a:gd name="adj" fmla="val 31939"/>
                </a:avLst>
              </a:prstGeom>
              <a:grpFill/>
              <a:ln w="25400">
                <a:solidFill>
                  <a:schemeClr val="bg1"/>
                </a:solidFill>
              </a:ln>
              <a:effectLst>
                <a:innerShdw blurRad="1905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1265" name="文本框 11264"/>
            <p:cNvSpPr txBox="1"/>
            <p:nvPr/>
          </p:nvSpPr>
          <p:spPr>
            <a:xfrm flipH="1">
              <a:off x="718691" y="2767355"/>
              <a:ext cx="1225644" cy="29229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accent6">
                      <a:lumMod val="50000"/>
                    </a:schemeClr>
                  </a:solidFill>
                  <a:latin typeface="Trebuchet MS" panose="020B0603020202020204" pitchFamily="34" charset="0"/>
                  <a:cs typeface="Times New Roman" panose="02020603050405020304" pitchFamily="18" charset="0"/>
                </a:rPr>
                <a:t>XML String</a:t>
              </a:r>
              <a:endParaRPr lang="en-US" altLang="zh-CN" sz="1600" b="1" dirty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12" name="组合 11311"/>
          <p:cNvGrpSpPr/>
          <p:nvPr/>
        </p:nvGrpSpPr>
        <p:grpSpPr>
          <a:xfrm rot="10800000">
            <a:off x="8552792" y="3392266"/>
            <a:ext cx="431005" cy="336810"/>
            <a:chOff x="6096000" y="2059577"/>
            <a:chExt cx="1267640" cy="990600"/>
          </a:xfrm>
        </p:grpSpPr>
        <p:cxnSp>
          <p:nvCxnSpPr>
            <p:cNvPr id="11313" name="直接连接符 11312"/>
            <p:cNvCxnSpPr/>
            <p:nvPr/>
          </p:nvCxnSpPr>
          <p:spPr>
            <a:xfrm rot="10800000" flipH="1">
              <a:off x="6376848" y="2554877"/>
              <a:ext cx="986792" cy="0"/>
            </a:xfrm>
            <a:prstGeom prst="line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14" name="弧形 11313"/>
            <p:cNvSpPr/>
            <p:nvPr/>
          </p:nvSpPr>
          <p:spPr>
            <a:xfrm flipV="1">
              <a:off x="6096000" y="2059577"/>
              <a:ext cx="495300" cy="495300"/>
            </a:xfrm>
            <a:prstGeom prst="arc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15" name="弧形 11314"/>
            <p:cNvSpPr/>
            <p:nvPr/>
          </p:nvSpPr>
          <p:spPr>
            <a:xfrm>
              <a:off x="6096000" y="2554877"/>
              <a:ext cx="495300" cy="495300"/>
            </a:xfrm>
            <a:prstGeom prst="arc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69" name="组合 11268"/>
          <p:cNvGrpSpPr/>
          <p:nvPr/>
        </p:nvGrpSpPr>
        <p:grpSpPr>
          <a:xfrm>
            <a:off x="9246397" y="3312886"/>
            <a:ext cx="1590786" cy="591234"/>
            <a:chOff x="660400" y="2666663"/>
            <a:chExt cx="1350130" cy="495570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11270" name="组合 11269"/>
            <p:cNvGrpSpPr/>
            <p:nvPr/>
          </p:nvGrpSpPr>
          <p:grpSpPr>
            <a:xfrm flipH="1">
              <a:off x="660400" y="2666663"/>
              <a:ext cx="1350130" cy="495570"/>
              <a:chOff x="660400" y="7605142"/>
              <a:chExt cx="7823200" cy="3467100"/>
            </a:xfrm>
            <a:grpFill/>
          </p:grpSpPr>
          <p:sp>
            <p:nvSpPr>
              <p:cNvPr id="11272" name="矩形: 圆角 11271"/>
              <p:cNvSpPr/>
              <p:nvPr/>
            </p:nvSpPr>
            <p:spPr>
              <a:xfrm>
                <a:off x="660400" y="7605142"/>
                <a:ext cx="7823200" cy="3467100"/>
              </a:xfrm>
              <a:prstGeom prst="roundRect">
                <a:avLst>
                  <a:gd name="adj" fmla="val 31939"/>
                </a:avLst>
              </a:prstGeom>
              <a:grpFill/>
              <a:ln>
                <a:solidFill>
                  <a:schemeClr val="bg1"/>
                </a:solidFill>
              </a:ln>
              <a:effectLst>
                <a:outerShdw blurRad="254000" dist="63500" algn="tl" rotWithShape="0">
                  <a:schemeClr val="accent2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1273" name="矩形: 圆角 11272"/>
              <p:cNvSpPr/>
              <p:nvPr/>
            </p:nvSpPr>
            <p:spPr>
              <a:xfrm>
                <a:off x="660400" y="7605142"/>
                <a:ext cx="7823200" cy="3467100"/>
              </a:xfrm>
              <a:prstGeom prst="roundRect">
                <a:avLst>
                  <a:gd name="adj" fmla="val 31939"/>
                </a:avLst>
              </a:prstGeom>
              <a:grpFill/>
              <a:ln w="25400">
                <a:solidFill>
                  <a:schemeClr val="bg1"/>
                </a:solidFill>
              </a:ln>
              <a:effectLst>
                <a:innerShdw blurRad="1905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1271" name="文本框 11270"/>
            <p:cNvSpPr txBox="1"/>
            <p:nvPr/>
          </p:nvSpPr>
          <p:spPr>
            <a:xfrm flipH="1">
              <a:off x="720847" y="2761398"/>
              <a:ext cx="1226048" cy="30264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accent6">
                      <a:lumMod val="50000"/>
                    </a:schemeClr>
                  </a:solidFill>
                  <a:latin typeface="Trebuchet MS" panose="020B0603020202020204" pitchFamily="34" charset="0"/>
                  <a:cs typeface="Times New Roman" panose="02020603050405020304" pitchFamily="18" charset="0"/>
                </a:rPr>
                <a:t>JSON obj</a:t>
              </a:r>
              <a:endParaRPr lang="en-US" altLang="zh-CN" sz="1600" b="1" dirty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79" name="组合 11278"/>
          <p:cNvGrpSpPr/>
          <p:nvPr/>
        </p:nvGrpSpPr>
        <p:grpSpPr>
          <a:xfrm>
            <a:off x="1124103" y="4170136"/>
            <a:ext cx="1350130" cy="667930"/>
            <a:chOff x="660400" y="2666663"/>
            <a:chExt cx="1350130" cy="495570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11280" name="组合 11279"/>
            <p:cNvGrpSpPr/>
            <p:nvPr/>
          </p:nvGrpSpPr>
          <p:grpSpPr>
            <a:xfrm flipH="1">
              <a:off x="660400" y="2666663"/>
              <a:ext cx="1350130" cy="495570"/>
              <a:chOff x="660400" y="7605142"/>
              <a:chExt cx="7823200" cy="3467100"/>
            </a:xfrm>
            <a:grpFill/>
          </p:grpSpPr>
          <p:sp>
            <p:nvSpPr>
              <p:cNvPr id="11282" name="矩形: 圆角 11281"/>
              <p:cNvSpPr/>
              <p:nvPr/>
            </p:nvSpPr>
            <p:spPr>
              <a:xfrm>
                <a:off x="660400" y="7605142"/>
                <a:ext cx="7823200" cy="3467100"/>
              </a:xfrm>
              <a:prstGeom prst="roundRect">
                <a:avLst>
                  <a:gd name="adj" fmla="val 31939"/>
                </a:avLst>
              </a:prstGeom>
              <a:grpFill/>
              <a:ln>
                <a:solidFill>
                  <a:schemeClr val="bg1"/>
                </a:solidFill>
              </a:ln>
              <a:effectLst>
                <a:outerShdw blurRad="254000" dist="63500" algn="tl" rotWithShape="0">
                  <a:schemeClr val="accent2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1283" name="矩形: 圆角 11282"/>
              <p:cNvSpPr/>
              <p:nvPr/>
            </p:nvSpPr>
            <p:spPr>
              <a:xfrm>
                <a:off x="660400" y="7605142"/>
                <a:ext cx="7823200" cy="3467100"/>
              </a:xfrm>
              <a:prstGeom prst="roundRect">
                <a:avLst>
                  <a:gd name="adj" fmla="val 31939"/>
                </a:avLst>
              </a:prstGeom>
              <a:grpFill/>
              <a:ln w="25400">
                <a:solidFill>
                  <a:schemeClr val="bg1"/>
                </a:solidFill>
              </a:ln>
              <a:effectLst>
                <a:innerShdw blurRad="1905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1281" name="文本框 11280"/>
            <p:cNvSpPr txBox="1"/>
            <p:nvPr/>
          </p:nvSpPr>
          <p:spPr>
            <a:xfrm flipH="1">
              <a:off x="736819" y="2778357"/>
              <a:ext cx="1185379" cy="26788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accent6">
                      <a:lumMod val="50000"/>
                    </a:schemeClr>
                  </a:solidFill>
                  <a:latin typeface="Trebuchet MS" panose="020B0603020202020204" pitchFamily="34" charset="0"/>
                  <a:cs typeface="Times New Roman" panose="02020603050405020304" pitchFamily="18" charset="0"/>
                </a:rPr>
                <a:t>File Sent</a:t>
              </a:r>
              <a:endParaRPr lang="en-US" altLang="zh-CN" sz="1600" b="1" dirty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16" name="组合 11315"/>
          <p:cNvGrpSpPr/>
          <p:nvPr/>
        </p:nvGrpSpPr>
        <p:grpSpPr>
          <a:xfrm rot="10800000" flipH="1">
            <a:off x="2893671" y="4249516"/>
            <a:ext cx="431005" cy="336810"/>
            <a:chOff x="6096000" y="2059577"/>
            <a:chExt cx="1267640" cy="990600"/>
          </a:xfrm>
        </p:grpSpPr>
        <p:cxnSp>
          <p:nvCxnSpPr>
            <p:cNvPr id="11317" name="直接连接符 11316"/>
            <p:cNvCxnSpPr/>
            <p:nvPr/>
          </p:nvCxnSpPr>
          <p:spPr>
            <a:xfrm rot="10800000" flipH="1">
              <a:off x="6376848" y="2554877"/>
              <a:ext cx="986792" cy="0"/>
            </a:xfrm>
            <a:prstGeom prst="line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18" name="弧形 11317"/>
            <p:cNvSpPr/>
            <p:nvPr/>
          </p:nvSpPr>
          <p:spPr>
            <a:xfrm flipV="1">
              <a:off x="6096000" y="2059577"/>
              <a:ext cx="495300" cy="495300"/>
            </a:xfrm>
            <a:prstGeom prst="arc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19" name="弧形 11318"/>
            <p:cNvSpPr/>
            <p:nvPr/>
          </p:nvSpPr>
          <p:spPr>
            <a:xfrm>
              <a:off x="6096000" y="2554877"/>
              <a:ext cx="495300" cy="495300"/>
            </a:xfrm>
            <a:prstGeom prst="arc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88" name="组合 11287"/>
          <p:cNvGrpSpPr/>
          <p:nvPr/>
        </p:nvGrpSpPr>
        <p:grpSpPr>
          <a:xfrm>
            <a:off x="3753702" y="4169871"/>
            <a:ext cx="1710813" cy="816206"/>
            <a:chOff x="660400" y="2666663"/>
            <a:chExt cx="1350130" cy="495570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11289" name="组合 11288"/>
            <p:cNvGrpSpPr/>
            <p:nvPr/>
          </p:nvGrpSpPr>
          <p:grpSpPr>
            <a:xfrm flipH="1">
              <a:off x="660400" y="2666663"/>
              <a:ext cx="1350130" cy="495570"/>
              <a:chOff x="660400" y="7605142"/>
              <a:chExt cx="7823200" cy="3467100"/>
            </a:xfrm>
            <a:grpFill/>
          </p:grpSpPr>
          <p:sp>
            <p:nvSpPr>
              <p:cNvPr id="11291" name="矩形: 圆角 11290"/>
              <p:cNvSpPr/>
              <p:nvPr/>
            </p:nvSpPr>
            <p:spPr>
              <a:xfrm>
                <a:off x="660400" y="7605142"/>
                <a:ext cx="7823200" cy="3467100"/>
              </a:xfrm>
              <a:prstGeom prst="roundRect">
                <a:avLst>
                  <a:gd name="adj" fmla="val 31939"/>
                </a:avLst>
              </a:prstGeom>
              <a:grpFill/>
              <a:ln>
                <a:solidFill>
                  <a:schemeClr val="bg1"/>
                </a:solidFill>
              </a:ln>
              <a:effectLst>
                <a:outerShdw blurRad="254000" dist="63500" algn="tl" rotWithShape="0">
                  <a:schemeClr val="accent2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1292" name="矩形: 圆角 11291"/>
              <p:cNvSpPr/>
              <p:nvPr/>
            </p:nvSpPr>
            <p:spPr>
              <a:xfrm>
                <a:off x="660400" y="7605142"/>
                <a:ext cx="7823200" cy="3467100"/>
              </a:xfrm>
              <a:prstGeom prst="roundRect">
                <a:avLst>
                  <a:gd name="adj" fmla="val 31939"/>
                </a:avLst>
              </a:prstGeom>
              <a:grpFill/>
              <a:ln w="25400">
                <a:solidFill>
                  <a:schemeClr val="bg1"/>
                </a:solidFill>
              </a:ln>
              <a:effectLst>
                <a:innerShdw blurRad="1905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1290" name="文本框 11289"/>
            <p:cNvSpPr txBox="1"/>
            <p:nvPr/>
          </p:nvSpPr>
          <p:spPr>
            <a:xfrm flipH="1">
              <a:off x="756715" y="2713505"/>
              <a:ext cx="1174522" cy="36441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accent6">
                      <a:lumMod val="50000"/>
                    </a:schemeClr>
                  </a:solidFill>
                  <a:latin typeface="Trebuchet MS" panose="020B0603020202020204" pitchFamily="34" charset="0"/>
                  <a:cs typeface="Times New Roman" panose="02020603050405020304" pitchFamily="18" charset="0"/>
                </a:rPr>
                <a:t>Apache Camel </a:t>
              </a:r>
              <a:endParaRPr lang="en-US" altLang="zh-CN" sz="1600" b="1" dirty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20" name="组合 11319"/>
          <p:cNvGrpSpPr/>
          <p:nvPr/>
        </p:nvGrpSpPr>
        <p:grpSpPr>
          <a:xfrm rot="10800000" flipH="1">
            <a:off x="5680938" y="4249516"/>
            <a:ext cx="431005" cy="336810"/>
            <a:chOff x="6096000" y="2059577"/>
            <a:chExt cx="1267640" cy="990600"/>
          </a:xfrm>
        </p:grpSpPr>
        <p:cxnSp>
          <p:nvCxnSpPr>
            <p:cNvPr id="11321" name="直接连接符 11320"/>
            <p:cNvCxnSpPr/>
            <p:nvPr/>
          </p:nvCxnSpPr>
          <p:spPr>
            <a:xfrm rot="10800000" flipH="1">
              <a:off x="6376848" y="2554877"/>
              <a:ext cx="986792" cy="0"/>
            </a:xfrm>
            <a:prstGeom prst="line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22" name="弧形 11321"/>
            <p:cNvSpPr/>
            <p:nvPr/>
          </p:nvSpPr>
          <p:spPr>
            <a:xfrm flipV="1">
              <a:off x="6096000" y="2059577"/>
              <a:ext cx="495300" cy="495300"/>
            </a:xfrm>
            <a:prstGeom prst="arc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23" name="弧形 11322"/>
            <p:cNvSpPr/>
            <p:nvPr/>
          </p:nvSpPr>
          <p:spPr>
            <a:xfrm>
              <a:off x="6096000" y="2554877"/>
              <a:ext cx="495300" cy="495300"/>
            </a:xfrm>
            <a:prstGeom prst="arc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93" name="组合 11292"/>
          <p:cNvGrpSpPr/>
          <p:nvPr/>
        </p:nvGrpSpPr>
        <p:grpSpPr>
          <a:xfrm>
            <a:off x="6542930" y="4170045"/>
            <a:ext cx="1757637" cy="864292"/>
            <a:chOff x="660400" y="2666663"/>
            <a:chExt cx="1350130" cy="495570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11294" name="组合 11293"/>
            <p:cNvGrpSpPr/>
            <p:nvPr/>
          </p:nvGrpSpPr>
          <p:grpSpPr>
            <a:xfrm flipH="1">
              <a:off x="660400" y="2666663"/>
              <a:ext cx="1350130" cy="495570"/>
              <a:chOff x="660400" y="7605142"/>
              <a:chExt cx="7823200" cy="3467100"/>
            </a:xfrm>
            <a:grpFill/>
          </p:grpSpPr>
          <p:sp>
            <p:nvSpPr>
              <p:cNvPr id="11296" name="矩形: 圆角 11295"/>
              <p:cNvSpPr/>
              <p:nvPr/>
            </p:nvSpPr>
            <p:spPr>
              <a:xfrm>
                <a:off x="660400" y="7605142"/>
                <a:ext cx="7823200" cy="3467100"/>
              </a:xfrm>
              <a:prstGeom prst="roundRect">
                <a:avLst>
                  <a:gd name="adj" fmla="val 31939"/>
                </a:avLst>
              </a:prstGeom>
              <a:grpFill/>
              <a:ln>
                <a:solidFill>
                  <a:schemeClr val="bg1"/>
                </a:solidFill>
              </a:ln>
              <a:effectLst>
                <a:outerShdw blurRad="254000" dist="63500" algn="tl" rotWithShape="0">
                  <a:schemeClr val="accent2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1297" name="矩形: 圆角 11296"/>
              <p:cNvSpPr/>
              <p:nvPr/>
            </p:nvSpPr>
            <p:spPr>
              <a:xfrm>
                <a:off x="660400" y="7605142"/>
                <a:ext cx="7823200" cy="3467100"/>
              </a:xfrm>
              <a:prstGeom prst="roundRect">
                <a:avLst>
                  <a:gd name="adj" fmla="val 31939"/>
                </a:avLst>
              </a:prstGeom>
              <a:grpFill/>
              <a:ln w="25400">
                <a:solidFill>
                  <a:schemeClr val="bg1"/>
                </a:solidFill>
              </a:ln>
              <a:effectLst>
                <a:innerShdw blurRad="1905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1295" name="文本框 11294"/>
            <p:cNvSpPr txBox="1"/>
            <p:nvPr/>
          </p:nvSpPr>
          <p:spPr>
            <a:xfrm flipH="1">
              <a:off x="745866" y="2715946"/>
              <a:ext cx="1127922" cy="36219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accent6">
                      <a:lumMod val="50000"/>
                    </a:schemeClr>
                  </a:solidFill>
                  <a:latin typeface="Trebuchet MS" panose="020B0603020202020204" pitchFamily="34" charset="0"/>
                  <a:cs typeface="Times New Roman" panose="02020603050405020304" pitchFamily="18" charset="0"/>
                </a:rPr>
                <a:t>Connecting to VPN</a:t>
              </a:r>
              <a:endParaRPr lang="en-US" altLang="zh-CN" sz="1600" b="1" dirty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24" name="组合 11323"/>
          <p:cNvGrpSpPr/>
          <p:nvPr/>
        </p:nvGrpSpPr>
        <p:grpSpPr>
          <a:xfrm rot="10800000" flipH="1">
            <a:off x="8468972" y="4249516"/>
            <a:ext cx="431005" cy="336810"/>
            <a:chOff x="6096000" y="2059577"/>
            <a:chExt cx="1267640" cy="990600"/>
          </a:xfrm>
        </p:grpSpPr>
        <p:cxnSp>
          <p:nvCxnSpPr>
            <p:cNvPr id="11325" name="直接连接符 11324"/>
            <p:cNvCxnSpPr/>
            <p:nvPr/>
          </p:nvCxnSpPr>
          <p:spPr>
            <a:xfrm rot="10800000" flipH="1">
              <a:off x="6376848" y="2554877"/>
              <a:ext cx="986792" cy="0"/>
            </a:xfrm>
            <a:prstGeom prst="line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26" name="弧形 11325"/>
            <p:cNvSpPr/>
            <p:nvPr/>
          </p:nvSpPr>
          <p:spPr>
            <a:xfrm flipV="1">
              <a:off x="6096000" y="2059577"/>
              <a:ext cx="495300" cy="495300"/>
            </a:xfrm>
            <a:prstGeom prst="arc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27" name="弧形 11326"/>
            <p:cNvSpPr/>
            <p:nvPr/>
          </p:nvSpPr>
          <p:spPr>
            <a:xfrm>
              <a:off x="6096000" y="2554877"/>
              <a:ext cx="495300" cy="495300"/>
            </a:xfrm>
            <a:prstGeom prst="arc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74" name="组合 11273"/>
          <p:cNvGrpSpPr/>
          <p:nvPr/>
        </p:nvGrpSpPr>
        <p:grpSpPr>
          <a:xfrm>
            <a:off x="9246397" y="4170135"/>
            <a:ext cx="1590786" cy="729701"/>
            <a:chOff x="660400" y="2666663"/>
            <a:chExt cx="1350130" cy="495570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11275" name="组合 11274"/>
            <p:cNvGrpSpPr/>
            <p:nvPr/>
          </p:nvGrpSpPr>
          <p:grpSpPr>
            <a:xfrm flipH="1">
              <a:off x="660400" y="2666663"/>
              <a:ext cx="1350130" cy="495570"/>
              <a:chOff x="660400" y="7605142"/>
              <a:chExt cx="7823200" cy="3467100"/>
            </a:xfrm>
            <a:grpFill/>
          </p:grpSpPr>
          <p:sp>
            <p:nvSpPr>
              <p:cNvPr id="11277" name="矩形: 圆角 11276"/>
              <p:cNvSpPr/>
              <p:nvPr/>
            </p:nvSpPr>
            <p:spPr>
              <a:xfrm>
                <a:off x="660400" y="7605142"/>
                <a:ext cx="7823200" cy="3467100"/>
              </a:xfrm>
              <a:prstGeom prst="roundRect">
                <a:avLst>
                  <a:gd name="adj" fmla="val 31939"/>
                </a:avLst>
              </a:prstGeom>
              <a:grpFill/>
              <a:ln>
                <a:solidFill>
                  <a:schemeClr val="bg1"/>
                </a:solidFill>
              </a:ln>
              <a:effectLst>
                <a:outerShdw blurRad="254000" dist="63500" algn="tl" rotWithShape="0">
                  <a:schemeClr val="accent2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1278" name="矩形: 圆角 11277"/>
              <p:cNvSpPr/>
              <p:nvPr/>
            </p:nvSpPr>
            <p:spPr>
              <a:xfrm>
                <a:off x="660400" y="7605142"/>
                <a:ext cx="7823200" cy="3467100"/>
              </a:xfrm>
              <a:prstGeom prst="roundRect">
                <a:avLst>
                  <a:gd name="adj" fmla="val 31939"/>
                </a:avLst>
              </a:prstGeom>
              <a:grpFill/>
              <a:ln w="25400">
                <a:solidFill>
                  <a:schemeClr val="bg1"/>
                </a:solidFill>
              </a:ln>
              <a:effectLst>
                <a:innerShdw blurRad="1905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1276" name="文本框 11275"/>
            <p:cNvSpPr txBox="1"/>
            <p:nvPr/>
          </p:nvSpPr>
          <p:spPr>
            <a:xfrm flipH="1">
              <a:off x="720847" y="2790113"/>
              <a:ext cx="1191313" cy="245211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accent6">
                      <a:lumMod val="50000"/>
                    </a:schemeClr>
                  </a:solidFill>
                  <a:latin typeface="Trebuchet MS" panose="020B0603020202020204" pitchFamily="34" charset="0"/>
                  <a:cs typeface="Times New Roman" panose="02020603050405020304" pitchFamily="18" charset="0"/>
                </a:rPr>
                <a:t>JSON File</a:t>
              </a:r>
              <a:endParaRPr lang="en-US" altLang="zh-CN" sz="1600" b="1" dirty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28" name="组合 11327"/>
          <p:cNvGrpSpPr/>
          <p:nvPr/>
        </p:nvGrpSpPr>
        <p:grpSpPr>
          <a:xfrm rot="16200000">
            <a:off x="10051459" y="3865072"/>
            <a:ext cx="272788" cy="336810"/>
            <a:chOff x="6096000" y="2059577"/>
            <a:chExt cx="802303" cy="990600"/>
          </a:xfrm>
        </p:grpSpPr>
        <p:cxnSp>
          <p:nvCxnSpPr>
            <p:cNvPr id="11329" name="直接连接符 11328"/>
            <p:cNvCxnSpPr/>
            <p:nvPr/>
          </p:nvCxnSpPr>
          <p:spPr>
            <a:xfrm rot="5400000" flipV="1">
              <a:off x="6637573" y="2294149"/>
              <a:ext cx="3" cy="521456"/>
            </a:xfrm>
            <a:prstGeom prst="line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30" name="弧形 11329"/>
            <p:cNvSpPr/>
            <p:nvPr/>
          </p:nvSpPr>
          <p:spPr>
            <a:xfrm flipV="1">
              <a:off x="6096000" y="2059577"/>
              <a:ext cx="495300" cy="495300"/>
            </a:xfrm>
            <a:prstGeom prst="arc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31" name="弧形 11330"/>
            <p:cNvSpPr/>
            <p:nvPr/>
          </p:nvSpPr>
          <p:spPr>
            <a:xfrm>
              <a:off x="6096000" y="2554877"/>
              <a:ext cx="495300" cy="495300"/>
            </a:xfrm>
            <a:prstGeom prst="arc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334" name="右大括号 11333"/>
          <p:cNvSpPr/>
          <p:nvPr/>
        </p:nvSpPr>
        <p:spPr>
          <a:xfrm rot="5400000" flipV="1">
            <a:off x="5936821" y="617946"/>
            <a:ext cx="181843" cy="9056078"/>
          </a:xfrm>
          <a:prstGeom prst="rightBrace">
            <a:avLst>
              <a:gd name="adj1" fmla="val 83772"/>
              <a:gd name="adj2" fmla="val 50794"/>
            </a:avLst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351" name="组合 11350"/>
          <p:cNvGrpSpPr/>
          <p:nvPr/>
        </p:nvGrpSpPr>
        <p:grpSpPr>
          <a:xfrm>
            <a:off x="2348568" y="5420816"/>
            <a:ext cx="7311017" cy="659900"/>
            <a:chOff x="2566699" y="5740130"/>
            <a:chExt cx="7127169" cy="495570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11335" name="组合 11334"/>
            <p:cNvGrpSpPr/>
            <p:nvPr/>
          </p:nvGrpSpPr>
          <p:grpSpPr>
            <a:xfrm>
              <a:off x="2566699" y="5740130"/>
              <a:ext cx="1923897" cy="495570"/>
              <a:chOff x="660400" y="2666663"/>
              <a:chExt cx="1350130" cy="495570"/>
            </a:xfrm>
            <a:grpFill/>
          </p:grpSpPr>
          <p:grpSp>
            <p:nvGrpSpPr>
              <p:cNvPr id="11336" name="组合 11335"/>
              <p:cNvGrpSpPr/>
              <p:nvPr/>
            </p:nvGrpSpPr>
            <p:grpSpPr>
              <a:xfrm flipH="1">
                <a:off x="660400" y="2666663"/>
                <a:ext cx="1350130" cy="495570"/>
                <a:chOff x="660400" y="7605142"/>
                <a:chExt cx="7823200" cy="3467100"/>
              </a:xfrm>
              <a:grpFill/>
            </p:grpSpPr>
            <p:sp>
              <p:nvSpPr>
                <p:cNvPr id="11338" name="矩形: 圆角 11337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outerShdw blurRad="254000" dist="63500" algn="tl" rotWithShape="0">
                    <a:schemeClr val="accent2">
                      <a:alpha val="2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39" name="矩形: 圆角 11338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 w="25400">
                  <a:solidFill>
                    <a:schemeClr val="accent3"/>
                  </a:solidFill>
                </a:ln>
                <a:effectLst>
                  <a:innerShdw blurRad="190500">
                    <a:schemeClr val="bg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337" name="文本框 11336"/>
              <p:cNvSpPr txBox="1"/>
              <p:nvPr/>
            </p:nvSpPr>
            <p:spPr>
              <a:xfrm flipH="1">
                <a:off x="735259" y="2770822"/>
                <a:ext cx="1185833" cy="27114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b="1" dirty="0">
                    <a:solidFill>
                      <a:schemeClr val="accent6">
                        <a:lumMod val="50000"/>
                      </a:schemeClr>
                    </a:solidFill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Xml to json </a:t>
                </a:r>
                <a:endParaRPr lang="en-US" altLang="zh-CN" sz="1600" b="1" dirty="0">
                  <a:solidFill>
                    <a:schemeClr val="accent6">
                      <a:lumMod val="50000"/>
                    </a:schemeClr>
                  </a:solidFill>
                  <a:latin typeface="Trebuchet MS" panose="020B060302020202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0" name="组合 11339"/>
            <p:cNvGrpSpPr/>
            <p:nvPr/>
          </p:nvGrpSpPr>
          <p:grpSpPr>
            <a:xfrm>
              <a:off x="4741329" y="5740130"/>
              <a:ext cx="1923897" cy="495570"/>
              <a:chOff x="660400" y="2666663"/>
              <a:chExt cx="1350130" cy="495570"/>
            </a:xfrm>
            <a:grpFill/>
          </p:grpSpPr>
          <p:grpSp>
            <p:nvGrpSpPr>
              <p:cNvPr id="11341" name="组合 11340"/>
              <p:cNvGrpSpPr/>
              <p:nvPr/>
            </p:nvGrpSpPr>
            <p:grpSpPr>
              <a:xfrm flipH="1">
                <a:off x="660400" y="2666663"/>
                <a:ext cx="1350130" cy="495570"/>
                <a:chOff x="660400" y="7605142"/>
                <a:chExt cx="7823200" cy="3467100"/>
              </a:xfrm>
              <a:grpFill/>
            </p:grpSpPr>
            <p:sp>
              <p:nvSpPr>
                <p:cNvPr id="11343" name="矩形: 圆角 11342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outerShdw blurRad="254000" dist="63500" algn="tl" rotWithShape="0">
                    <a:schemeClr val="accent2">
                      <a:alpha val="2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44" name="矩形: 圆角 11343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 w="25400">
                  <a:solidFill>
                    <a:schemeClr val="accent3"/>
                  </a:solidFill>
                </a:ln>
                <a:effectLst>
                  <a:innerShdw blurRad="190500">
                    <a:schemeClr val="bg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342" name="文本框 11341"/>
              <p:cNvSpPr txBox="1"/>
              <p:nvPr/>
            </p:nvSpPr>
            <p:spPr>
              <a:xfrm flipH="1">
                <a:off x="736796" y="2779435"/>
                <a:ext cx="1204091" cy="27114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b="1" dirty="0">
                    <a:solidFill>
                      <a:schemeClr val="accent6">
                        <a:lumMod val="50000"/>
                      </a:schemeClr>
                    </a:solidFill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Output file </a:t>
                </a:r>
                <a:endParaRPr lang="en-US" altLang="zh-CN" sz="1600" b="1" dirty="0">
                  <a:solidFill>
                    <a:schemeClr val="accent6">
                      <a:lumMod val="50000"/>
                    </a:schemeClr>
                  </a:solidFill>
                  <a:latin typeface="Trebuchet MS" panose="020B060302020202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5" name="组合 11344"/>
            <p:cNvGrpSpPr/>
            <p:nvPr/>
          </p:nvGrpSpPr>
          <p:grpSpPr>
            <a:xfrm>
              <a:off x="6915959" y="5740130"/>
              <a:ext cx="2777909" cy="495570"/>
              <a:chOff x="660400" y="2666663"/>
              <a:chExt cx="1350130" cy="495570"/>
            </a:xfrm>
            <a:grpFill/>
          </p:grpSpPr>
          <p:grpSp>
            <p:nvGrpSpPr>
              <p:cNvPr id="11346" name="组合 11345"/>
              <p:cNvGrpSpPr/>
              <p:nvPr/>
            </p:nvGrpSpPr>
            <p:grpSpPr>
              <a:xfrm flipH="1">
                <a:off x="660400" y="2666663"/>
                <a:ext cx="1350130" cy="495570"/>
                <a:chOff x="660400" y="7605142"/>
                <a:chExt cx="7823200" cy="3467100"/>
              </a:xfrm>
              <a:grpFill/>
            </p:grpSpPr>
            <p:sp>
              <p:nvSpPr>
                <p:cNvPr id="11348" name="矩形: 圆角 11347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outerShdw blurRad="254000" dist="63500" algn="tl" rotWithShape="0">
                    <a:schemeClr val="accent2">
                      <a:alpha val="2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49" name="矩形: 圆角 11348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 w="25400">
                  <a:solidFill>
                    <a:schemeClr val="accent3"/>
                  </a:solidFill>
                </a:ln>
                <a:effectLst>
                  <a:innerShdw blurRad="190500">
                    <a:schemeClr val="bg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347" name="文本框 11346"/>
              <p:cNvSpPr txBox="1"/>
              <p:nvPr/>
            </p:nvSpPr>
            <p:spPr>
              <a:xfrm flipH="1">
                <a:off x="715402" y="2770822"/>
                <a:ext cx="1240693" cy="274841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b="1" dirty="0">
                    <a:solidFill>
                      <a:schemeClr val="accent6">
                        <a:lumMod val="50000"/>
                      </a:schemeClr>
                    </a:solidFill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Apache Camel</a:t>
                </a:r>
                <a:endParaRPr lang="en-US" altLang="zh-CN" sz="1600" b="1" dirty="0">
                  <a:solidFill>
                    <a:schemeClr val="accent6">
                      <a:lumMod val="50000"/>
                    </a:schemeClr>
                  </a:solidFill>
                  <a:latin typeface="Trebuchet MS" panose="020B0603020202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547263" y="1729933"/>
            <a:ext cx="64820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</a:t>
            </a:r>
            <a:endParaRPr lang="en-US" altLang="zh-CN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altLang="zh-C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FACED</a:t>
            </a:r>
            <a:endParaRPr lang="en-US" altLang="zh-CN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710" y="3038334"/>
            <a:ext cx="309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7200">
                <a:gradFill>
                  <a:gsLst>
                    <a:gs pos="85000">
                      <a:schemeClr val="accent4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215900" sx="102000" sy="102000" algn="ctr" rotWithShape="0">
                    <a:schemeClr val="accent2">
                      <a:alpha val="24000"/>
                    </a:schemeClr>
                  </a:outerShdw>
                </a:effectLst>
                <a:latin typeface="+mj-ea"/>
                <a:ea typeface="+mj-ea"/>
                <a:cs typeface="Microsoft YaHei" panose="020B0503020204020204" charset="-122"/>
              </a:defRPr>
            </a:lvl1pPr>
          </a:lstStyle>
          <a:p>
            <a:endParaRPr lang="en-US" altLang="zh-CN" b="1"/>
          </a:p>
        </p:txBody>
      </p:sp>
      <p:grpSp>
        <p:nvGrpSpPr>
          <p:cNvPr id="9" name="组合 8"/>
          <p:cNvGrpSpPr/>
          <p:nvPr/>
        </p:nvGrpSpPr>
        <p:grpSpPr>
          <a:xfrm rot="10800000">
            <a:off x="775752" y="5757064"/>
            <a:ext cx="2603500" cy="754071"/>
            <a:chOff x="6096000" y="2059577"/>
            <a:chExt cx="3420140" cy="9906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6376851" y="2554877"/>
              <a:ext cx="3139289" cy="0"/>
            </a:xfrm>
            <a:prstGeom prst="line">
              <a:avLst/>
            </a:prstGeom>
            <a:ln w="50800" cap="rnd">
              <a:gradFill>
                <a:gsLst>
                  <a:gs pos="0">
                    <a:schemeClr val="accent4"/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弧形 10"/>
            <p:cNvSpPr/>
            <p:nvPr/>
          </p:nvSpPr>
          <p:spPr>
            <a:xfrm flipV="1">
              <a:off x="6096000" y="2059577"/>
              <a:ext cx="495300" cy="495300"/>
            </a:xfrm>
            <a:prstGeom prst="arc">
              <a:avLst/>
            </a:prstGeom>
            <a:ln w="50800" cap="rnd">
              <a:gradFill>
                <a:gsLst>
                  <a:gs pos="0">
                    <a:schemeClr val="accent4"/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2" name="弧形 11"/>
            <p:cNvSpPr/>
            <p:nvPr/>
          </p:nvSpPr>
          <p:spPr>
            <a:xfrm>
              <a:off x="6096000" y="2554877"/>
              <a:ext cx="495300" cy="495300"/>
            </a:xfrm>
            <a:prstGeom prst="arc">
              <a:avLst/>
            </a:prstGeom>
            <a:ln w="50800" cap="rnd">
              <a:gradFill>
                <a:gsLst>
                  <a:gs pos="0">
                    <a:schemeClr val="accent4"/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grpSp>
        <p:nvGrpSpPr>
          <p:cNvPr id="13" name="组合 12"/>
          <p:cNvGrpSpPr/>
          <p:nvPr/>
        </p:nvGrpSpPr>
        <p:grpSpPr>
          <a:xfrm flipH="1">
            <a:off x="7085635" y="1769627"/>
            <a:ext cx="4004890" cy="3392488"/>
            <a:chOff x="-1900845" y="-1696244"/>
            <a:chExt cx="4004890" cy="3392488"/>
          </a:xfrm>
        </p:grpSpPr>
        <p:sp>
          <p:nvSpPr>
            <p:cNvPr id="14" name="矩形 77"/>
            <p:cNvSpPr/>
            <p:nvPr/>
          </p:nvSpPr>
          <p:spPr>
            <a:xfrm>
              <a:off x="-1900845" y="-1696244"/>
              <a:ext cx="4004890" cy="3392488"/>
            </a:xfrm>
            <a:custGeom>
              <a:avLst/>
              <a:gdLst>
                <a:gd name="connsiteX0" fmla="*/ 720001 w 4004890"/>
                <a:gd name="connsiteY0" fmla="*/ 0 h 3392488"/>
                <a:gd name="connsiteX1" fmla="*/ 3284570 w 4004890"/>
                <a:gd name="connsiteY1" fmla="*/ 0 h 3392488"/>
                <a:gd name="connsiteX2" fmla="*/ 3987067 w 4004890"/>
                <a:gd name="connsiteY2" fmla="*/ 877791 h 3392488"/>
                <a:gd name="connsiteX3" fmla="*/ 3548511 w 4004890"/>
                <a:gd name="connsiteY3" fmla="*/ 2830279 h 3392488"/>
                <a:gd name="connsiteX4" fmla="*/ 2846014 w 4004890"/>
                <a:gd name="connsiteY4" fmla="*/ 3392488 h 3392488"/>
                <a:gd name="connsiteX5" fmla="*/ 738274 w 4004890"/>
                <a:gd name="connsiteY5" fmla="*/ 3392488 h 3392488"/>
                <a:gd name="connsiteX6" fmla="*/ 18306 w 4004890"/>
                <a:gd name="connsiteY6" fmla="*/ 2679226 h 3392488"/>
                <a:gd name="connsiteX7" fmla="*/ 33 w 4004890"/>
                <a:gd name="connsiteY7" fmla="*/ 726738 h 3392488"/>
                <a:gd name="connsiteX8" fmla="*/ 720001 w 4004890"/>
                <a:gd name="connsiteY8" fmla="*/ 0 h 339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4890" h="3392488">
                  <a:moveTo>
                    <a:pt x="720001" y="0"/>
                  </a:moveTo>
                  <a:lnTo>
                    <a:pt x="3284570" y="0"/>
                  </a:lnTo>
                  <a:cubicBezTo>
                    <a:pt x="3746096" y="0"/>
                    <a:pt x="4088212" y="427484"/>
                    <a:pt x="3987067" y="877791"/>
                  </a:cubicBezTo>
                  <a:lnTo>
                    <a:pt x="3548511" y="2830279"/>
                  </a:lnTo>
                  <a:cubicBezTo>
                    <a:pt x="3474637" y="3159171"/>
                    <a:pt x="3183101" y="3392488"/>
                    <a:pt x="2846014" y="3392488"/>
                  </a:cubicBezTo>
                  <a:lnTo>
                    <a:pt x="738274" y="3392488"/>
                  </a:lnTo>
                  <a:cubicBezTo>
                    <a:pt x="343110" y="3392488"/>
                    <a:pt x="22004" y="3074373"/>
                    <a:pt x="18306" y="2679226"/>
                  </a:cubicBezTo>
                  <a:lnTo>
                    <a:pt x="33" y="726738"/>
                  </a:lnTo>
                  <a:cubicBezTo>
                    <a:pt x="-3715" y="326305"/>
                    <a:pt x="319551" y="0"/>
                    <a:pt x="720001" y="0"/>
                  </a:cubicBezTo>
                </a:path>
              </a:pathLst>
            </a:custGeom>
            <a:gradFill flip="none" rotWithShape="1">
              <a:gsLst>
                <a:gs pos="0">
                  <a:schemeClr val="accent2">
                    <a:lumMod val="50000"/>
                    <a:lumOff val="50000"/>
                  </a:schemeClr>
                </a:gs>
                <a:gs pos="85000">
                  <a:schemeClr val="accent2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609600" dist="228600" sx="98000" sy="98000" algn="tl" rotWithShape="0">
                <a:schemeClr val="accent2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b="1"/>
            </a:p>
          </p:txBody>
        </p:sp>
        <p:sp>
          <p:nvSpPr>
            <p:cNvPr id="15" name="矩形 77"/>
            <p:cNvSpPr/>
            <p:nvPr/>
          </p:nvSpPr>
          <p:spPr>
            <a:xfrm>
              <a:off x="-1900845" y="-1696244"/>
              <a:ext cx="4004890" cy="3392488"/>
            </a:xfrm>
            <a:custGeom>
              <a:avLst/>
              <a:gdLst>
                <a:gd name="connsiteX0" fmla="*/ 720001 w 4004890"/>
                <a:gd name="connsiteY0" fmla="*/ 0 h 3392488"/>
                <a:gd name="connsiteX1" fmla="*/ 3284570 w 4004890"/>
                <a:gd name="connsiteY1" fmla="*/ 0 h 3392488"/>
                <a:gd name="connsiteX2" fmla="*/ 3987067 w 4004890"/>
                <a:gd name="connsiteY2" fmla="*/ 877791 h 3392488"/>
                <a:gd name="connsiteX3" fmla="*/ 3548511 w 4004890"/>
                <a:gd name="connsiteY3" fmla="*/ 2830279 h 3392488"/>
                <a:gd name="connsiteX4" fmla="*/ 2846014 w 4004890"/>
                <a:gd name="connsiteY4" fmla="*/ 3392488 h 3392488"/>
                <a:gd name="connsiteX5" fmla="*/ 738274 w 4004890"/>
                <a:gd name="connsiteY5" fmla="*/ 3392488 h 3392488"/>
                <a:gd name="connsiteX6" fmla="*/ 18306 w 4004890"/>
                <a:gd name="connsiteY6" fmla="*/ 2679226 h 3392488"/>
                <a:gd name="connsiteX7" fmla="*/ 33 w 4004890"/>
                <a:gd name="connsiteY7" fmla="*/ 726738 h 3392488"/>
                <a:gd name="connsiteX8" fmla="*/ 720001 w 4004890"/>
                <a:gd name="connsiteY8" fmla="*/ 0 h 339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4890" h="3392488">
                  <a:moveTo>
                    <a:pt x="720001" y="0"/>
                  </a:moveTo>
                  <a:lnTo>
                    <a:pt x="3284570" y="0"/>
                  </a:lnTo>
                  <a:cubicBezTo>
                    <a:pt x="3746096" y="0"/>
                    <a:pt x="4088212" y="427484"/>
                    <a:pt x="3987067" y="877791"/>
                  </a:cubicBezTo>
                  <a:lnTo>
                    <a:pt x="3548511" y="2830279"/>
                  </a:lnTo>
                  <a:cubicBezTo>
                    <a:pt x="3474637" y="3159171"/>
                    <a:pt x="3183101" y="3392488"/>
                    <a:pt x="2846014" y="3392488"/>
                  </a:cubicBezTo>
                  <a:lnTo>
                    <a:pt x="738274" y="3392488"/>
                  </a:lnTo>
                  <a:cubicBezTo>
                    <a:pt x="343110" y="3392488"/>
                    <a:pt x="22004" y="3074373"/>
                    <a:pt x="18306" y="2679226"/>
                  </a:cubicBezTo>
                  <a:lnTo>
                    <a:pt x="33" y="726738"/>
                  </a:lnTo>
                  <a:cubicBezTo>
                    <a:pt x="-3715" y="326305"/>
                    <a:pt x="319551" y="0"/>
                    <a:pt x="720001" y="0"/>
                  </a:cubicBezTo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84000">
                  <a:schemeClr val="accent2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innerShdw blurRad="342900">
                <a:schemeClr val="bg1">
                  <a:alpha val="78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7463587" y="1541381"/>
            <a:ext cx="3177540" cy="3769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b="1" spc="-1500">
                <a:solidFill>
                  <a:schemeClr val="bg1">
                    <a:alpha val="30000"/>
                  </a:schemeClr>
                </a:solidFill>
                <a:effectLst>
                  <a:outerShdw blurRad="215900" sx="102000" sy="102000" algn="ctr" rotWithShape="0">
                    <a:schemeClr val="accent2">
                      <a:alpha val="24000"/>
                    </a:schemeClr>
                  </a:outerShdw>
                </a:effectLst>
                <a:latin typeface="+mj-ea"/>
                <a:ea typeface="+mj-ea"/>
                <a:cs typeface="Microsoft YaHei" panose="020B0503020204020204" charset="-122"/>
              </a:rPr>
              <a:t>03</a:t>
            </a:r>
            <a:endParaRPr lang="en-US" altLang="zh-CN" sz="23900" b="1" spc="-1500">
              <a:solidFill>
                <a:schemeClr val="bg1">
                  <a:alpha val="30000"/>
                </a:schemeClr>
              </a:solidFill>
              <a:effectLst>
                <a:outerShdw blurRad="215900" sx="102000" sy="102000" algn="ctr" rotWithShape="0">
                  <a:schemeClr val="accent2">
                    <a:alpha val="24000"/>
                  </a:scheme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7" name="图片 16" descr="黑暗里有星球&#10;&#10;中度可信度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0986731" y="483206"/>
            <a:ext cx="1125117" cy="1125117"/>
          </a:xfrm>
          <a:prstGeom prst="rect">
            <a:avLst/>
          </a:prstGeom>
          <a:effectLst>
            <a:outerShdw blurRad="177800" dist="88900" dir="5400000" sx="97000" sy="97000" algn="t" rotWithShape="0">
              <a:srgbClr val="3B310B">
                <a:alpha val="6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283865" y="666912"/>
            <a:ext cx="2415329" cy="5445352"/>
            <a:chOff x="1412110" y="404813"/>
            <a:chExt cx="2415329" cy="5940425"/>
          </a:xfrm>
          <a:solidFill>
            <a:schemeClr val="tx1">
              <a:lumMod val="85000"/>
            </a:schemeClr>
          </a:solidFill>
        </p:grpSpPr>
        <p:sp>
          <p:nvSpPr>
            <p:cNvPr id="15" name="Freeform 158"/>
            <p:cNvSpPr/>
            <p:nvPr/>
          </p:nvSpPr>
          <p:spPr>
            <a:xfrm>
              <a:off x="1412110" y="404813"/>
              <a:ext cx="2415329" cy="5940425"/>
            </a:xfrm>
            <a:custGeom>
              <a:avLst/>
              <a:gdLst>
                <a:gd name="connsiteX0" fmla="*/ 360000 w 2415329"/>
                <a:gd name="connsiteY0" fmla="*/ 5940425 h 5940425"/>
                <a:gd name="connsiteX1" fmla="*/ 2055284 w 2415329"/>
                <a:gd name="connsiteY1" fmla="*/ 5940425 h 5940425"/>
                <a:gd name="connsiteX2" fmla="*/ 2412604 w 2415329"/>
                <a:gd name="connsiteY2" fmla="*/ 5536582 h 5940425"/>
                <a:gd name="connsiteX3" fmla="*/ 1772058 w 2415329"/>
                <a:gd name="connsiteY3" fmla="*/ 316157 h 5940425"/>
                <a:gd name="connsiteX4" fmla="*/ 1414738 w 2415329"/>
                <a:gd name="connsiteY4" fmla="*/ 0 h 5940425"/>
                <a:gd name="connsiteX5" fmla="*/ 360000 w 2415329"/>
                <a:gd name="connsiteY5" fmla="*/ 0 h 5940425"/>
                <a:gd name="connsiteX6" fmla="*/ 0 w 2415329"/>
                <a:gd name="connsiteY6" fmla="*/ 360000 h 5940425"/>
                <a:gd name="connsiteX7" fmla="*/ 0 w 2415329"/>
                <a:gd name="connsiteY7" fmla="*/ 5580425 h 5940425"/>
                <a:gd name="connsiteX8" fmla="*/ 360000 w 2415329"/>
                <a:gd name="connsiteY8" fmla="*/ 5940425 h 594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5329" h="5940425">
                  <a:moveTo>
                    <a:pt x="360000" y="5940425"/>
                  </a:moveTo>
                  <a:lnTo>
                    <a:pt x="2055284" y="5940425"/>
                  </a:lnTo>
                  <a:cubicBezTo>
                    <a:pt x="2271333" y="5940425"/>
                    <a:pt x="2438916" y="5751023"/>
                    <a:pt x="2412604" y="5536582"/>
                  </a:cubicBezTo>
                  <a:lnTo>
                    <a:pt x="1772058" y="316157"/>
                  </a:lnTo>
                  <a:cubicBezTo>
                    <a:pt x="1749908" y="135631"/>
                    <a:pt x="1596618" y="0"/>
                    <a:pt x="1414738" y="0"/>
                  </a:cubicBezTo>
                  <a:lnTo>
                    <a:pt x="360000" y="0"/>
                  </a:lnTo>
                  <a:cubicBezTo>
                    <a:pt x="161280" y="0"/>
                    <a:pt x="0" y="161280"/>
                    <a:pt x="0" y="360000"/>
                  </a:cubicBezTo>
                  <a:lnTo>
                    <a:pt x="0" y="5580425"/>
                  </a:lnTo>
                  <a:cubicBezTo>
                    <a:pt x="0" y="5779145"/>
                    <a:pt x="161280" y="5940425"/>
                    <a:pt x="360000" y="5940425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>
              <a:outerShdw blurRad="609600" dist="228600" sx="98000" sy="98000" algn="tl" rotWithShape="0">
                <a:schemeClr val="accent2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Freeform 158"/>
            <p:cNvSpPr/>
            <p:nvPr/>
          </p:nvSpPr>
          <p:spPr>
            <a:xfrm>
              <a:off x="1412110" y="404813"/>
              <a:ext cx="2415329" cy="5940425"/>
            </a:xfrm>
            <a:custGeom>
              <a:avLst/>
              <a:gdLst>
                <a:gd name="connsiteX0" fmla="*/ 360000 w 2415329"/>
                <a:gd name="connsiteY0" fmla="*/ 5940425 h 5940425"/>
                <a:gd name="connsiteX1" fmla="*/ 2055284 w 2415329"/>
                <a:gd name="connsiteY1" fmla="*/ 5940425 h 5940425"/>
                <a:gd name="connsiteX2" fmla="*/ 2412604 w 2415329"/>
                <a:gd name="connsiteY2" fmla="*/ 5536582 h 5940425"/>
                <a:gd name="connsiteX3" fmla="*/ 1772058 w 2415329"/>
                <a:gd name="connsiteY3" fmla="*/ 316157 h 5940425"/>
                <a:gd name="connsiteX4" fmla="*/ 1414738 w 2415329"/>
                <a:gd name="connsiteY4" fmla="*/ 0 h 5940425"/>
                <a:gd name="connsiteX5" fmla="*/ 360000 w 2415329"/>
                <a:gd name="connsiteY5" fmla="*/ 0 h 5940425"/>
                <a:gd name="connsiteX6" fmla="*/ 0 w 2415329"/>
                <a:gd name="connsiteY6" fmla="*/ 360000 h 5940425"/>
                <a:gd name="connsiteX7" fmla="*/ 0 w 2415329"/>
                <a:gd name="connsiteY7" fmla="*/ 5580425 h 5940425"/>
                <a:gd name="connsiteX8" fmla="*/ 360000 w 2415329"/>
                <a:gd name="connsiteY8" fmla="*/ 5940425 h 594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5329" h="5940425">
                  <a:moveTo>
                    <a:pt x="360000" y="5940425"/>
                  </a:moveTo>
                  <a:lnTo>
                    <a:pt x="2055284" y="5940425"/>
                  </a:lnTo>
                  <a:cubicBezTo>
                    <a:pt x="2271333" y="5940425"/>
                    <a:pt x="2438916" y="5751023"/>
                    <a:pt x="2412604" y="5536582"/>
                  </a:cubicBezTo>
                  <a:lnTo>
                    <a:pt x="1772058" y="316157"/>
                  </a:lnTo>
                  <a:cubicBezTo>
                    <a:pt x="1749908" y="135631"/>
                    <a:pt x="1596618" y="0"/>
                    <a:pt x="1414738" y="0"/>
                  </a:cubicBezTo>
                  <a:lnTo>
                    <a:pt x="360000" y="0"/>
                  </a:lnTo>
                  <a:cubicBezTo>
                    <a:pt x="161280" y="0"/>
                    <a:pt x="0" y="161280"/>
                    <a:pt x="0" y="360000"/>
                  </a:cubicBezTo>
                  <a:lnTo>
                    <a:pt x="0" y="5580425"/>
                  </a:lnTo>
                  <a:cubicBezTo>
                    <a:pt x="0" y="5779145"/>
                    <a:pt x="161280" y="5940425"/>
                    <a:pt x="360000" y="5940425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>
              <a:innerShdw blurRad="698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" name="Freeform 158"/>
            <p:cNvSpPr/>
            <p:nvPr/>
          </p:nvSpPr>
          <p:spPr>
            <a:xfrm>
              <a:off x="1553663" y="745387"/>
              <a:ext cx="2023649" cy="5259276"/>
            </a:xfrm>
            <a:custGeom>
              <a:avLst/>
              <a:gdLst>
                <a:gd name="connsiteX0" fmla="*/ 360000 w 2415329"/>
                <a:gd name="connsiteY0" fmla="*/ 5940425 h 5940425"/>
                <a:gd name="connsiteX1" fmla="*/ 2055284 w 2415329"/>
                <a:gd name="connsiteY1" fmla="*/ 5940425 h 5940425"/>
                <a:gd name="connsiteX2" fmla="*/ 2412604 w 2415329"/>
                <a:gd name="connsiteY2" fmla="*/ 5536582 h 5940425"/>
                <a:gd name="connsiteX3" fmla="*/ 1772058 w 2415329"/>
                <a:gd name="connsiteY3" fmla="*/ 316157 h 5940425"/>
                <a:gd name="connsiteX4" fmla="*/ 1414738 w 2415329"/>
                <a:gd name="connsiteY4" fmla="*/ 0 h 5940425"/>
                <a:gd name="connsiteX5" fmla="*/ 360000 w 2415329"/>
                <a:gd name="connsiteY5" fmla="*/ 0 h 5940425"/>
                <a:gd name="connsiteX6" fmla="*/ 0 w 2415329"/>
                <a:gd name="connsiteY6" fmla="*/ 360000 h 5940425"/>
                <a:gd name="connsiteX7" fmla="*/ 0 w 2415329"/>
                <a:gd name="connsiteY7" fmla="*/ 5580425 h 5940425"/>
                <a:gd name="connsiteX8" fmla="*/ 360000 w 2415329"/>
                <a:gd name="connsiteY8" fmla="*/ 5940425 h 594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5329" h="5940425">
                  <a:moveTo>
                    <a:pt x="360000" y="5940425"/>
                  </a:moveTo>
                  <a:lnTo>
                    <a:pt x="2055284" y="5940425"/>
                  </a:lnTo>
                  <a:cubicBezTo>
                    <a:pt x="2271333" y="5940425"/>
                    <a:pt x="2438916" y="5751023"/>
                    <a:pt x="2412604" y="5536582"/>
                  </a:cubicBezTo>
                  <a:lnTo>
                    <a:pt x="1772058" y="316157"/>
                  </a:lnTo>
                  <a:cubicBezTo>
                    <a:pt x="1749908" y="135631"/>
                    <a:pt x="1596618" y="0"/>
                    <a:pt x="1414738" y="0"/>
                  </a:cubicBezTo>
                  <a:lnTo>
                    <a:pt x="360000" y="0"/>
                  </a:lnTo>
                  <a:cubicBezTo>
                    <a:pt x="161280" y="0"/>
                    <a:pt x="0" y="161280"/>
                    <a:pt x="0" y="360000"/>
                  </a:cubicBezTo>
                  <a:lnTo>
                    <a:pt x="0" y="5580425"/>
                  </a:lnTo>
                  <a:cubicBezTo>
                    <a:pt x="0" y="5779145"/>
                    <a:pt x="161280" y="5940425"/>
                    <a:pt x="360000" y="5940425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>
              <a:innerShdw blurRad="698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" name="组合 6"/>
          <p:cNvGrpSpPr/>
          <p:nvPr/>
        </p:nvGrpSpPr>
        <p:grpSpPr>
          <a:xfrm>
            <a:off x="6276210" y="669813"/>
            <a:ext cx="2415330" cy="5445352"/>
            <a:chOff x="6276210" y="404813"/>
            <a:chExt cx="2415330" cy="5940425"/>
          </a:xfrm>
          <a:solidFill>
            <a:schemeClr val="tx1">
              <a:lumMod val="85000"/>
            </a:schemeClr>
          </a:solidFill>
        </p:grpSpPr>
        <p:sp>
          <p:nvSpPr>
            <p:cNvPr id="10" name="Freeform 156"/>
            <p:cNvSpPr/>
            <p:nvPr/>
          </p:nvSpPr>
          <p:spPr>
            <a:xfrm>
              <a:off x="6276210" y="404813"/>
              <a:ext cx="2415330" cy="5940425"/>
            </a:xfrm>
            <a:custGeom>
              <a:avLst/>
              <a:gdLst>
                <a:gd name="connsiteX0" fmla="*/ 360000 w 2415330"/>
                <a:gd name="connsiteY0" fmla="*/ 5940425 h 5940425"/>
                <a:gd name="connsiteX1" fmla="*/ 2055284 w 2415330"/>
                <a:gd name="connsiteY1" fmla="*/ 5940425 h 5940425"/>
                <a:gd name="connsiteX2" fmla="*/ 2412605 w 2415330"/>
                <a:gd name="connsiteY2" fmla="*/ 5536582 h 5940425"/>
                <a:gd name="connsiteX3" fmla="*/ 1772058 w 2415330"/>
                <a:gd name="connsiteY3" fmla="*/ 316157 h 5940425"/>
                <a:gd name="connsiteX4" fmla="*/ 1414738 w 2415330"/>
                <a:gd name="connsiteY4" fmla="*/ 0 h 5940425"/>
                <a:gd name="connsiteX5" fmla="*/ 360000 w 2415330"/>
                <a:gd name="connsiteY5" fmla="*/ 0 h 5940425"/>
                <a:gd name="connsiteX6" fmla="*/ 0 w 2415330"/>
                <a:gd name="connsiteY6" fmla="*/ 360000 h 5940425"/>
                <a:gd name="connsiteX7" fmla="*/ 0 w 2415330"/>
                <a:gd name="connsiteY7" fmla="*/ 5580425 h 5940425"/>
                <a:gd name="connsiteX8" fmla="*/ 360000 w 2415330"/>
                <a:gd name="connsiteY8" fmla="*/ 5940425 h 594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5330" h="5940425">
                  <a:moveTo>
                    <a:pt x="360000" y="5940425"/>
                  </a:moveTo>
                  <a:lnTo>
                    <a:pt x="2055284" y="5940425"/>
                  </a:lnTo>
                  <a:cubicBezTo>
                    <a:pt x="2271333" y="5940425"/>
                    <a:pt x="2438916" y="5751023"/>
                    <a:pt x="2412605" y="5536582"/>
                  </a:cubicBezTo>
                  <a:lnTo>
                    <a:pt x="1772058" y="316157"/>
                  </a:lnTo>
                  <a:cubicBezTo>
                    <a:pt x="1749908" y="135631"/>
                    <a:pt x="1596618" y="0"/>
                    <a:pt x="1414738" y="0"/>
                  </a:cubicBezTo>
                  <a:lnTo>
                    <a:pt x="360000" y="0"/>
                  </a:lnTo>
                  <a:cubicBezTo>
                    <a:pt x="161280" y="0"/>
                    <a:pt x="0" y="161280"/>
                    <a:pt x="0" y="360000"/>
                  </a:cubicBezTo>
                  <a:lnTo>
                    <a:pt x="0" y="5580425"/>
                  </a:lnTo>
                  <a:cubicBezTo>
                    <a:pt x="0" y="5779145"/>
                    <a:pt x="161280" y="5940425"/>
                    <a:pt x="360000" y="5940425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>
              <a:outerShdw blurRad="609600" dist="228600" sx="98000" sy="98000" algn="tl" rotWithShape="0">
                <a:schemeClr val="accent2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Freeform 156"/>
            <p:cNvSpPr/>
            <p:nvPr/>
          </p:nvSpPr>
          <p:spPr>
            <a:xfrm>
              <a:off x="6276210" y="404813"/>
              <a:ext cx="2415330" cy="5940425"/>
            </a:xfrm>
            <a:custGeom>
              <a:avLst/>
              <a:gdLst>
                <a:gd name="connsiteX0" fmla="*/ 360000 w 2415330"/>
                <a:gd name="connsiteY0" fmla="*/ 5940425 h 5940425"/>
                <a:gd name="connsiteX1" fmla="*/ 2055284 w 2415330"/>
                <a:gd name="connsiteY1" fmla="*/ 5940425 h 5940425"/>
                <a:gd name="connsiteX2" fmla="*/ 2412605 w 2415330"/>
                <a:gd name="connsiteY2" fmla="*/ 5536582 h 5940425"/>
                <a:gd name="connsiteX3" fmla="*/ 1772058 w 2415330"/>
                <a:gd name="connsiteY3" fmla="*/ 316157 h 5940425"/>
                <a:gd name="connsiteX4" fmla="*/ 1414738 w 2415330"/>
                <a:gd name="connsiteY4" fmla="*/ 0 h 5940425"/>
                <a:gd name="connsiteX5" fmla="*/ 360000 w 2415330"/>
                <a:gd name="connsiteY5" fmla="*/ 0 h 5940425"/>
                <a:gd name="connsiteX6" fmla="*/ 0 w 2415330"/>
                <a:gd name="connsiteY6" fmla="*/ 360000 h 5940425"/>
                <a:gd name="connsiteX7" fmla="*/ 0 w 2415330"/>
                <a:gd name="connsiteY7" fmla="*/ 5580425 h 5940425"/>
                <a:gd name="connsiteX8" fmla="*/ 360000 w 2415330"/>
                <a:gd name="connsiteY8" fmla="*/ 5940425 h 594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5330" h="5940425">
                  <a:moveTo>
                    <a:pt x="360000" y="5940425"/>
                  </a:moveTo>
                  <a:lnTo>
                    <a:pt x="2055284" y="5940425"/>
                  </a:lnTo>
                  <a:cubicBezTo>
                    <a:pt x="2271333" y="5940425"/>
                    <a:pt x="2438916" y="5751023"/>
                    <a:pt x="2412605" y="5536582"/>
                  </a:cubicBezTo>
                  <a:lnTo>
                    <a:pt x="1772058" y="316157"/>
                  </a:lnTo>
                  <a:cubicBezTo>
                    <a:pt x="1749908" y="135631"/>
                    <a:pt x="1596618" y="0"/>
                    <a:pt x="1414738" y="0"/>
                  </a:cubicBezTo>
                  <a:lnTo>
                    <a:pt x="360000" y="0"/>
                  </a:lnTo>
                  <a:cubicBezTo>
                    <a:pt x="161280" y="0"/>
                    <a:pt x="0" y="161280"/>
                    <a:pt x="0" y="360000"/>
                  </a:cubicBezTo>
                  <a:lnTo>
                    <a:pt x="0" y="5580425"/>
                  </a:lnTo>
                  <a:cubicBezTo>
                    <a:pt x="0" y="5779145"/>
                    <a:pt x="161280" y="5940425"/>
                    <a:pt x="360000" y="5940425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>
              <a:innerShdw blurRad="698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8" name="Freeform 158"/>
          <p:cNvSpPr/>
          <p:nvPr/>
        </p:nvSpPr>
        <p:spPr>
          <a:xfrm>
            <a:off x="6424321" y="903726"/>
            <a:ext cx="2104905" cy="4938389"/>
          </a:xfrm>
          <a:custGeom>
            <a:avLst/>
            <a:gdLst>
              <a:gd name="connsiteX0" fmla="*/ 360000 w 2415329"/>
              <a:gd name="connsiteY0" fmla="*/ 5940425 h 5940425"/>
              <a:gd name="connsiteX1" fmla="*/ 2055284 w 2415329"/>
              <a:gd name="connsiteY1" fmla="*/ 5940425 h 5940425"/>
              <a:gd name="connsiteX2" fmla="*/ 2412604 w 2415329"/>
              <a:gd name="connsiteY2" fmla="*/ 5536582 h 5940425"/>
              <a:gd name="connsiteX3" fmla="*/ 1772058 w 2415329"/>
              <a:gd name="connsiteY3" fmla="*/ 316157 h 5940425"/>
              <a:gd name="connsiteX4" fmla="*/ 1414738 w 2415329"/>
              <a:gd name="connsiteY4" fmla="*/ 0 h 5940425"/>
              <a:gd name="connsiteX5" fmla="*/ 360000 w 2415329"/>
              <a:gd name="connsiteY5" fmla="*/ 0 h 5940425"/>
              <a:gd name="connsiteX6" fmla="*/ 0 w 2415329"/>
              <a:gd name="connsiteY6" fmla="*/ 360000 h 5940425"/>
              <a:gd name="connsiteX7" fmla="*/ 0 w 2415329"/>
              <a:gd name="connsiteY7" fmla="*/ 5580425 h 5940425"/>
              <a:gd name="connsiteX8" fmla="*/ 360000 w 2415329"/>
              <a:gd name="connsiteY8" fmla="*/ 594042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5329" h="5940425">
                <a:moveTo>
                  <a:pt x="360000" y="5940425"/>
                </a:moveTo>
                <a:lnTo>
                  <a:pt x="2055284" y="5940425"/>
                </a:lnTo>
                <a:cubicBezTo>
                  <a:pt x="2271333" y="5940425"/>
                  <a:pt x="2438916" y="5751023"/>
                  <a:pt x="2412604" y="5536582"/>
                </a:cubicBezTo>
                <a:lnTo>
                  <a:pt x="1772058" y="316157"/>
                </a:lnTo>
                <a:cubicBezTo>
                  <a:pt x="1749908" y="135631"/>
                  <a:pt x="1596618" y="0"/>
                  <a:pt x="1414738" y="0"/>
                </a:cubicBezTo>
                <a:lnTo>
                  <a:pt x="360000" y="0"/>
                </a:lnTo>
                <a:cubicBezTo>
                  <a:pt x="161280" y="0"/>
                  <a:pt x="0" y="161280"/>
                  <a:pt x="0" y="360000"/>
                </a:cubicBezTo>
                <a:lnTo>
                  <a:pt x="0" y="5580425"/>
                </a:lnTo>
                <a:cubicBezTo>
                  <a:pt x="0" y="5779145"/>
                  <a:pt x="161280" y="5940425"/>
                  <a:pt x="360000" y="5940425"/>
                </a:cubicBezTo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  <a:effectLst>
            <a:innerShdw blurRad="698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776926" y="2062909"/>
            <a:ext cx="72000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JAVA</a:t>
            </a:r>
            <a:endParaRPr lang="en-US" altLang="zh-CN" sz="2000" b="1" dirty="0">
              <a:solidFill>
                <a:schemeClr val="accent6">
                  <a:lumMod val="50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04887" y="2571347"/>
            <a:ext cx="72000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IDE</a:t>
            </a:r>
            <a:endParaRPr lang="en-US" altLang="zh-CN" sz="1600" b="1" dirty="0">
              <a:solidFill>
                <a:schemeClr val="accent6">
                  <a:lumMod val="50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55775" y="3089910"/>
            <a:ext cx="869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Linux</a:t>
            </a:r>
            <a:endParaRPr lang="en-US" altLang="zh-CN" sz="1600" b="1" dirty="0">
              <a:solidFill>
                <a:schemeClr val="accent6">
                  <a:lumMod val="50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20027" y="3697605"/>
            <a:ext cx="1205230" cy="21316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3800" dirty="0">
                <a:solidFill>
                  <a:schemeClr val="accent4">
                    <a:lumMod val="50000"/>
                    <a:alpha val="40000"/>
                  </a:schemeClr>
                </a:solidFill>
                <a:latin typeface="+mj-ea"/>
                <a:ea typeface="+mj-ea"/>
              </a:rPr>
              <a:t>S</a:t>
            </a:r>
            <a:endParaRPr lang="zh-CN" altLang="en-US" sz="13800" dirty="0">
              <a:solidFill>
                <a:schemeClr val="accent4">
                  <a:lumMod val="50000"/>
                  <a:alpha val="4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5" name="组合 9"/>
          <p:cNvGrpSpPr/>
          <p:nvPr/>
        </p:nvGrpSpPr>
        <p:grpSpPr>
          <a:xfrm>
            <a:off x="3558435" y="666912"/>
            <a:ext cx="2415330" cy="5445352"/>
            <a:chOff x="3557611" y="404812"/>
            <a:chExt cx="2415330" cy="5940425"/>
          </a:xfrm>
          <a:solidFill>
            <a:schemeClr val="tx1">
              <a:lumMod val="85000"/>
            </a:schemeClr>
          </a:solidFill>
        </p:grpSpPr>
        <p:sp>
          <p:nvSpPr>
            <p:cNvPr id="26" name="Freeform 157"/>
            <p:cNvSpPr/>
            <p:nvPr/>
          </p:nvSpPr>
          <p:spPr>
            <a:xfrm>
              <a:off x="3557611" y="404812"/>
              <a:ext cx="2415330" cy="5940425"/>
            </a:xfrm>
            <a:custGeom>
              <a:avLst/>
              <a:gdLst>
                <a:gd name="connsiteX0" fmla="*/ 2055330 w 2415330"/>
                <a:gd name="connsiteY0" fmla="*/ 0 h 5940425"/>
                <a:gd name="connsiteX1" fmla="*/ 360046 w 2415330"/>
                <a:gd name="connsiteY1" fmla="*/ 0 h 5940425"/>
                <a:gd name="connsiteX2" fmla="*/ 2726 w 2415330"/>
                <a:gd name="connsiteY2" fmla="*/ 403843 h 5940425"/>
                <a:gd name="connsiteX3" fmla="*/ 643271 w 2415330"/>
                <a:gd name="connsiteY3" fmla="*/ 5624268 h 5940425"/>
                <a:gd name="connsiteX4" fmla="*/ 1000592 w 2415330"/>
                <a:gd name="connsiteY4" fmla="*/ 5940425 h 5940425"/>
                <a:gd name="connsiteX5" fmla="*/ 2055330 w 2415330"/>
                <a:gd name="connsiteY5" fmla="*/ 5940425 h 5940425"/>
                <a:gd name="connsiteX6" fmla="*/ 2415330 w 2415330"/>
                <a:gd name="connsiteY6" fmla="*/ 5580425 h 5940425"/>
                <a:gd name="connsiteX7" fmla="*/ 2415330 w 2415330"/>
                <a:gd name="connsiteY7" fmla="*/ 360000 h 5940425"/>
                <a:gd name="connsiteX8" fmla="*/ 2055330 w 2415330"/>
                <a:gd name="connsiteY8" fmla="*/ 0 h 594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5330" h="5940425">
                  <a:moveTo>
                    <a:pt x="2055330" y="0"/>
                  </a:moveTo>
                  <a:lnTo>
                    <a:pt x="360046" y="0"/>
                  </a:lnTo>
                  <a:cubicBezTo>
                    <a:pt x="143997" y="0"/>
                    <a:pt x="-23586" y="189402"/>
                    <a:pt x="2726" y="403843"/>
                  </a:cubicBezTo>
                  <a:lnTo>
                    <a:pt x="643271" y="5624268"/>
                  </a:lnTo>
                  <a:cubicBezTo>
                    <a:pt x="665422" y="5804794"/>
                    <a:pt x="818713" y="5940425"/>
                    <a:pt x="1000592" y="5940425"/>
                  </a:cubicBezTo>
                  <a:lnTo>
                    <a:pt x="2055330" y="5940425"/>
                  </a:lnTo>
                  <a:cubicBezTo>
                    <a:pt x="2254050" y="5940425"/>
                    <a:pt x="2415330" y="5779145"/>
                    <a:pt x="2415330" y="5580425"/>
                  </a:cubicBezTo>
                  <a:lnTo>
                    <a:pt x="2415330" y="360000"/>
                  </a:lnTo>
                  <a:cubicBezTo>
                    <a:pt x="2415330" y="161280"/>
                    <a:pt x="2254050" y="0"/>
                    <a:pt x="2055330" y="0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>
              <a:outerShdw blurRad="609600" dist="228600" sx="98000" sy="98000" algn="tl" rotWithShape="0">
                <a:schemeClr val="accent2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Freeform 157"/>
            <p:cNvSpPr/>
            <p:nvPr/>
          </p:nvSpPr>
          <p:spPr>
            <a:xfrm>
              <a:off x="3557611" y="404812"/>
              <a:ext cx="2415330" cy="5940425"/>
            </a:xfrm>
            <a:custGeom>
              <a:avLst/>
              <a:gdLst>
                <a:gd name="connsiteX0" fmla="*/ 2055330 w 2415330"/>
                <a:gd name="connsiteY0" fmla="*/ 0 h 5940425"/>
                <a:gd name="connsiteX1" fmla="*/ 360046 w 2415330"/>
                <a:gd name="connsiteY1" fmla="*/ 0 h 5940425"/>
                <a:gd name="connsiteX2" fmla="*/ 2726 w 2415330"/>
                <a:gd name="connsiteY2" fmla="*/ 403843 h 5940425"/>
                <a:gd name="connsiteX3" fmla="*/ 643271 w 2415330"/>
                <a:gd name="connsiteY3" fmla="*/ 5624268 h 5940425"/>
                <a:gd name="connsiteX4" fmla="*/ 1000592 w 2415330"/>
                <a:gd name="connsiteY4" fmla="*/ 5940425 h 5940425"/>
                <a:gd name="connsiteX5" fmla="*/ 2055330 w 2415330"/>
                <a:gd name="connsiteY5" fmla="*/ 5940425 h 5940425"/>
                <a:gd name="connsiteX6" fmla="*/ 2415330 w 2415330"/>
                <a:gd name="connsiteY6" fmla="*/ 5580425 h 5940425"/>
                <a:gd name="connsiteX7" fmla="*/ 2415330 w 2415330"/>
                <a:gd name="connsiteY7" fmla="*/ 360000 h 5940425"/>
                <a:gd name="connsiteX8" fmla="*/ 2055330 w 2415330"/>
                <a:gd name="connsiteY8" fmla="*/ 0 h 594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5330" h="5940425">
                  <a:moveTo>
                    <a:pt x="2055330" y="0"/>
                  </a:moveTo>
                  <a:lnTo>
                    <a:pt x="360046" y="0"/>
                  </a:lnTo>
                  <a:cubicBezTo>
                    <a:pt x="143997" y="0"/>
                    <a:pt x="-23586" y="189402"/>
                    <a:pt x="2726" y="403843"/>
                  </a:cubicBezTo>
                  <a:lnTo>
                    <a:pt x="643271" y="5624268"/>
                  </a:lnTo>
                  <a:cubicBezTo>
                    <a:pt x="665422" y="5804794"/>
                    <a:pt x="818713" y="5940425"/>
                    <a:pt x="1000592" y="5940425"/>
                  </a:cubicBezTo>
                  <a:lnTo>
                    <a:pt x="2055330" y="5940425"/>
                  </a:lnTo>
                  <a:cubicBezTo>
                    <a:pt x="2254050" y="5940425"/>
                    <a:pt x="2415330" y="5779145"/>
                    <a:pt x="2415330" y="5580425"/>
                  </a:cubicBezTo>
                  <a:lnTo>
                    <a:pt x="2415330" y="360000"/>
                  </a:lnTo>
                  <a:cubicBezTo>
                    <a:pt x="2415330" y="161280"/>
                    <a:pt x="2254050" y="0"/>
                    <a:pt x="2055330" y="0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>
              <a:innerShdw blurRad="698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Freeform 157"/>
            <p:cNvSpPr/>
            <p:nvPr/>
          </p:nvSpPr>
          <p:spPr>
            <a:xfrm>
              <a:off x="3763174" y="684503"/>
              <a:ext cx="2105998" cy="5381044"/>
            </a:xfrm>
            <a:custGeom>
              <a:avLst/>
              <a:gdLst>
                <a:gd name="connsiteX0" fmla="*/ 2055330 w 2415330"/>
                <a:gd name="connsiteY0" fmla="*/ 0 h 5940425"/>
                <a:gd name="connsiteX1" fmla="*/ 360046 w 2415330"/>
                <a:gd name="connsiteY1" fmla="*/ 0 h 5940425"/>
                <a:gd name="connsiteX2" fmla="*/ 2726 w 2415330"/>
                <a:gd name="connsiteY2" fmla="*/ 403843 h 5940425"/>
                <a:gd name="connsiteX3" fmla="*/ 643271 w 2415330"/>
                <a:gd name="connsiteY3" fmla="*/ 5624268 h 5940425"/>
                <a:gd name="connsiteX4" fmla="*/ 1000592 w 2415330"/>
                <a:gd name="connsiteY4" fmla="*/ 5940425 h 5940425"/>
                <a:gd name="connsiteX5" fmla="*/ 2055330 w 2415330"/>
                <a:gd name="connsiteY5" fmla="*/ 5940425 h 5940425"/>
                <a:gd name="connsiteX6" fmla="*/ 2415330 w 2415330"/>
                <a:gd name="connsiteY6" fmla="*/ 5580425 h 5940425"/>
                <a:gd name="connsiteX7" fmla="*/ 2415330 w 2415330"/>
                <a:gd name="connsiteY7" fmla="*/ 360000 h 5940425"/>
                <a:gd name="connsiteX8" fmla="*/ 2055330 w 2415330"/>
                <a:gd name="connsiteY8" fmla="*/ 0 h 594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5330" h="5940425">
                  <a:moveTo>
                    <a:pt x="2055330" y="0"/>
                  </a:moveTo>
                  <a:lnTo>
                    <a:pt x="360046" y="0"/>
                  </a:lnTo>
                  <a:cubicBezTo>
                    <a:pt x="143997" y="0"/>
                    <a:pt x="-23586" y="189402"/>
                    <a:pt x="2726" y="403843"/>
                  </a:cubicBezTo>
                  <a:lnTo>
                    <a:pt x="643271" y="5624268"/>
                  </a:lnTo>
                  <a:cubicBezTo>
                    <a:pt x="665422" y="5804794"/>
                    <a:pt x="818713" y="5940425"/>
                    <a:pt x="1000592" y="5940425"/>
                  </a:cubicBezTo>
                  <a:lnTo>
                    <a:pt x="2055330" y="5940425"/>
                  </a:lnTo>
                  <a:cubicBezTo>
                    <a:pt x="2254050" y="5940425"/>
                    <a:pt x="2415330" y="5779145"/>
                    <a:pt x="2415330" y="5580425"/>
                  </a:cubicBezTo>
                  <a:lnTo>
                    <a:pt x="2415330" y="360000"/>
                  </a:lnTo>
                  <a:cubicBezTo>
                    <a:pt x="2415330" y="161280"/>
                    <a:pt x="2254050" y="0"/>
                    <a:pt x="2055330" y="0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>
              <a:innerShdw blurRad="698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7"/>
          <p:cNvSpPr txBox="1"/>
          <p:nvPr/>
        </p:nvSpPr>
        <p:spPr>
          <a:xfrm>
            <a:off x="4197827" y="3749234"/>
            <a:ext cx="17051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dirty="0">
                <a:solidFill>
                  <a:schemeClr val="accent4">
                    <a:lumMod val="50000"/>
                    <a:alpha val="60000"/>
                  </a:schemeClr>
                </a:solidFill>
                <a:latin typeface="+mj-ea"/>
                <a:ea typeface="+mj-ea"/>
              </a:rPr>
              <a:t>W</a:t>
            </a:r>
            <a:endParaRPr lang="zh-CN" altLang="en-US" sz="13000" dirty="0">
              <a:solidFill>
                <a:schemeClr val="accent4">
                  <a:lumMod val="50000"/>
                  <a:alpha val="6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文本框 28"/>
          <p:cNvSpPr txBox="1"/>
          <p:nvPr/>
        </p:nvSpPr>
        <p:spPr>
          <a:xfrm>
            <a:off x="3710931" y="1338961"/>
            <a:ext cx="2210484" cy="495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i="1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+mj-ea"/>
                <a:cs typeface="Microsoft YaHei" panose="020B0503020204020204" charset="-122"/>
              </a:rPr>
              <a:t>Weaknesses</a:t>
            </a:r>
            <a:endParaRPr lang="en-US" altLang="zh-CN" sz="2400" b="1" i="1" dirty="0">
              <a:solidFill>
                <a:schemeClr val="bg1"/>
              </a:solidFill>
              <a:effectLst/>
              <a:latin typeface="Trebuchet MS" panose="020B0603020202020204" pitchFamily="34" charset="0"/>
              <a:ea typeface="+mj-ea"/>
              <a:cs typeface="Microsoft YaHei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96447" y="2062909"/>
            <a:ext cx="180000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Apache</a:t>
            </a:r>
            <a:r>
              <a:rPr lang="en-US" altLang="zh-CN" sz="2000" b="1" dirty="0">
                <a:gradFill>
                  <a:gsLst>
                    <a:gs pos="97000">
                      <a:schemeClr val="accent3">
                        <a:lumMod val="50000"/>
                      </a:schemeClr>
                    </a:gs>
                    <a:gs pos="0">
                      <a:schemeClr val="accent3"/>
                    </a:gs>
                  </a:gsLst>
                  <a:lin ang="2700000" scaled="1"/>
                </a:gra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Camel</a:t>
            </a:r>
            <a:endParaRPr lang="en-US" altLang="zh-CN" sz="2000" b="1" dirty="0">
              <a:solidFill>
                <a:schemeClr val="accent6">
                  <a:lumMod val="50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1" name="文本框 29"/>
          <p:cNvSpPr txBox="1"/>
          <p:nvPr/>
        </p:nvSpPr>
        <p:spPr>
          <a:xfrm>
            <a:off x="4031934" y="2627376"/>
            <a:ext cx="1800000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Connecting to server</a:t>
            </a:r>
            <a:endParaRPr lang="en-US" altLang="zh-CN" sz="2000" b="1" dirty="0">
              <a:solidFill>
                <a:schemeClr val="accent6">
                  <a:lumMod val="50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51491" y="3655456"/>
            <a:ext cx="14371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accent4">
                    <a:lumMod val="50000"/>
                    <a:alpha val="60000"/>
                  </a:schemeClr>
                </a:solidFill>
                <a:latin typeface="+mj-ea"/>
                <a:ea typeface="+mj-ea"/>
              </a:rPr>
              <a:t>O</a:t>
            </a:r>
            <a:endParaRPr lang="zh-CN" altLang="en-US" sz="13800" dirty="0">
              <a:solidFill>
                <a:schemeClr val="accent4">
                  <a:lumMod val="50000"/>
                  <a:alpha val="6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273162" y="1338961"/>
            <a:ext cx="1919126" cy="39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i="1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+mj-ea"/>
                <a:cs typeface="Microsoft YaHei" panose="020B0503020204020204" charset="-122"/>
              </a:rPr>
              <a:t>Opportunities</a:t>
            </a:r>
            <a:endParaRPr lang="en-US" altLang="zh-CN" b="1" i="1" dirty="0">
              <a:solidFill>
                <a:schemeClr val="bg1"/>
              </a:solidFill>
              <a:effectLst/>
              <a:latin typeface="Trebuchet MS" panose="020B0603020202020204" pitchFamily="34" charset="0"/>
              <a:ea typeface="+mj-ea"/>
              <a:cs typeface="Microsoft YaHei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713784" y="1961542"/>
            <a:ext cx="1206500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System Admin</a:t>
            </a:r>
            <a:endParaRPr lang="en-US" altLang="zh-CN" sz="2000" b="1" dirty="0">
              <a:solidFill>
                <a:schemeClr val="accent6">
                  <a:lumMod val="50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24345" y="2687320"/>
            <a:ext cx="10953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Git control</a:t>
            </a:r>
            <a:endParaRPr lang="en-US" altLang="zh-CN" sz="2000" b="1" dirty="0">
              <a:solidFill>
                <a:schemeClr val="accent6">
                  <a:lumMod val="50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848262" y="3542398"/>
            <a:ext cx="950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zh-CN" altLang="zh-CN" sz="2000" b="1" dirty="0">
              <a:solidFill>
                <a:schemeClr val="accent6">
                  <a:lumMod val="50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1" name="组合 3"/>
          <p:cNvGrpSpPr/>
          <p:nvPr/>
        </p:nvGrpSpPr>
        <p:grpSpPr>
          <a:xfrm>
            <a:off x="8364560" y="669812"/>
            <a:ext cx="2415331" cy="5445352"/>
            <a:chOff x="8364560" y="404812"/>
            <a:chExt cx="2415331" cy="5940425"/>
          </a:xfrm>
          <a:solidFill>
            <a:schemeClr val="tx1">
              <a:lumMod val="85000"/>
            </a:schemeClr>
          </a:solidFill>
        </p:grpSpPr>
        <p:sp>
          <p:nvSpPr>
            <p:cNvPr id="46" name="Freeform 151"/>
            <p:cNvSpPr/>
            <p:nvPr/>
          </p:nvSpPr>
          <p:spPr>
            <a:xfrm>
              <a:off x="8364560" y="404812"/>
              <a:ext cx="2415331" cy="5940425"/>
            </a:xfrm>
            <a:custGeom>
              <a:avLst/>
              <a:gdLst>
                <a:gd name="connsiteX0" fmla="*/ 2055331 w 2415331"/>
                <a:gd name="connsiteY0" fmla="*/ 0 h 5940425"/>
                <a:gd name="connsiteX1" fmla="*/ 360047 w 2415331"/>
                <a:gd name="connsiteY1" fmla="*/ 0 h 5940425"/>
                <a:gd name="connsiteX2" fmla="*/ 2726 w 2415331"/>
                <a:gd name="connsiteY2" fmla="*/ 403843 h 5940425"/>
                <a:gd name="connsiteX3" fmla="*/ 643273 w 2415331"/>
                <a:gd name="connsiteY3" fmla="*/ 5624268 h 5940425"/>
                <a:gd name="connsiteX4" fmla="*/ 1000593 w 2415331"/>
                <a:gd name="connsiteY4" fmla="*/ 5940425 h 5940425"/>
                <a:gd name="connsiteX5" fmla="*/ 2055331 w 2415331"/>
                <a:gd name="connsiteY5" fmla="*/ 5940425 h 5940425"/>
                <a:gd name="connsiteX6" fmla="*/ 2415331 w 2415331"/>
                <a:gd name="connsiteY6" fmla="*/ 5580425 h 5940425"/>
                <a:gd name="connsiteX7" fmla="*/ 2415331 w 2415331"/>
                <a:gd name="connsiteY7" fmla="*/ 360000 h 5940425"/>
                <a:gd name="connsiteX8" fmla="*/ 2055331 w 2415331"/>
                <a:gd name="connsiteY8" fmla="*/ 0 h 594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5331" h="5940425">
                  <a:moveTo>
                    <a:pt x="2055331" y="0"/>
                  </a:moveTo>
                  <a:lnTo>
                    <a:pt x="360047" y="0"/>
                  </a:lnTo>
                  <a:cubicBezTo>
                    <a:pt x="143998" y="0"/>
                    <a:pt x="-23585" y="189402"/>
                    <a:pt x="2726" y="403843"/>
                  </a:cubicBezTo>
                  <a:lnTo>
                    <a:pt x="643273" y="5624268"/>
                  </a:lnTo>
                  <a:cubicBezTo>
                    <a:pt x="665424" y="5804794"/>
                    <a:pt x="818714" y="5940425"/>
                    <a:pt x="1000593" y="5940425"/>
                  </a:cubicBezTo>
                  <a:lnTo>
                    <a:pt x="2055331" y="5940425"/>
                  </a:lnTo>
                  <a:cubicBezTo>
                    <a:pt x="2254051" y="5940425"/>
                    <a:pt x="2415331" y="5779145"/>
                    <a:pt x="2415331" y="5580425"/>
                  </a:cubicBezTo>
                  <a:lnTo>
                    <a:pt x="2415331" y="360000"/>
                  </a:lnTo>
                  <a:cubicBezTo>
                    <a:pt x="2415331" y="161280"/>
                    <a:pt x="2254051" y="0"/>
                    <a:pt x="2055331" y="0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>
              <a:outerShdw blurRad="609600" dist="228600" sx="98000" sy="98000" algn="tl" rotWithShape="0">
                <a:schemeClr val="accent2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" name="Freeform 151"/>
            <p:cNvSpPr/>
            <p:nvPr/>
          </p:nvSpPr>
          <p:spPr>
            <a:xfrm>
              <a:off x="8364560" y="404812"/>
              <a:ext cx="2415331" cy="5940425"/>
            </a:xfrm>
            <a:custGeom>
              <a:avLst/>
              <a:gdLst>
                <a:gd name="connsiteX0" fmla="*/ 2055331 w 2415331"/>
                <a:gd name="connsiteY0" fmla="*/ 0 h 5940425"/>
                <a:gd name="connsiteX1" fmla="*/ 360047 w 2415331"/>
                <a:gd name="connsiteY1" fmla="*/ 0 h 5940425"/>
                <a:gd name="connsiteX2" fmla="*/ 2726 w 2415331"/>
                <a:gd name="connsiteY2" fmla="*/ 403843 h 5940425"/>
                <a:gd name="connsiteX3" fmla="*/ 643273 w 2415331"/>
                <a:gd name="connsiteY3" fmla="*/ 5624268 h 5940425"/>
                <a:gd name="connsiteX4" fmla="*/ 1000593 w 2415331"/>
                <a:gd name="connsiteY4" fmla="*/ 5940425 h 5940425"/>
                <a:gd name="connsiteX5" fmla="*/ 2055331 w 2415331"/>
                <a:gd name="connsiteY5" fmla="*/ 5940425 h 5940425"/>
                <a:gd name="connsiteX6" fmla="*/ 2415331 w 2415331"/>
                <a:gd name="connsiteY6" fmla="*/ 5580425 h 5940425"/>
                <a:gd name="connsiteX7" fmla="*/ 2415331 w 2415331"/>
                <a:gd name="connsiteY7" fmla="*/ 360000 h 5940425"/>
                <a:gd name="connsiteX8" fmla="*/ 2055331 w 2415331"/>
                <a:gd name="connsiteY8" fmla="*/ 0 h 594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5331" h="5940425">
                  <a:moveTo>
                    <a:pt x="2055331" y="0"/>
                  </a:moveTo>
                  <a:lnTo>
                    <a:pt x="360047" y="0"/>
                  </a:lnTo>
                  <a:cubicBezTo>
                    <a:pt x="143998" y="0"/>
                    <a:pt x="-23585" y="189402"/>
                    <a:pt x="2726" y="403843"/>
                  </a:cubicBezTo>
                  <a:lnTo>
                    <a:pt x="643273" y="5624268"/>
                  </a:lnTo>
                  <a:cubicBezTo>
                    <a:pt x="665424" y="5804794"/>
                    <a:pt x="818714" y="5940425"/>
                    <a:pt x="1000593" y="5940425"/>
                  </a:cubicBezTo>
                  <a:lnTo>
                    <a:pt x="2055331" y="5940425"/>
                  </a:lnTo>
                  <a:cubicBezTo>
                    <a:pt x="2254051" y="5940425"/>
                    <a:pt x="2415331" y="5779145"/>
                    <a:pt x="2415331" y="5580425"/>
                  </a:cubicBezTo>
                  <a:lnTo>
                    <a:pt x="2415331" y="360000"/>
                  </a:lnTo>
                  <a:cubicBezTo>
                    <a:pt x="2415331" y="161280"/>
                    <a:pt x="2254051" y="0"/>
                    <a:pt x="2055331" y="0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>
              <a:innerShdw blurRad="698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0" name="Freeform 157"/>
          <p:cNvSpPr/>
          <p:nvPr/>
        </p:nvSpPr>
        <p:spPr>
          <a:xfrm>
            <a:off x="8615362" y="926194"/>
            <a:ext cx="1913726" cy="4903106"/>
          </a:xfrm>
          <a:custGeom>
            <a:avLst/>
            <a:gdLst>
              <a:gd name="connsiteX0" fmla="*/ 2055330 w 2415330"/>
              <a:gd name="connsiteY0" fmla="*/ 0 h 5940425"/>
              <a:gd name="connsiteX1" fmla="*/ 360046 w 2415330"/>
              <a:gd name="connsiteY1" fmla="*/ 0 h 5940425"/>
              <a:gd name="connsiteX2" fmla="*/ 2726 w 2415330"/>
              <a:gd name="connsiteY2" fmla="*/ 403843 h 5940425"/>
              <a:gd name="connsiteX3" fmla="*/ 643271 w 2415330"/>
              <a:gd name="connsiteY3" fmla="*/ 5624268 h 5940425"/>
              <a:gd name="connsiteX4" fmla="*/ 1000592 w 2415330"/>
              <a:gd name="connsiteY4" fmla="*/ 5940425 h 5940425"/>
              <a:gd name="connsiteX5" fmla="*/ 2055330 w 2415330"/>
              <a:gd name="connsiteY5" fmla="*/ 5940425 h 5940425"/>
              <a:gd name="connsiteX6" fmla="*/ 2415330 w 2415330"/>
              <a:gd name="connsiteY6" fmla="*/ 5580425 h 5940425"/>
              <a:gd name="connsiteX7" fmla="*/ 2415330 w 2415330"/>
              <a:gd name="connsiteY7" fmla="*/ 360000 h 5940425"/>
              <a:gd name="connsiteX8" fmla="*/ 2055330 w 2415330"/>
              <a:gd name="connsiteY8" fmla="*/ 0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5330" h="5940425">
                <a:moveTo>
                  <a:pt x="2055330" y="0"/>
                </a:moveTo>
                <a:lnTo>
                  <a:pt x="360046" y="0"/>
                </a:lnTo>
                <a:cubicBezTo>
                  <a:pt x="143997" y="0"/>
                  <a:pt x="-23586" y="189402"/>
                  <a:pt x="2726" y="403843"/>
                </a:cubicBezTo>
                <a:lnTo>
                  <a:pt x="643271" y="5624268"/>
                </a:lnTo>
                <a:cubicBezTo>
                  <a:pt x="665422" y="5804794"/>
                  <a:pt x="818713" y="5940425"/>
                  <a:pt x="1000592" y="5940425"/>
                </a:cubicBezTo>
                <a:lnTo>
                  <a:pt x="2055330" y="5940425"/>
                </a:lnTo>
                <a:cubicBezTo>
                  <a:pt x="2254050" y="5940425"/>
                  <a:pt x="2415330" y="5779145"/>
                  <a:pt x="2415330" y="5580425"/>
                </a:cubicBezTo>
                <a:lnTo>
                  <a:pt x="2415330" y="360000"/>
                </a:lnTo>
                <a:cubicBezTo>
                  <a:pt x="2415330" y="161280"/>
                  <a:pt x="2254050" y="0"/>
                  <a:pt x="2055330" y="0"/>
                </a:cubicBezTo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  <a:effectLst>
            <a:innerShdw blurRad="698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文本框 48"/>
          <p:cNvSpPr txBox="1"/>
          <p:nvPr/>
        </p:nvSpPr>
        <p:spPr>
          <a:xfrm>
            <a:off x="8719983" y="1284335"/>
            <a:ext cx="1684822" cy="495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i="1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+mj-ea"/>
                <a:cs typeface="Microsoft YaHei" panose="020B0503020204020204" charset="-122"/>
              </a:rPr>
              <a:t>Treats</a:t>
            </a:r>
            <a:endParaRPr lang="en-US" altLang="zh-CN" sz="2400" b="1" i="1" dirty="0">
              <a:solidFill>
                <a:schemeClr val="bg1"/>
              </a:solidFill>
              <a:effectLst/>
              <a:latin typeface="Trebuchet MS" panose="020B0603020202020204" pitchFamily="34" charset="0"/>
              <a:ea typeface="+mj-ea"/>
              <a:cs typeface="Microsoft YaHei" panose="020B050302020402020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730612" y="2076341"/>
            <a:ext cx="180000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Knowledge</a:t>
            </a:r>
            <a:endParaRPr lang="en-US" altLang="zh-CN" sz="1600" b="1" dirty="0">
              <a:solidFill>
                <a:schemeClr val="accent6">
                  <a:lumMod val="50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6" name="文本框 47"/>
          <p:cNvSpPr txBox="1"/>
          <p:nvPr/>
        </p:nvSpPr>
        <p:spPr>
          <a:xfrm>
            <a:off x="9234476" y="3688235"/>
            <a:ext cx="128778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3800">
                <a:solidFill>
                  <a:schemeClr val="accent4">
                    <a:alpha val="6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>
                <a:solidFill>
                  <a:schemeClr val="accent4">
                    <a:lumMod val="50000"/>
                    <a:alpha val="80000"/>
                  </a:schemeClr>
                </a:solidFill>
              </a:rPr>
              <a:t>T</a:t>
            </a:r>
            <a:endParaRPr lang="zh-CN" altLang="en-US" dirty="0">
              <a:solidFill>
                <a:schemeClr val="accent4">
                  <a:lumMod val="50000"/>
                  <a:alpha val="80000"/>
                </a:schemeClr>
              </a:solidFill>
            </a:endParaRPr>
          </a:p>
        </p:txBody>
      </p:sp>
      <p:pic>
        <p:nvPicPr>
          <p:cNvPr id="57" name="图片 4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447" y="5320306"/>
            <a:ext cx="1466258" cy="1466257"/>
          </a:xfrm>
          <a:prstGeom prst="rect">
            <a:avLst/>
          </a:prstGeom>
        </p:spPr>
      </p:pic>
      <p:pic>
        <p:nvPicPr>
          <p:cNvPr id="58" name="图片 2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44376" flipH="1">
            <a:off x="175149" y="5780061"/>
            <a:ext cx="947591" cy="947591"/>
          </a:xfrm>
          <a:prstGeom prst="rect">
            <a:avLst/>
          </a:prstGeom>
        </p:spPr>
      </p:pic>
      <p:pic>
        <p:nvPicPr>
          <p:cNvPr id="59" name="图片 2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1605" flipH="1">
            <a:off x="11310105" y="296885"/>
            <a:ext cx="740053" cy="740053"/>
          </a:xfrm>
          <a:prstGeom prst="rect">
            <a:avLst/>
          </a:prstGeom>
        </p:spPr>
      </p:pic>
      <p:sp>
        <p:nvSpPr>
          <p:cNvPr id="60" name="文本框 20"/>
          <p:cNvSpPr txBox="1"/>
          <p:nvPr/>
        </p:nvSpPr>
        <p:spPr>
          <a:xfrm>
            <a:off x="1253189" y="1284335"/>
            <a:ext cx="1862367" cy="495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i="1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+mj-ea"/>
                <a:cs typeface="Microsoft YaHei" panose="020B0503020204020204" charset="-122"/>
              </a:rPr>
              <a:t>Strengths</a:t>
            </a:r>
            <a:endParaRPr lang="en-US" altLang="zh-CN" sz="2400" b="1" i="1" dirty="0">
              <a:solidFill>
                <a:schemeClr val="bg1"/>
              </a:solidFill>
              <a:effectLst/>
              <a:latin typeface="Trebuchet MS" panose="020B0603020202020204" pitchFamily="34" charset="0"/>
              <a:ea typeface="+mj-ea"/>
              <a:cs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2" y="607750"/>
            <a:ext cx="8686796" cy="2334247"/>
          </a:xfrm>
        </p:spPr>
        <p:txBody>
          <a:bodyPr anchor="t">
            <a:normAutofit/>
          </a:bodyPr>
          <a:lstStyle/>
          <a:p>
            <a:pPr algn="ctr"/>
            <a:r>
              <a:rPr lang="en-US" sz="54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en-US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824" y="2072287"/>
            <a:ext cx="8989888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200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824" y="3360680"/>
            <a:ext cx="68684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kn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473724" y="1830986"/>
            <a:ext cx="11435509" cy="4726236"/>
          </a:xfrm>
          <a:prstGeom prst="roundRect">
            <a:avLst/>
          </a:prstGeom>
          <a:ln w="19050"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32054" y="2227137"/>
            <a:ext cx="4307596" cy="1656309"/>
          </a:xfrm>
          <a:prstGeom prst="ellips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32054" y="4598478"/>
            <a:ext cx="4307596" cy="1656309"/>
          </a:xfrm>
          <a:prstGeom prst="ellips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87182" y="3330201"/>
            <a:ext cx="4307596" cy="1656309"/>
          </a:xfrm>
          <a:prstGeom prst="ellips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56176" y="2624444"/>
            <a:ext cx="29525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Setting up the servers and installation of HBase.</a:t>
            </a:r>
            <a:endParaRPr lang="en-US" sz="2100" b="1" dirty="0">
              <a:solidFill>
                <a:schemeClr val="accent6">
                  <a:lumMod val="50000"/>
                </a:schemeClr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43534" y="3686273"/>
            <a:ext cx="3194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Conversion of an XML file to JSON and validating the JSON file.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56176" y="4906235"/>
            <a:ext cx="29486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Finally transferring the JSON file to servers via Apache camel.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800" y="643349"/>
            <a:ext cx="9584920" cy="2334248"/>
          </a:xfrm>
        </p:spPr>
        <p:txBody>
          <a:bodyPr anchor="t">
            <a:normAutofit/>
          </a:bodyPr>
          <a:lstStyle/>
          <a:p>
            <a:pPr algn="ctr"/>
            <a:r>
              <a:rPr lang="en-US" sz="4800" i="1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of Interns</a:t>
            </a:r>
            <a:endParaRPr lang="en-US" sz="4800" i="1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853" y="1582679"/>
            <a:ext cx="11722814" cy="5389460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19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Name:</a:t>
            </a:r>
            <a:r>
              <a:rPr lang="en-US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3100" i="0" dirty="0">
                <a:solidFill>
                  <a:srgbClr val="FFFFFF"/>
                </a:solidFill>
                <a:latin typeface="Trebuchet MS" panose="020B0603020202020204" pitchFamily="34" charset="0"/>
              </a:rPr>
              <a:t>Rohan Sakkarwal </a:t>
            </a:r>
            <a:r>
              <a:rPr lang="en-US" i="0" dirty="0">
                <a:solidFill>
                  <a:srgbClr val="FFFFFF"/>
                </a:solidFill>
                <a:latin typeface="Trebuchet MS" panose="020B0603020202020204" pitchFamily="34" charset="0"/>
              </a:rPr>
              <a:t>	  </a:t>
            </a:r>
            <a:r>
              <a:rPr lang="en-US" sz="19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Age: </a:t>
            </a:r>
            <a:r>
              <a:rPr lang="en-US" sz="3100" i="0" dirty="0">
                <a:solidFill>
                  <a:srgbClr val="FFFFFF"/>
                </a:solidFill>
                <a:latin typeface="Trebuchet MS" panose="020B0603020202020204" pitchFamily="34" charset="0"/>
              </a:rPr>
              <a:t>20years</a:t>
            </a:r>
            <a:endParaRPr lang="en-US" sz="3100" i="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endParaRPr lang="en-US" b="1" i="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r>
              <a:rPr lang="en-US" sz="2600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~ 4th</a:t>
            </a:r>
            <a:r>
              <a:rPr lang="en-US" sz="2600" i="0" dirty="0">
                <a:solidFill>
                  <a:srgbClr val="FFFFFF"/>
                </a:solidFill>
                <a:latin typeface="Trebuchet MS" panose="020B0603020202020204" pitchFamily="34" charset="0"/>
              </a:rPr>
              <a:t> year student pursuing </a:t>
            </a:r>
            <a:r>
              <a:rPr lang="en-US" sz="2600" b="1" dirty="0">
                <a:solidFill>
                  <a:srgbClr val="FFFFFF"/>
                </a:solidFill>
                <a:latin typeface="Trebuchet MS" panose="020B0603020202020204" pitchFamily="34" charset="0"/>
              </a:rPr>
              <a:t>Bachelor in Technology</a:t>
            </a:r>
            <a:r>
              <a:rPr lang="en-US" sz="2600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n-US" sz="2600" i="0" dirty="0">
                <a:solidFill>
                  <a:srgbClr val="FFFFFF"/>
                </a:solidFill>
                <a:latin typeface="Trebuchet MS" panose="020B0603020202020204" pitchFamily="34" charset="0"/>
              </a:rPr>
              <a:t>in </a:t>
            </a:r>
            <a:endParaRPr lang="en-US" sz="2600" i="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r>
              <a:rPr lang="en-US" sz="2600" i="0" dirty="0">
                <a:solidFill>
                  <a:srgbClr val="FFFFFF"/>
                </a:solidFill>
                <a:latin typeface="Trebuchet MS" panose="020B0603020202020204" pitchFamily="34" charset="0"/>
              </a:rPr>
              <a:t>                 </a:t>
            </a:r>
            <a:r>
              <a:rPr lang="en-US" sz="2600" b="1" dirty="0">
                <a:solidFill>
                  <a:srgbClr val="FFFFFF"/>
                </a:solidFill>
                <a:latin typeface="Trebuchet MS" panose="020B0603020202020204" pitchFamily="34" charset="0"/>
              </a:rPr>
              <a:t>Computer Engineering </a:t>
            </a:r>
            <a:r>
              <a:rPr lang="en-US" sz="2600" i="0" dirty="0">
                <a:solidFill>
                  <a:srgbClr val="FFFFFF"/>
                </a:solidFill>
                <a:latin typeface="Trebuchet MS" panose="020B0603020202020204" pitchFamily="34" charset="0"/>
              </a:rPr>
              <a:t>from </a:t>
            </a:r>
            <a:r>
              <a:rPr lang="en-US" sz="2600" b="1" dirty="0">
                <a:solidFill>
                  <a:srgbClr val="FFFFFF"/>
                </a:solidFill>
                <a:latin typeface="Trebuchet MS" panose="020B0603020202020204" pitchFamily="34" charset="0"/>
              </a:rPr>
              <a:t>DTU</a:t>
            </a:r>
            <a:r>
              <a:rPr lang="en-US" sz="2600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.</a:t>
            </a:r>
            <a:endParaRPr lang="en-US" b="1" i="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~ </a:t>
            </a:r>
            <a:r>
              <a:rPr lang="en-US" sz="31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Internship at Siemens</a:t>
            </a:r>
            <a:r>
              <a:rPr lang="en-US" sz="33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i="0" dirty="0">
                <a:solidFill>
                  <a:srgbClr val="FFFFFF"/>
                </a:solidFill>
                <a:latin typeface="Trebuchet MS" panose="020B0603020202020204" pitchFamily="34" charset="0"/>
              </a:rPr>
              <a:t>(29</a:t>
            </a:r>
            <a:r>
              <a:rPr lang="en-US" sz="2400" i="0" baseline="30000" dirty="0">
                <a:solidFill>
                  <a:srgbClr val="FFFFFF"/>
                </a:solidFill>
                <a:latin typeface="Trebuchet MS" panose="020B0603020202020204" pitchFamily="34" charset="0"/>
              </a:rPr>
              <a:t>th</a:t>
            </a:r>
            <a:r>
              <a:rPr lang="en-US" sz="2400" i="0" dirty="0">
                <a:solidFill>
                  <a:srgbClr val="FFFFFF"/>
                </a:solidFill>
                <a:latin typeface="Trebuchet MS" panose="020B0603020202020204" pitchFamily="34" charset="0"/>
              </a:rPr>
              <a:t> May,23 to 28</a:t>
            </a:r>
            <a:r>
              <a:rPr lang="en-US" sz="2400" i="0" baseline="30000" dirty="0">
                <a:solidFill>
                  <a:srgbClr val="FFFFFF"/>
                </a:solidFill>
                <a:latin typeface="Trebuchet MS" panose="020B0603020202020204" pitchFamily="34" charset="0"/>
              </a:rPr>
              <a:t>th</a:t>
            </a:r>
            <a:r>
              <a:rPr lang="en-US" sz="2400" i="0" dirty="0">
                <a:solidFill>
                  <a:srgbClr val="FFFFFF"/>
                </a:solidFill>
                <a:latin typeface="Trebuchet MS" panose="020B0603020202020204" pitchFamily="34" charset="0"/>
              </a:rPr>
              <a:t> July)</a:t>
            </a:r>
            <a:endParaRPr lang="en-US" i="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~ </a:t>
            </a:r>
            <a:r>
              <a:rPr lang="en-US" sz="2400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Good hands in </a:t>
            </a:r>
            <a:r>
              <a:rPr lang="en-US" sz="24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coding</a:t>
            </a:r>
            <a:r>
              <a:rPr lang="en-US" sz="2400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 and have </a:t>
            </a:r>
            <a:r>
              <a:rPr lang="en-US" sz="24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knowledge</a:t>
            </a:r>
            <a:r>
              <a:rPr lang="en-US" sz="2400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 about  </a:t>
            </a:r>
            <a:r>
              <a:rPr lang="en-US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				</a:t>
            </a:r>
            <a:endParaRPr lang="en-US" b="1" i="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r>
              <a:rPr lang="en-US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	</a:t>
            </a:r>
            <a:r>
              <a:rPr lang="en-US" i="0" dirty="0">
                <a:solidFill>
                  <a:srgbClr val="FFFFFF"/>
                </a:solidFill>
                <a:latin typeface="Trebuchet MS" panose="020B0603020202020204" pitchFamily="34" charset="0"/>
              </a:rPr>
              <a:t>-&gt; C++, JAVA</a:t>
            </a:r>
            <a:endParaRPr lang="en-US" i="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r>
              <a:rPr lang="en-US" i="0" dirty="0">
                <a:solidFill>
                  <a:srgbClr val="FFFFFF"/>
                </a:solidFill>
                <a:latin typeface="Trebuchet MS" panose="020B0603020202020204" pitchFamily="34" charset="0"/>
              </a:rPr>
              <a:t>	-&gt; OOPS , DBMS</a:t>
            </a:r>
            <a:endParaRPr lang="en-US" i="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r>
              <a:rPr lang="en-US" i="0" dirty="0">
                <a:solidFill>
                  <a:srgbClr val="FFFFFF"/>
                </a:solidFill>
                <a:latin typeface="Trebuchet MS" panose="020B0603020202020204" pitchFamily="34" charset="0"/>
              </a:rPr>
              <a:t>	-&gt; Web Development</a:t>
            </a:r>
            <a:endParaRPr lang="en-US" i="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~ </a:t>
            </a:r>
            <a:r>
              <a:rPr lang="en-US" sz="30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Hobbies</a:t>
            </a:r>
            <a:endParaRPr lang="en-US" sz="3000" b="1" i="0" dirty="0">
              <a:solidFill>
                <a:schemeClr val="accent1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	-&gt; </a:t>
            </a:r>
            <a:r>
              <a:rPr lang="en-US" i="0" dirty="0">
                <a:solidFill>
                  <a:srgbClr val="FFFFFF"/>
                </a:solidFill>
                <a:latin typeface="Trebuchet MS" panose="020B0603020202020204" pitchFamily="34" charset="0"/>
              </a:rPr>
              <a:t>Sports (National Level player in Basketball)</a:t>
            </a:r>
            <a:endParaRPr lang="en-US" i="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r>
              <a:rPr lang="en-US" i="0" dirty="0">
                <a:solidFill>
                  <a:srgbClr val="FFFFFF"/>
                </a:solidFill>
                <a:latin typeface="Trebuchet MS" panose="020B0603020202020204" pitchFamily="34" charset="0"/>
              </a:rPr>
              <a:t>	-&gt; Dance (Won street battles)</a:t>
            </a:r>
            <a:endParaRPr lang="en-US" i="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r>
              <a:rPr lang="en-US" i="0" dirty="0">
                <a:solidFill>
                  <a:srgbClr val="FFFFFF"/>
                </a:solidFill>
                <a:latin typeface="Trebuchet MS" panose="020B0603020202020204" pitchFamily="34" charset="0"/>
              </a:rPr>
              <a:t>	-&gt; Orange belt in Taekwondo</a:t>
            </a:r>
            <a:endParaRPr lang="en-US" i="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hild in a blue shirt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937" y="2230376"/>
            <a:ext cx="2903536" cy="29035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2" y="569423"/>
            <a:ext cx="8686796" cy="2334247"/>
          </a:xfrm>
        </p:spPr>
        <p:txBody>
          <a:bodyPr anchor="t">
            <a:normAutofit/>
          </a:bodyPr>
          <a:lstStyle/>
          <a:p>
            <a:pPr algn="ctr"/>
            <a:r>
              <a:rPr lang="en-US" sz="54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 SCOPE</a:t>
            </a:r>
            <a:endParaRPr lang="en-US" sz="54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9849" y="2051137"/>
            <a:ext cx="986424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en-US" sz="2200"/>
          </a:p>
        </p:txBody>
      </p:sp>
      <p:sp>
        <p:nvSpPr>
          <p:cNvPr id="4" name="Rectangle: Diagonal Corners Rounded 3"/>
          <p:cNvSpPr/>
          <p:nvPr/>
        </p:nvSpPr>
        <p:spPr>
          <a:xfrm>
            <a:off x="925678" y="1883884"/>
            <a:ext cx="4670891" cy="2334247"/>
          </a:xfrm>
          <a:prstGeom prst="round2DiagRect">
            <a:avLst/>
          </a:prstGeom>
          <a:ln w="38100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/>
          <p:cNvSpPr/>
          <p:nvPr/>
        </p:nvSpPr>
        <p:spPr>
          <a:xfrm>
            <a:off x="6786390" y="3745734"/>
            <a:ext cx="4670891" cy="1961003"/>
          </a:xfrm>
          <a:prstGeom prst="round2DiagRect">
            <a:avLst/>
          </a:prstGeom>
          <a:ln w="28575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8125" y="2266580"/>
            <a:ext cx="35694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Implementation of code to transfer file to server 2 and convert it from JSON to XML in order to do further analysis.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0564" y="4146006"/>
            <a:ext cx="42257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The data can be used for further data analytics, machine learning techniques and static modelling.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842" y="914515"/>
            <a:ext cx="5021183" cy="1934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SKILLS LEARNED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4580" y="2258170"/>
            <a:ext cx="6135079" cy="393069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norm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400" b="1" dirty="0">
                <a:solidFill>
                  <a:srgbClr val="92D050"/>
                </a:solidFill>
                <a:latin typeface="Trebuchet MS" panose="020B0603020202020204" pitchFamily="34" charset="0"/>
              </a:rPr>
              <a:t>PROJECT MANAGEMENT</a:t>
            </a:r>
            <a:endParaRPr lang="en-US" sz="2400" b="1" dirty="0">
              <a:solidFill>
                <a:srgbClr val="92D050"/>
              </a:solidFill>
              <a:latin typeface="Trebuchet MS" panose="020B0603020202020204" pitchFamily="34" charset="0"/>
            </a:endParaRP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>
                <a:latin typeface="Trebuchet MS" panose="020B0603020202020204" pitchFamily="34" charset="0"/>
              </a:rPr>
              <a:t>As an intern, we were given an opportunity to work on a project. This experience helped us improve our project management skills such as planning, prioritizing and executing.</a:t>
            </a:r>
            <a:endParaRPr lang="en-US" sz="2000" dirty="0">
              <a:latin typeface="Trebuchet MS" panose="020B0603020202020204" pitchFamily="34" charset="0"/>
            </a:endParaRP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sz="2000" dirty="0">
              <a:latin typeface="Trebuchet MS" panose="020B0603020202020204" pitchFamily="34" charset="0"/>
            </a:endParaRP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400" b="1" dirty="0">
                <a:solidFill>
                  <a:srgbClr val="92D050"/>
                </a:solidFill>
                <a:latin typeface="Trebuchet MS" panose="020B0603020202020204" pitchFamily="34" charset="0"/>
              </a:rPr>
              <a:t>EXPERIENCE</a:t>
            </a:r>
            <a:endParaRPr lang="en-US" sz="2400" b="1" dirty="0">
              <a:solidFill>
                <a:srgbClr val="92D050"/>
              </a:solidFill>
              <a:latin typeface="Trebuchet MS" panose="020B0603020202020204" pitchFamily="34" charset="0"/>
            </a:endParaRP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>
                <a:latin typeface="Trebuchet MS" panose="020B0603020202020204" pitchFamily="34" charset="0"/>
              </a:rPr>
              <a:t>Through this internship, we have acquired valuable experience and developed new skills.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4" name="Picture 3" descr="Wavy 3D art"/>
          <p:cNvPicPr>
            <a:picLocks noChangeAspect="1"/>
          </p:cNvPicPr>
          <p:nvPr/>
        </p:nvPicPr>
        <p:blipFill rotWithShape="1">
          <a:blip r:embed="rId1"/>
          <a:srcRect l="16877" r="13153" b="3"/>
          <a:stretch>
            <a:fillRect/>
          </a:stretch>
        </p:blipFill>
        <p:spPr>
          <a:xfrm>
            <a:off x="6652949" y="657369"/>
            <a:ext cx="4994209" cy="55314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/>
          <p:cNvSpPr txBox="1"/>
          <p:nvPr/>
        </p:nvSpPr>
        <p:spPr>
          <a:xfrm rot="21043119">
            <a:off x="1018434" y="1681130"/>
            <a:ext cx="5599610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b="1" dirty="0">
                <a:effectLst>
                  <a:outerShdw blurRad="215900" sx="102000" sy="102000" algn="ctr" rotWithShape="0">
                    <a:schemeClr val="accent2">
                      <a:alpha val="24000"/>
                    </a:schemeClr>
                  </a:outerShdw>
                </a:effectLst>
                <a:latin typeface="Jokerman" panose="04090605060D0602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THANK</a:t>
            </a:r>
            <a:endParaRPr lang="en-US" altLang="zh-CN" sz="11500" b="1" dirty="0">
              <a:effectLst>
                <a:outerShdw blurRad="215900" sx="102000" sy="102000" algn="ctr" rotWithShape="0">
                  <a:schemeClr val="accent2">
                    <a:alpha val="24000"/>
                  </a:schemeClr>
                </a:outerShdw>
              </a:effectLst>
              <a:latin typeface="Jokerman" panose="04090605060D060207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altLang="zh-CN" sz="11500" b="1" dirty="0">
                <a:effectLst>
                  <a:outerShdw blurRad="215900" sx="102000" sy="102000" algn="ctr" rotWithShape="0">
                    <a:schemeClr val="accent2">
                      <a:alpha val="24000"/>
                    </a:schemeClr>
                  </a:outerShdw>
                </a:effectLst>
                <a:latin typeface="Jokerman" panose="04090605060D0602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You</a:t>
            </a:r>
            <a:endParaRPr lang="en-US" altLang="zh-CN" sz="11500" b="1" dirty="0">
              <a:effectLst>
                <a:outerShdw blurRad="215900" sx="102000" sy="102000" algn="ctr" rotWithShape="0">
                  <a:schemeClr val="accent2">
                    <a:alpha val="24000"/>
                  </a:schemeClr>
                </a:outerShdw>
              </a:effectLst>
              <a:latin typeface="Jokerman" panose="04090605060D060207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 rot="485789">
            <a:off x="8292287" y="2838980"/>
            <a:ext cx="4161222" cy="3929047"/>
            <a:chOff x="7940039" y="2166624"/>
            <a:chExt cx="4686755" cy="4686755"/>
          </a:xfrm>
          <a:effectLst>
            <a:outerShdw blurRad="317500" dist="508000" dir="2700000" algn="tl" rotWithShape="0">
              <a:srgbClr val="3B310B">
                <a:alpha val="30000"/>
              </a:srgbClr>
            </a:outerShdw>
          </a:effectLst>
        </p:grpSpPr>
        <p:pic>
          <p:nvPicPr>
            <p:cNvPr id="24" name="图片 23" descr="桌子上的手机&#10;&#10;中度可信度描述已自动生成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26639" flipH="1">
              <a:off x="7940039" y="2166624"/>
              <a:ext cx="4686755" cy="4686755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194068">
              <a:off x="9178877" y="3132875"/>
              <a:ext cx="1751501" cy="1751501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 rot="10800000">
            <a:off x="809819" y="5740680"/>
            <a:ext cx="2879557" cy="834027"/>
            <a:chOff x="6096000" y="2059577"/>
            <a:chExt cx="3420140" cy="990600"/>
          </a:xfrm>
        </p:grpSpPr>
        <p:cxnSp>
          <p:nvCxnSpPr>
            <p:cNvPr id="2" name="直接连接符 19"/>
            <p:cNvCxnSpPr/>
            <p:nvPr/>
          </p:nvCxnSpPr>
          <p:spPr>
            <a:xfrm>
              <a:off x="6376851" y="2554877"/>
              <a:ext cx="3139289" cy="0"/>
            </a:xfrm>
            <a:prstGeom prst="line">
              <a:avLst/>
            </a:prstGeom>
            <a:ln w="63500" cap="rnd">
              <a:gradFill>
                <a:gsLst>
                  <a:gs pos="0">
                    <a:schemeClr val="accent4"/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flipV="1">
              <a:off x="6096000" y="2059577"/>
              <a:ext cx="495300" cy="495300"/>
            </a:xfrm>
            <a:prstGeom prst="arc">
              <a:avLst/>
            </a:prstGeom>
            <a:ln w="63500" cap="rnd">
              <a:gradFill>
                <a:gsLst>
                  <a:gs pos="0">
                    <a:schemeClr val="accent4"/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弧形 21"/>
            <p:cNvSpPr/>
            <p:nvPr/>
          </p:nvSpPr>
          <p:spPr>
            <a:xfrm>
              <a:off x="6096000" y="2554877"/>
              <a:ext cx="495300" cy="495300"/>
            </a:xfrm>
            <a:prstGeom prst="arc">
              <a:avLst/>
            </a:prstGeom>
            <a:ln w="63500" cap="rnd">
              <a:gradFill>
                <a:gsLst>
                  <a:gs pos="0">
                    <a:schemeClr val="accent4"/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1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1605" flipH="1">
            <a:off x="11265278" y="453880"/>
            <a:ext cx="740053" cy="740053"/>
          </a:xfrm>
          <a:prstGeom prst="rect">
            <a:avLst/>
          </a:prstGeom>
        </p:spPr>
      </p:pic>
      <p:pic>
        <p:nvPicPr>
          <p:cNvPr id="13" name="图片 12" descr="桌子上的苹果&#10;&#10;低可信度描述已自动生成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15" y="312062"/>
            <a:ext cx="1371050" cy="1371050"/>
          </a:xfrm>
          <a:prstGeom prst="rect">
            <a:avLst/>
          </a:prstGeom>
          <a:effectLst>
            <a:outerShdw blurRad="368300" dist="139700" dir="10800000" algn="r" rotWithShape="0">
              <a:srgbClr val="3B310B">
                <a:alpha val="43000"/>
              </a:srgbClr>
            </a:outerShdw>
          </a:effectLst>
        </p:spPr>
      </p:pic>
      <p:pic>
        <p:nvPicPr>
          <p:cNvPr id="9" name="图片 8" descr="黑暗里有星球&#10;&#10;中度可信度描述已自动生成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0038">
            <a:off x="6983785" y="4526941"/>
            <a:ext cx="1125117" cy="1125117"/>
          </a:xfrm>
          <a:prstGeom prst="rect">
            <a:avLst/>
          </a:prstGeom>
          <a:effectLst>
            <a:outerShdw blurRad="177800" dist="88900" dir="5400000" sx="97000" sy="97000" algn="t" rotWithShape="0">
              <a:srgbClr val="3B310B">
                <a:alpha val="6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904" y="1165459"/>
            <a:ext cx="11722814" cy="5389460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19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Name:</a:t>
            </a:r>
            <a:r>
              <a:rPr lang="en-US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3100" i="0" dirty="0">
                <a:solidFill>
                  <a:srgbClr val="FFFFFF"/>
                </a:solidFill>
                <a:latin typeface="Trebuchet MS" panose="020B0603020202020204" pitchFamily="34" charset="0"/>
              </a:rPr>
              <a:t>Ankit Kumar</a:t>
            </a:r>
            <a:r>
              <a:rPr lang="en-US" i="0" dirty="0">
                <a:solidFill>
                  <a:srgbClr val="FFFFFF"/>
                </a:solidFill>
                <a:latin typeface="Trebuchet MS" panose="020B0603020202020204" pitchFamily="34" charset="0"/>
              </a:rPr>
              <a:t>	  </a:t>
            </a:r>
            <a:r>
              <a:rPr lang="en-US" sz="19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Age: </a:t>
            </a:r>
            <a:r>
              <a:rPr lang="en-US" sz="3100" i="0" dirty="0">
                <a:solidFill>
                  <a:srgbClr val="FFFFFF"/>
                </a:solidFill>
                <a:latin typeface="Trebuchet MS" panose="020B0603020202020204" pitchFamily="34" charset="0"/>
              </a:rPr>
              <a:t>21years</a:t>
            </a:r>
            <a:endParaRPr lang="en-US" sz="3100" i="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endParaRPr lang="en-US" b="1" i="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r>
              <a:rPr lang="en-US" sz="2600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~ 4th</a:t>
            </a:r>
            <a:r>
              <a:rPr lang="en-US" sz="2600" i="0" dirty="0">
                <a:solidFill>
                  <a:srgbClr val="FFFFFF"/>
                </a:solidFill>
                <a:latin typeface="Trebuchet MS" panose="020B0603020202020204" pitchFamily="34" charset="0"/>
              </a:rPr>
              <a:t> year student pursuing </a:t>
            </a:r>
            <a:r>
              <a:rPr lang="en-US" sz="2600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Bachelor in Technology</a:t>
            </a:r>
            <a:r>
              <a:rPr lang="en-US" sz="2600" i="0" dirty="0">
                <a:solidFill>
                  <a:srgbClr val="FFFFFF"/>
                </a:solidFill>
                <a:latin typeface="Trebuchet MS" panose="020B0603020202020204" pitchFamily="34" charset="0"/>
              </a:rPr>
              <a:t> in </a:t>
            </a:r>
            <a:endParaRPr lang="en-US" sz="2600" i="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r>
              <a:rPr lang="en-US" sz="2600" i="0" dirty="0">
                <a:solidFill>
                  <a:srgbClr val="FFFFFF"/>
                </a:solidFill>
                <a:latin typeface="Trebuchet MS" panose="020B0603020202020204" pitchFamily="34" charset="0"/>
              </a:rPr>
              <a:t>                 Information Technology</a:t>
            </a:r>
            <a:r>
              <a:rPr lang="en-US" sz="2600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n-US" sz="2600" i="0" dirty="0">
                <a:solidFill>
                  <a:srgbClr val="FFFFFF"/>
                </a:solidFill>
                <a:latin typeface="Trebuchet MS" panose="020B0603020202020204" pitchFamily="34" charset="0"/>
              </a:rPr>
              <a:t>from </a:t>
            </a:r>
            <a:r>
              <a:rPr lang="en-US" sz="2600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DTU.</a:t>
            </a:r>
            <a:endParaRPr lang="en-US" b="1" i="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~ </a:t>
            </a:r>
            <a:r>
              <a:rPr lang="en-US" sz="31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Internship at Siemens</a:t>
            </a:r>
            <a:r>
              <a:rPr lang="en-US" sz="33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i="0" dirty="0">
                <a:solidFill>
                  <a:srgbClr val="FFFFFF"/>
                </a:solidFill>
                <a:latin typeface="Trebuchet MS" panose="020B0603020202020204" pitchFamily="34" charset="0"/>
              </a:rPr>
              <a:t>(29</a:t>
            </a:r>
            <a:r>
              <a:rPr lang="en-US" sz="2400" i="0" baseline="30000" dirty="0">
                <a:solidFill>
                  <a:srgbClr val="FFFFFF"/>
                </a:solidFill>
                <a:latin typeface="Trebuchet MS" panose="020B0603020202020204" pitchFamily="34" charset="0"/>
              </a:rPr>
              <a:t>th</a:t>
            </a:r>
            <a:r>
              <a:rPr lang="en-US" sz="2400" i="0" dirty="0">
                <a:solidFill>
                  <a:srgbClr val="FFFFFF"/>
                </a:solidFill>
                <a:latin typeface="Trebuchet MS" panose="020B0603020202020204" pitchFamily="34" charset="0"/>
              </a:rPr>
              <a:t> May,23 to 28</a:t>
            </a:r>
            <a:r>
              <a:rPr lang="en-US" sz="2400" i="0" baseline="30000" dirty="0">
                <a:solidFill>
                  <a:srgbClr val="FFFFFF"/>
                </a:solidFill>
                <a:latin typeface="Trebuchet MS" panose="020B0603020202020204" pitchFamily="34" charset="0"/>
              </a:rPr>
              <a:t>th</a:t>
            </a:r>
            <a:r>
              <a:rPr lang="en-US" sz="2400" i="0" dirty="0">
                <a:solidFill>
                  <a:srgbClr val="FFFFFF"/>
                </a:solidFill>
                <a:latin typeface="Trebuchet MS" panose="020B0603020202020204" pitchFamily="34" charset="0"/>
              </a:rPr>
              <a:t> July)</a:t>
            </a:r>
            <a:endParaRPr lang="en-US" i="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~ </a:t>
            </a:r>
            <a:r>
              <a:rPr lang="en-US" sz="2400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Good hands in </a:t>
            </a:r>
            <a:r>
              <a:rPr lang="en-US" sz="24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coding</a:t>
            </a:r>
            <a:r>
              <a:rPr lang="en-US" sz="2400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 and have </a:t>
            </a:r>
            <a:r>
              <a:rPr lang="en-US" sz="24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knowledge</a:t>
            </a:r>
            <a:r>
              <a:rPr lang="en-US" sz="2400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 about  </a:t>
            </a:r>
            <a:r>
              <a:rPr lang="en-US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				</a:t>
            </a:r>
            <a:endParaRPr lang="en-US" b="1" i="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r>
              <a:rPr lang="en-US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	</a:t>
            </a:r>
            <a:r>
              <a:rPr lang="en-US" i="0" dirty="0">
                <a:solidFill>
                  <a:srgbClr val="FFFFFF"/>
                </a:solidFill>
                <a:latin typeface="Trebuchet MS" panose="020B0603020202020204" pitchFamily="34" charset="0"/>
              </a:rPr>
              <a:t>-&gt; C++,JAVA</a:t>
            </a:r>
            <a:endParaRPr lang="en-US" i="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r>
              <a:rPr lang="en-US" i="0" dirty="0">
                <a:solidFill>
                  <a:srgbClr val="FFFFFF"/>
                </a:solidFill>
                <a:latin typeface="Trebuchet MS" panose="020B0603020202020204" pitchFamily="34" charset="0"/>
              </a:rPr>
              <a:t>	-&gt; ML</a:t>
            </a:r>
            <a:endParaRPr lang="en-US" i="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r>
              <a:rPr lang="en-US" i="0" dirty="0">
                <a:solidFill>
                  <a:srgbClr val="FFFFFF"/>
                </a:solidFill>
                <a:latin typeface="Trebuchet MS" panose="020B0603020202020204" pitchFamily="34" charset="0"/>
              </a:rPr>
              <a:t>	-&gt; Web Development</a:t>
            </a:r>
            <a:endParaRPr lang="en-US" i="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~ </a:t>
            </a:r>
            <a:r>
              <a:rPr lang="en-US" sz="30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Hobbies</a:t>
            </a:r>
            <a:endParaRPr lang="en-US" sz="3000" b="1" i="0" dirty="0">
              <a:solidFill>
                <a:schemeClr val="accent1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	-&gt; </a:t>
            </a:r>
            <a:r>
              <a:rPr lang="en-US" i="0" dirty="0">
                <a:solidFill>
                  <a:srgbClr val="FFFFFF"/>
                </a:solidFill>
                <a:latin typeface="Trebuchet MS" panose="020B0603020202020204" pitchFamily="34" charset="0"/>
              </a:rPr>
              <a:t>Reading books</a:t>
            </a:r>
            <a:endParaRPr lang="en-US" i="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r>
              <a:rPr lang="en-US" i="0" dirty="0">
                <a:solidFill>
                  <a:srgbClr val="FFFFFF"/>
                </a:solidFill>
                <a:latin typeface="Trebuchet MS" panose="020B0603020202020204" pitchFamily="34" charset="0"/>
              </a:rPr>
              <a:t>	-&gt; Blogging</a:t>
            </a:r>
            <a:endParaRPr lang="en-US" i="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r>
              <a:rPr lang="en-US" i="0" dirty="0">
                <a:solidFill>
                  <a:srgbClr val="FFFFFF"/>
                </a:solidFill>
                <a:latin typeface="Trebuchet MS" panose="020B0603020202020204" pitchFamily="34" charset="0"/>
              </a:rPr>
              <a:t>	</a:t>
            </a:r>
            <a:endParaRPr lang="en-US" i="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MG_20220808_013855 (1)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6810" y="1988185"/>
            <a:ext cx="2292350" cy="269875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5423" y="990454"/>
            <a:ext cx="60907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Name :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2400" dirty="0">
                <a:latin typeface="Trebuchet MS" panose="020B0603020202020204" pitchFamily="34" charset="0"/>
              </a:rPr>
              <a:t>Parvesh Kumar Sirmoria</a:t>
            </a:r>
            <a:r>
              <a:rPr lang="en-US" sz="1600" dirty="0">
                <a:latin typeface="Trebuchet MS" panose="020B0603020202020204" pitchFamily="34" charset="0"/>
              </a:rPr>
              <a:t>         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Age :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2400" dirty="0">
                <a:latin typeface="Trebuchet MS" panose="020B0603020202020204" pitchFamily="34" charset="0"/>
              </a:rPr>
              <a:t>21</a:t>
            </a:r>
            <a:endParaRPr lang="en-US" sz="2400" dirty="0">
              <a:latin typeface="Trebuchet MS" panose="020B06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370" y="1806143"/>
            <a:ext cx="679536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Calibri" panose="020F0502020204030204"/>
              <a:buChar char="-"/>
            </a:pPr>
            <a:r>
              <a:rPr lang="en-US" sz="2200" dirty="0">
                <a:latin typeface="Trebuchet MS" panose="020B0603020202020204" pitchFamily="34" charset="0"/>
              </a:rPr>
              <a:t>4th year student pursuing Bachelor of Technology in Computer Engineering from DTU.</a:t>
            </a:r>
            <a:endParaRPr lang="en-US" sz="2200" dirty="0">
              <a:latin typeface="Trebuchet MS" panose="020B06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8370" y="2821188"/>
            <a:ext cx="66648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Calibri" panose="020F0502020204030204"/>
              <a:buChar char="-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Internship Period: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200" dirty="0">
                <a:latin typeface="Trebuchet MS" panose="020B0603020202020204" pitchFamily="34" charset="0"/>
              </a:rPr>
              <a:t>29th May,23 to 28th July,23</a:t>
            </a:r>
            <a:endParaRPr lang="en-US" sz="2200" dirty="0"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8370" y="3529236"/>
            <a:ext cx="848638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Calibri" panose="020F0502020204030204"/>
              <a:buChar char="-"/>
            </a:pPr>
            <a:r>
              <a:rPr lang="en-US" sz="2200" dirty="0">
                <a:latin typeface="Trebuchet MS" panose="020B0603020202020204" pitchFamily="34" charset="0"/>
              </a:rPr>
              <a:t>Likes to do Competitive Programming and have interest in fields like Cyber Forensics, Malware detection and Ethical Hacking.</a:t>
            </a:r>
            <a:endParaRPr lang="en-US" sz="2200" dirty="0">
              <a:latin typeface="Trebuchet MS" panose="020B06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03" y="4678202"/>
            <a:ext cx="659182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Hobbies :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Calibri" panose="020F0502020204030204"/>
              <a:buChar char="-"/>
            </a:pPr>
            <a:r>
              <a:rPr lang="en-US" sz="2200" dirty="0">
                <a:latin typeface="Trebuchet MS" panose="020B0603020202020204" pitchFamily="34" charset="0"/>
              </a:rPr>
              <a:t>Likes to play Chess and Cricket.</a:t>
            </a:r>
            <a:endParaRPr lang="en-US" sz="2200" dirty="0">
              <a:latin typeface="Trebuchet MS" panose="020B0603020202020204" pitchFamily="34" charset="0"/>
            </a:endParaRPr>
          </a:p>
          <a:p>
            <a:pPr marL="285750" indent="-285750">
              <a:buFont typeface="Calibri" panose="020F0502020204030204"/>
              <a:buChar char="-"/>
            </a:pPr>
            <a:r>
              <a:rPr lang="en-US" sz="2200" dirty="0">
                <a:latin typeface="Trebuchet MS" panose="020B0603020202020204" pitchFamily="34" charset="0"/>
              </a:rPr>
              <a:t>Used to participate in singing competitions.</a:t>
            </a:r>
            <a:endParaRPr lang="en-US" sz="2200" dirty="0">
              <a:latin typeface="Trebuchet MS" panose="020B0603020202020204" pitchFamily="34" charset="0"/>
            </a:endParaRPr>
          </a:p>
          <a:p>
            <a:pPr marL="285750" indent="-285750">
              <a:buFont typeface="Calibri" panose="020F0502020204030204"/>
              <a:buChar char="-"/>
            </a:pPr>
            <a:r>
              <a:rPr lang="en-US" sz="2200" dirty="0">
                <a:latin typeface="Trebuchet MS" panose="020B0603020202020204" pitchFamily="34" charset="0"/>
              </a:rPr>
              <a:t>Loves to write poems.</a:t>
            </a:r>
            <a:endParaRPr lang="en-US" sz="2200" dirty="0">
              <a:latin typeface="Trebuchet MS" panose="020B0603020202020204" pitchFamily="34" charset="0"/>
            </a:endParaRPr>
          </a:p>
        </p:txBody>
      </p:sp>
      <p:pic>
        <p:nvPicPr>
          <p:cNvPr id="10" name="Picture 9" descr="A person smiling with his hands in his pockets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585" y="2123846"/>
            <a:ext cx="2610307" cy="26103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6382" y="844844"/>
            <a:ext cx="8686796" cy="2334247"/>
          </a:xfrm>
        </p:spPr>
        <p:txBody>
          <a:bodyPr anchor="t">
            <a:normAutofit/>
          </a:bodyPr>
          <a:lstStyle/>
          <a:p>
            <a:pPr algn="ctr"/>
            <a:r>
              <a:rPr lang="en-US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have we done in these 2 months?</a:t>
            </a:r>
            <a:endParaRPr lang="en-US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7870" y="2716754"/>
            <a:ext cx="505889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400" b="1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Month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  <a:p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-&gt;</a:t>
            </a:r>
            <a:r>
              <a:rPr lang="en-US" sz="2200" dirty="0">
                <a:latin typeface="Trebuchet MS" panose="020B0603020202020204" pitchFamily="34" charset="0"/>
              </a:rPr>
              <a:t> </a:t>
            </a:r>
            <a:r>
              <a:rPr lang="en-US" sz="2200" dirty="0">
                <a:solidFill>
                  <a:schemeClr val="accent3">
                    <a:lumMod val="40000"/>
                    <a:lumOff val="60000"/>
                  </a:schemeClr>
                </a:solidFill>
                <a:latin typeface="Trebuchet MS" panose="020B0603020202020204" pitchFamily="34" charset="0"/>
              </a:rPr>
              <a:t>Overview about Energy IP.</a:t>
            </a:r>
            <a:endParaRPr lang="en-US" sz="2200" dirty="0">
              <a:solidFill>
                <a:schemeClr val="accent3">
                  <a:lumMod val="40000"/>
                  <a:lumOff val="6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-&gt;</a:t>
            </a:r>
            <a:r>
              <a:rPr lang="en-US" sz="2200" dirty="0">
                <a:latin typeface="Trebuchet MS" panose="020B0603020202020204" pitchFamily="34" charset="0"/>
              </a:rPr>
              <a:t> </a:t>
            </a:r>
            <a:r>
              <a:rPr lang="en-US" sz="2200" dirty="0">
                <a:solidFill>
                  <a:schemeClr val="accent3">
                    <a:lumMod val="40000"/>
                    <a:lumOff val="60000"/>
                  </a:schemeClr>
                </a:solidFill>
                <a:latin typeface="Trebuchet MS" panose="020B0603020202020204" pitchFamily="34" charset="0"/>
              </a:rPr>
              <a:t>Strengthen our technical aspects        like: -</a:t>
            </a:r>
            <a:endParaRPr lang="en-US" sz="2200" dirty="0">
              <a:solidFill>
                <a:schemeClr val="accent3">
                  <a:lumMod val="40000"/>
                  <a:lumOff val="60000"/>
                </a:schemeClr>
              </a:solidFill>
              <a:latin typeface="Trebuchet MS" panose="020B0603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>
                    <a:lumMod val="40000"/>
                    <a:lumOff val="60000"/>
                  </a:schemeClr>
                </a:solidFill>
                <a:latin typeface="Trebuchet MS" panose="020B0603020202020204" pitchFamily="34" charset="0"/>
              </a:rPr>
              <a:t>JAVA</a:t>
            </a:r>
            <a:endParaRPr lang="en-US" sz="2200" dirty="0">
              <a:solidFill>
                <a:schemeClr val="accent3">
                  <a:lumMod val="40000"/>
                  <a:lumOff val="60000"/>
                </a:schemeClr>
              </a:solidFill>
              <a:latin typeface="Trebuchet MS" panose="020B0603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>
                    <a:lumMod val="40000"/>
                    <a:lumOff val="60000"/>
                  </a:schemeClr>
                </a:solidFill>
                <a:latin typeface="Trebuchet MS" panose="020B0603020202020204" pitchFamily="34" charset="0"/>
              </a:rPr>
              <a:t>OOPS</a:t>
            </a:r>
            <a:endParaRPr lang="en-US" sz="2200" dirty="0">
              <a:solidFill>
                <a:schemeClr val="accent3">
                  <a:lumMod val="40000"/>
                  <a:lumOff val="60000"/>
                </a:schemeClr>
              </a:solidFill>
              <a:latin typeface="Trebuchet MS" panose="020B0603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>
                    <a:lumMod val="40000"/>
                    <a:lumOff val="60000"/>
                  </a:schemeClr>
                </a:solidFill>
                <a:latin typeface="Trebuchet MS" panose="020B0603020202020204" pitchFamily="34" charset="0"/>
              </a:rPr>
              <a:t>Spring boot</a:t>
            </a:r>
            <a:endParaRPr lang="en-US" sz="2200" dirty="0">
              <a:solidFill>
                <a:schemeClr val="accent3">
                  <a:lumMod val="40000"/>
                  <a:lumOff val="60000"/>
                </a:schemeClr>
              </a:solidFill>
              <a:latin typeface="Trebuchet MS" panose="020B0603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>
                    <a:lumMod val="40000"/>
                    <a:lumOff val="60000"/>
                  </a:schemeClr>
                </a:solidFill>
                <a:latin typeface="Trebuchet MS" panose="020B0603020202020204" pitchFamily="34" charset="0"/>
              </a:rPr>
              <a:t>Apache camel</a:t>
            </a:r>
            <a:endParaRPr lang="en-US" sz="2200" dirty="0">
              <a:solidFill>
                <a:schemeClr val="accent3">
                  <a:lumMod val="40000"/>
                  <a:lumOff val="60000"/>
                </a:schemeClr>
              </a:solidFill>
              <a:latin typeface="Trebuchet MS" panose="020B0603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18672" y="4716454"/>
            <a:ext cx="42432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400" b="1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Month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  <a:p>
            <a:pPr algn="ctr"/>
            <a:r>
              <a:rPr lang="en-US" sz="2200" dirty="0">
                <a:solidFill>
                  <a:srgbClr val="FFFF00"/>
                </a:solidFill>
                <a:latin typeface="Trebuchet MS" panose="020B0603020202020204" pitchFamily="34" charset="0"/>
              </a:rPr>
              <a:t>Started working on the project</a:t>
            </a:r>
            <a:endParaRPr lang="en-US" sz="2200" dirty="0">
              <a:solidFill>
                <a:srgbClr val="FFFF00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3810" y="541000"/>
            <a:ext cx="76461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INTRODUCTION</a:t>
            </a:r>
            <a:endParaRPr lang="en-US" altLang="zh-CN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sz="4400" dirty="0">
              <a:gradFill>
                <a:gsLst>
                  <a:gs pos="85000">
                    <a:schemeClr val="accent4"/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215900" sx="102000" sy="102000" algn="ctr" rotWithShape="0">
                  <a:schemeClr val="accent2">
                    <a:alpha val="24000"/>
                  </a:scheme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7" name="组合 15"/>
          <p:cNvGrpSpPr/>
          <p:nvPr/>
        </p:nvGrpSpPr>
        <p:grpSpPr>
          <a:xfrm flipH="1">
            <a:off x="5965371" y="1466850"/>
            <a:ext cx="6116969" cy="5181600"/>
            <a:chOff x="-1900845" y="-1696244"/>
            <a:chExt cx="4004890" cy="3392488"/>
          </a:xfrm>
        </p:grpSpPr>
        <p:sp>
          <p:nvSpPr>
            <p:cNvPr id="8" name="矩形 77"/>
            <p:cNvSpPr/>
            <p:nvPr/>
          </p:nvSpPr>
          <p:spPr>
            <a:xfrm>
              <a:off x="-1900845" y="-1696244"/>
              <a:ext cx="4004890" cy="3392488"/>
            </a:xfrm>
            <a:custGeom>
              <a:avLst/>
              <a:gdLst>
                <a:gd name="connsiteX0" fmla="*/ 720001 w 4004890"/>
                <a:gd name="connsiteY0" fmla="*/ 0 h 3392488"/>
                <a:gd name="connsiteX1" fmla="*/ 3284570 w 4004890"/>
                <a:gd name="connsiteY1" fmla="*/ 0 h 3392488"/>
                <a:gd name="connsiteX2" fmla="*/ 3987067 w 4004890"/>
                <a:gd name="connsiteY2" fmla="*/ 877791 h 3392488"/>
                <a:gd name="connsiteX3" fmla="*/ 3548511 w 4004890"/>
                <a:gd name="connsiteY3" fmla="*/ 2830279 h 3392488"/>
                <a:gd name="connsiteX4" fmla="*/ 2846014 w 4004890"/>
                <a:gd name="connsiteY4" fmla="*/ 3392488 h 3392488"/>
                <a:gd name="connsiteX5" fmla="*/ 738274 w 4004890"/>
                <a:gd name="connsiteY5" fmla="*/ 3392488 h 3392488"/>
                <a:gd name="connsiteX6" fmla="*/ 18306 w 4004890"/>
                <a:gd name="connsiteY6" fmla="*/ 2679226 h 3392488"/>
                <a:gd name="connsiteX7" fmla="*/ 33 w 4004890"/>
                <a:gd name="connsiteY7" fmla="*/ 726738 h 3392488"/>
                <a:gd name="connsiteX8" fmla="*/ 720001 w 4004890"/>
                <a:gd name="connsiteY8" fmla="*/ 0 h 339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4890" h="3392488">
                  <a:moveTo>
                    <a:pt x="720001" y="0"/>
                  </a:moveTo>
                  <a:lnTo>
                    <a:pt x="3284570" y="0"/>
                  </a:lnTo>
                  <a:cubicBezTo>
                    <a:pt x="3746096" y="0"/>
                    <a:pt x="4088212" y="427484"/>
                    <a:pt x="3987067" y="877791"/>
                  </a:cubicBezTo>
                  <a:lnTo>
                    <a:pt x="3548511" y="2830279"/>
                  </a:lnTo>
                  <a:cubicBezTo>
                    <a:pt x="3474637" y="3159171"/>
                    <a:pt x="3183101" y="3392488"/>
                    <a:pt x="2846014" y="3392488"/>
                  </a:cubicBezTo>
                  <a:lnTo>
                    <a:pt x="738274" y="3392488"/>
                  </a:lnTo>
                  <a:cubicBezTo>
                    <a:pt x="343110" y="3392488"/>
                    <a:pt x="22004" y="3074373"/>
                    <a:pt x="18306" y="2679226"/>
                  </a:cubicBezTo>
                  <a:lnTo>
                    <a:pt x="33" y="726738"/>
                  </a:lnTo>
                  <a:cubicBezTo>
                    <a:pt x="-3715" y="326305"/>
                    <a:pt x="319551" y="0"/>
                    <a:pt x="720001" y="0"/>
                  </a:cubicBezTo>
                </a:path>
              </a:pathLst>
            </a:custGeom>
            <a:gradFill flip="none" rotWithShape="1">
              <a:gsLst>
                <a:gs pos="0">
                  <a:schemeClr val="accent2">
                    <a:lumMod val="50000"/>
                    <a:lumOff val="50000"/>
                  </a:schemeClr>
                </a:gs>
                <a:gs pos="85000">
                  <a:schemeClr val="accent2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609600" dist="228600" sx="98000" sy="98000" algn="tl" rotWithShape="0">
                <a:schemeClr val="accent2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矩形 77"/>
            <p:cNvSpPr/>
            <p:nvPr/>
          </p:nvSpPr>
          <p:spPr>
            <a:xfrm>
              <a:off x="-1900845" y="-1696244"/>
              <a:ext cx="4004890" cy="3392488"/>
            </a:xfrm>
            <a:custGeom>
              <a:avLst/>
              <a:gdLst>
                <a:gd name="connsiteX0" fmla="*/ 720001 w 4004890"/>
                <a:gd name="connsiteY0" fmla="*/ 0 h 3392488"/>
                <a:gd name="connsiteX1" fmla="*/ 3284570 w 4004890"/>
                <a:gd name="connsiteY1" fmla="*/ 0 h 3392488"/>
                <a:gd name="connsiteX2" fmla="*/ 3987067 w 4004890"/>
                <a:gd name="connsiteY2" fmla="*/ 877791 h 3392488"/>
                <a:gd name="connsiteX3" fmla="*/ 3548511 w 4004890"/>
                <a:gd name="connsiteY3" fmla="*/ 2830279 h 3392488"/>
                <a:gd name="connsiteX4" fmla="*/ 2846014 w 4004890"/>
                <a:gd name="connsiteY4" fmla="*/ 3392488 h 3392488"/>
                <a:gd name="connsiteX5" fmla="*/ 738274 w 4004890"/>
                <a:gd name="connsiteY5" fmla="*/ 3392488 h 3392488"/>
                <a:gd name="connsiteX6" fmla="*/ 18306 w 4004890"/>
                <a:gd name="connsiteY6" fmla="*/ 2679226 h 3392488"/>
                <a:gd name="connsiteX7" fmla="*/ 33 w 4004890"/>
                <a:gd name="connsiteY7" fmla="*/ 726738 h 3392488"/>
                <a:gd name="connsiteX8" fmla="*/ 720001 w 4004890"/>
                <a:gd name="connsiteY8" fmla="*/ 0 h 339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4890" h="3392488">
                  <a:moveTo>
                    <a:pt x="720001" y="0"/>
                  </a:moveTo>
                  <a:lnTo>
                    <a:pt x="3284570" y="0"/>
                  </a:lnTo>
                  <a:cubicBezTo>
                    <a:pt x="3746096" y="0"/>
                    <a:pt x="4088212" y="427484"/>
                    <a:pt x="3987067" y="877791"/>
                  </a:cubicBezTo>
                  <a:lnTo>
                    <a:pt x="3548511" y="2830279"/>
                  </a:lnTo>
                  <a:cubicBezTo>
                    <a:pt x="3474637" y="3159171"/>
                    <a:pt x="3183101" y="3392488"/>
                    <a:pt x="2846014" y="3392488"/>
                  </a:cubicBezTo>
                  <a:lnTo>
                    <a:pt x="738274" y="3392488"/>
                  </a:lnTo>
                  <a:cubicBezTo>
                    <a:pt x="343110" y="3392488"/>
                    <a:pt x="22004" y="3074373"/>
                    <a:pt x="18306" y="2679226"/>
                  </a:cubicBezTo>
                  <a:lnTo>
                    <a:pt x="33" y="726738"/>
                  </a:lnTo>
                  <a:cubicBezTo>
                    <a:pt x="-3715" y="326305"/>
                    <a:pt x="319551" y="0"/>
                    <a:pt x="720001" y="0"/>
                  </a:cubicBezTo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84000">
                  <a:schemeClr val="accent2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innerShdw blurRad="342900">
                <a:schemeClr val="bg1">
                  <a:alpha val="78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40"/>
          <p:cNvGrpSpPr/>
          <p:nvPr/>
        </p:nvGrpSpPr>
        <p:grpSpPr>
          <a:xfrm>
            <a:off x="660400" y="2324100"/>
            <a:ext cx="7823200" cy="3467100"/>
            <a:chOff x="660400" y="2324100"/>
            <a:chExt cx="7823200" cy="3467100"/>
          </a:xfrm>
        </p:grpSpPr>
        <p:sp>
          <p:nvSpPr>
            <p:cNvPr id="11" name="矩形: 圆角 38"/>
            <p:cNvSpPr/>
            <p:nvPr/>
          </p:nvSpPr>
          <p:spPr>
            <a:xfrm>
              <a:off x="660400" y="2324100"/>
              <a:ext cx="7823200" cy="346710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50000"/>
                    <a:lumOff val="50000"/>
                  </a:schemeClr>
                </a:gs>
                <a:gs pos="85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673100" dist="254000" sx="104000" sy="104000" algn="tl" rotWithShape="0">
                <a:schemeClr val="accent2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39"/>
            <p:cNvSpPr/>
            <p:nvPr/>
          </p:nvSpPr>
          <p:spPr>
            <a:xfrm>
              <a:off x="660400" y="2324100"/>
              <a:ext cx="7823200" cy="34671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alpha val="79000"/>
                  </a:schemeClr>
                </a:gs>
                <a:gs pos="84000">
                  <a:schemeClr val="accent4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698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42" descr="卡通人物&#10;&#10;低可信度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65371" y="1596571"/>
            <a:ext cx="4639129" cy="4639129"/>
          </a:xfrm>
          <a:prstGeom prst="rect">
            <a:avLst/>
          </a:prstGeom>
          <a:effectLst>
            <a:outerShdw blurRad="317500" dist="381000" dir="2700000" algn="tl" rotWithShape="0">
              <a:schemeClr val="accent3">
                <a:lumMod val="50000"/>
                <a:alpha val="30000"/>
              </a:schemeClr>
            </a:outerShdw>
          </a:effectLst>
        </p:spPr>
      </p:pic>
      <p:sp>
        <p:nvSpPr>
          <p:cNvPr id="14" name="文本框 49"/>
          <p:cNvSpPr txBox="1"/>
          <p:nvPr/>
        </p:nvSpPr>
        <p:spPr>
          <a:xfrm>
            <a:off x="1064098" y="2573770"/>
            <a:ext cx="4697412" cy="93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latin typeface="Trebuchet MS" panose="020B0603020202020204" pitchFamily="34" charset="0"/>
                <a:cs typeface="Times New Roman" panose="02020603050405020304" pitchFamily="18" charset="0"/>
              </a:rPr>
              <a:t>Project Name: </a:t>
            </a:r>
            <a:r>
              <a:rPr lang="en-US" altLang="zh-CN" sz="2400" b="1" dirty="0">
                <a:solidFill>
                  <a:schemeClr val="tx2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Non-Technical Losses   		Analytics project</a:t>
            </a:r>
            <a:endParaRPr lang="en-US" altLang="zh-CN" sz="1600" b="1" dirty="0">
              <a:solidFill>
                <a:schemeClr val="tx2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文本框 50"/>
          <p:cNvSpPr txBox="1"/>
          <p:nvPr/>
        </p:nvSpPr>
        <p:spPr>
          <a:xfrm>
            <a:off x="984059" y="3633443"/>
            <a:ext cx="6785610" cy="17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2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~ Aims to leverage </a:t>
            </a:r>
            <a:endParaRPr lang="en-US" altLang="zh-CN" dirty="0">
              <a:solidFill>
                <a:schemeClr val="tx2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2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	advanced data analytics, </a:t>
            </a:r>
            <a:endParaRPr lang="en-US" altLang="zh-CN" dirty="0">
              <a:solidFill>
                <a:schemeClr val="tx2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2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	machine learning techniques, and </a:t>
            </a:r>
            <a:endParaRPr lang="en-US" altLang="zh-CN" dirty="0">
              <a:solidFill>
                <a:schemeClr val="tx2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2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	statistical modeling </a:t>
            </a:r>
            <a:endParaRPr lang="en-US" altLang="zh-CN" dirty="0">
              <a:solidFill>
                <a:schemeClr val="tx2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2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to analyze vast amounts of data collected from various sources. </a:t>
            </a:r>
            <a:endParaRPr lang="en-US" altLang="zh-CN" dirty="0">
              <a:solidFill>
                <a:schemeClr val="tx2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data flow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85" y="907285"/>
            <a:ext cx="10572829" cy="50434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6">
                <a:lumMod val="50000"/>
              </a:schemeClr>
            </a:solidFill>
            <a:prstDash val="dash"/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64" y="1407591"/>
            <a:ext cx="8476180" cy="2843357"/>
          </a:xfrm>
        </p:spPr>
        <p:txBody>
          <a:bodyPr anchor="t">
            <a:normAutofit/>
          </a:bodyPr>
          <a:lstStyle/>
          <a:p>
            <a:r>
              <a:rPr lang="en-US" altLang="zh-CN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PROJECT </a:t>
            </a:r>
            <a:r>
              <a:rPr lang="en-US" altLang="zh-CN" sz="6000" b="1" i="1" dirty="0">
                <a:effectLst>
                  <a:outerShdw blurRad="215900" sx="102000" sy="102000" algn="ctr" rotWithShape="0">
                    <a:schemeClr val="accent2">
                      <a:alpha val="24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				 </a:t>
            </a:r>
            <a:br>
              <a:rPr lang="en-US" altLang="zh-CN" sz="6000" b="1" i="1" dirty="0">
                <a:effectLst>
                  <a:outerShdw blurRad="215900" sx="102000" sy="102000" algn="ctr" rotWithShape="0">
                    <a:schemeClr val="accent2">
                      <a:alpha val="24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</a:br>
            <a:r>
              <a:rPr lang="en-US" altLang="zh-CN" sz="6000" b="1" i="1" dirty="0">
                <a:effectLst>
                  <a:outerShdw blurRad="215900" sx="102000" sy="102000" algn="ctr" rotWithShape="0">
                    <a:schemeClr val="accent2">
                      <a:alpha val="24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           </a:t>
            </a:r>
            <a:r>
              <a:rPr lang="en-US" altLang="zh-CN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DESCRIPTION</a:t>
            </a:r>
            <a:endParaRPr lang="en-US" altLang="zh-CN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pic>
        <p:nvPicPr>
          <p:cNvPr id="3" name="Picture 2" descr="image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4951" y="5025867"/>
            <a:ext cx="2156460" cy="1133475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3484636" y="374547"/>
            <a:ext cx="5219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endParaRPr lang="en-US" altLang="zh-CN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图片 5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242377" y="215758"/>
            <a:ext cx="1869897" cy="1869897"/>
          </a:xfrm>
          <a:prstGeom prst="rect">
            <a:avLst/>
          </a:prstGeom>
          <a:effectLst>
            <a:outerShdw blurRad="279400" dist="127000" dir="2700000" algn="tl" rotWithShape="0">
              <a:schemeClr val="accent1">
                <a:lumMod val="90000"/>
                <a:lumOff val="10000"/>
                <a:alpha val="50000"/>
              </a:schemeClr>
            </a:outerShdw>
          </a:effectLst>
        </p:spPr>
      </p:pic>
      <p:grpSp>
        <p:nvGrpSpPr>
          <p:cNvPr id="7198" name="组合 7197"/>
          <p:cNvGrpSpPr/>
          <p:nvPr/>
        </p:nvGrpSpPr>
        <p:grpSpPr>
          <a:xfrm>
            <a:off x="1318560" y="1739255"/>
            <a:ext cx="2755451" cy="5118735"/>
            <a:chOff x="2034540" y="2415903"/>
            <a:chExt cx="2445596" cy="5118521"/>
          </a:xfrm>
        </p:grpSpPr>
        <p:grpSp>
          <p:nvGrpSpPr>
            <p:cNvPr id="7182" name="组合 7181"/>
            <p:cNvGrpSpPr/>
            <p:nvPr/>
          </p:nvGrpSpPr>
          <p:grpSpPr>
            <a:xfrm>
              <a:off x="2034540" y="2415903"/>
              <a:ext cx="2418942" cy="5118521"/>
              <a:chOff x="-2037986" y="2936603"/>
              <a:chExt cx="2300468" cy="5118521"/>
            </a:xfrm>
          </p:grpSpPr>
          <p:sp>
            <p:nvSpPr>
              <p:cNvPr id="7180" name="Freeform 7178"/>
              <p:cNvSpPr/>
              <p:nvPr/>
            </p:nvSpPr>
            <p:spPr>
              <a:xfrm>
                <a:off x="-2037986" y="2936603"/>
                <a:ext cx="2300468" cy="5118521"/>
              </a:xfrm>
              <a:custGeom>
                <a:avLst/>
                <a:gdLst>
                  <a:gd name="connsiteX0" fmla="*/ 360000 w 2300468"/>
                  <a:gd name="connsiteY0" fmla="*/ 0 h 5118521"/>
                  <a:gd name="connsiteX1" fmla="*/ 1532721 w 2300468"/>
                  <a:gd name="connsiteY1" fmla="*/ 0 h 5118521"/>
                  <a:gd name="connsiteX2" fmla="*/ 1891185 w 2300468"/>
                  <a:gd name="connsiteY2" fmla="*/ 326773 h 5118521"/>
                  <a:gd name="connsiteX3" fmla="*/ 2298900 w 2300468"/>
                  <a:gd name="connsiteY3" fmla="*/ 4725294 h 5118521"/>
                  <a:gd name="connsiteX4" fmla="*/ 1938675 w 2300468"/>
                  <a:gd name="connsiteY4" fmla="*/ 5118517 h 5118521"/>
                  <a:gd name="connsiteX5" fmla="*/ 358238 w 2300468"/>
                  <a:gd name="connsiteY5" fmla="*/ 5110783 h 5118521"/>
                  <a:gd name="connsiteX6" fmla="*/ 0 w 2300468"/>
                  <a:gd name="connsiteY6" fmla="*/ 4750787 h 5118521"/>
                  <a:gd name="connsiteX7" fmla="*/ 0 w 2300468"/>
                  <a:gd name="connsiteY7" fmla="*/ 360000 h 5118521"/>
                  <a:gd name="connsiteX8" fmla="*/ 360000 w 2300468"/>
                  <a:gd name="connsiteY8" fmla="*/ 0 h 5118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0468" h="5118521">
                    <a:moveTo>
                      <a:pt x="360000" y="0"/>
                    </a:moveTo>
                    <a:lnTo>
                      <a:pt x="1532721" y="0"/>
                    </a:lnTo>
                    <a:cubicBezTo>
                      <a:pt x="1718796" y="0"/>
                      <a:pt x="1874010" y="141492"/>
                      <a:pt x="1891185" y="326773"/>
                    </a:cubicBezTo>
                    <a:lnTo>
                      <a:pt x="2298900" y="4725294"/>
                    </a:lnTo>
                    <a:cubicBezTo>
                      <a:pt x="2318533" y="4937102"/>
                      <a:pt x="2151389" y="5119558"/>
                      <a:pt x="1938675" y="5118517"/>
                    </a:cubicBezTo>
                    <a:lnTo>
                      <a:pt x="358238" y="5110783"/>
                    </a:lnTo>
                    <a:cubicBezTo>
                      <a:pt x="160132" y="5109813"/>
                      <a:pt x="0" y="4948895"/>
                      <a:pt x="0" y="4750787"/>
                    </a:cubicBezTo>
                    <a:lnTo>
                      <a:pt x="0" y="360000"/>
                    </a:lnTo>
                    <a:cubicBezTo>
                      <a:pt x="0" y="161280"/>
                      <a:pt x="161280" y="0"/>
                      <a:pt x="360000" y="0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84000">
                    <a:schemeClr val="accent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outerShdw blurRad="609600" dist="228600" sx="98000" sy="98000" algn="tl" rotWithShape="0">
                  <a:schemeClr val="accent2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Freeform 7178"/>
              <p:cNvSpPr/>
              <p:nvPr/>
            </p:nvSpPr>
            <p:spPr>
              <a:xfrm>
                <a:off x="-2037986" y="2936603"/>
                <a:ext cx="2300468" cy="5118521"/>
              </a:xfrm>
              <a:custGeom>
                <a:avLst/>
                <a:gdLst>
                  <a:gd name="connsiteX0" fmla="*/ 360000 w 2300468"/>
                  <a:gd name="connsiteY0" fmla="*/ 0 h 5118521"/>
                  <a:gd name="connsiteX1" fmla="*/ 1532721 w 2300468"/>
                  <a:gd name="connsiteY1" fmla="*/ 0 h 5118521"/>
                  <a:gd name="connsiteX2" fmla="*/ 1891185 w 2300468"/>
                  <a:gd name="connsiteY2" fmla="*/ 326773 h 5118521"/>
                  <a:gd name="connsiteX3" fmla="*/ 2298900 w 2300468"/>
                  <a:gd name="connsiteY3" fmla="*/ 4725294 h 5118521"/>
                  <a:gd name="connsiteX4" fmla="*/ 1938675 w 2300468"/>
                  <a:gd name="connsiteY4" fmla="*/ 5118517 h 5118521"/>
                  <a:gd name="connsiteX5" fmla="*/ 358238 w 2300468"/>
                  <a:gd name="connsiteY5" fmla="*/ 5110783 h 5118521"/>
                  <a:gd name="connsiteX6" fmla="*/ 0 w 2300468"/>
                  <a:gd name="connsiteY6" fmla="*/ 4750787 h 5118521"/>
                  <a:gd name="connsiteX7" fmla="*/ 0 w 2300468"/>
                  <a:gd name="connsiteY7" fmla="*/ 360000 h 5118521"/>
                  <a:gd name="connsiteX8" fmla="*/ 360000 w 2300468"/>
                  <a:gd name="connsiteY8" fmla="*/ 0 h 5118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0468" h="5118521">
                    <a:moveTo>
                      <a:pt x="360000" y="0"/>
                    </a:moveTo>
                    <a:lnTo>
                      <a:pt x="1532721" y="0"/>
                    </a:lnTo>
                    <a:cubicBezTo>
                      <a:pt x="1718796" y="0"/>
                      <a:pt x="1874010" y="141492"/>
                      <a:pt x="1891185" y="326773"/>
                    </a:cubicBezTo>
                    <a:lnTo>
                      <a:pt x="2298900" y="4725294"/>
                    </a:lnTo>
                    <a:cubicBezTo>
                      <a:pt x="2318533" y="4937102"/>
                      <a:pt x="2151389" y="5119558"/>
                      <a:pt x="1938675" y="5118517"/>
                    </a:cubicBezTo>
                    <a:lnTo>
                      <a:pt x="358238" y="5110783"/>
                    </a:lnTo>
                    <a:cubicBezTo>
                      <a:pt x="160132" y="5109813"/>
                      <a:pt x="0" y="4948895"/>
                      <a:pt x="0" y="4750787"/>
                    </a:cubicBezTo>
                    <a:lnTo>
                      <a:pt x="0" y="360000"/>
                    </a:lnTo>
                    <a:cubicBezTo>
                      <a:pt x="0" y="161280"/>
                      <a:pt x="161280" y="0"/>
                      <a:pt x="360000" y="0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84000">
                    <a:schemeClr val="accent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innerShdw blurRad="6985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2243626" y="5268901"/>
              <a:ext cx="2236510" cy="221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>
                  <a:solidFill>
                    <a:schemeClr val="bg1">
                      <a:alpha val="40000"/>
                    </a:schemeClr>
                  </a:solidFill>
                  <a:latin typeface="+mj-ea"/>
                  <a:ea typeface="+mj-ea"/>
                </a:rPr>
                <a:t>01</a:t>
              </a:r>
              <a:endParaRPr lang="zh-CN" altLang="en-US" sz="13800">
                <a:solidFill>
                  <a:schemeClr val="bg1">
                    <a:alpha val="40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2133358" y="2942254"/>
              <a:ext cx="2314501" cy="1346953"/>
              <a:chOff x="2133358" y="2942254"/>
              <a:chExt cx="2314501" cy="1346953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2274888" y="3928610"/>
                <a:ext cx="1828316" cy="360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endParaRPr lang="en-US" altLang="zh-CN" sz="1600">
                  <a:gradFill>
                    <a:gsLst>
                      <a:gs pos="97000">
                        <a:schemeClr val="accent3">
                          <a:lumMod val="50000"/>
                        </a:schemeClr>
                      </a:gs>
                      <a:gs pos="0">
                        <a:schemeClr val="accent3"/>
                      </a:gs>
                    </a:gsLst>
                    <a:lin ang="2700000" scaled="1"/>
                  </a:gradFill>
                  <a:latin typeface="+mn-ea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2133358" y="2942254"/>
                <a:ext cx="2314501" cy="996253"/>
                <a:chOff x="2179078" y="2942254"/>
                <a:chExt cx="2314501" cy="996253"/>
              </a:xfrm>
            </p:grpSpPr>
            <p:sp>
              <p:nvSpPr>
                <p:cNvPr id="33" name="文本框 32"/>
                <p:cNvSpPr txBox="1"/>
                <p:nvPr/>
              </p:nvSpPr>
              <p:spPr>
                <a:xfrm>
                  <a:off x="2179078" y="2942254"/>
                  <a:ext cx="1862675" cy="4953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2400" b="1">
                      <a:solidFill>
                        <a:srgbClr val="00B0F0"/>
                      </a:solidFill>
                      <a:effectLst/>
                      <a:latin typeface="Trebuchet MS" panose="020B0603020202020204" pitchFamily="34" charset="0"/>
                      <a:ea typeface="+mj-ea"/>
                      <a:cs typeface="Microsoft YaHei" panose="020B0503020204020204" charset="-122"/>
                    </a:rPr>
                    <a:t>PROJECT</a:t>
                  </a:r>
                  <a:endParaRPr lang="en-US" altLang="zh-CN" sz="2400" b="1">
                    <a:solidFill>
                      <a:srgbClr val="00B0F0"/>
                    </a:solidFill>
                    <a:effectLst/>
                    <a:latin typeface="Trebuchet MS" panose="020B0603020202020204" pitchFamily="34" charset="0"/>
                    <a:ea typeface="+mj-ea"/>
                    <a:cs typeface="Microsoft YaHei" panose="020B0503020204020204" charset="-122"/>
                  </a:endParaRPr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2630904" y="3443136"/>
                  <a:ext cx="1862675" cy="4953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2400" b="1">
                      <a:solidFill>
                        <a:srgbClr val="00B0F0"/>
                      </a:solidFill>
                      <a:latin typeface="Trebuchet MS" panose="020B0603020202020204" pitchFamily="34" charset="0"/>
                      <a:ea typeface="+mj-ea"/>
                      <a:cs typeface="Microsoft YaHei" panose="020B0503020204020204" charset="-122"/>
                    </a:rPr>
                    <a:t>OVERVIEW</a:t>
                  </a:r>
                  <a:endParaRPr lang="en-US" altLang="zh-CN" sz="2400" b="1">
                    <a:solidFill>
                      <a:srgbClr val="00B0F0"/>
                    </a:solidFill>
                    <a:effectLst/>
                    <a:latin typeface="Trebuchet MS" panose="020B0603020202020204" pitchFamily="34" charset="0"/>
                    <a:ea typeface="+mj-ea"/>
                    <a:cs typeface="Microsoft YaHei" panose="020B0503020204020204" charset="-122"/>
                  </a:endParaRPr>
                </a:p>
              </p:txBody>
            </p:sp>
          </p:grpSp>
        </p:grpSp>
      </p:grpSp>
      <p:grpSp>
        <p:nvGrpSpPr>
          <p:cNvPr id="7199" name="组合 7198"/>
          <p:cNvGrpSpPr/>
          <p:nvPr/>
        </p:nvGrpSpPr>
        <p:grpSpPr>
          <a:xfrm>
            <a:off x="4722835" y="2601881"/>
            <a:ext cx="3053370" cy="4256109"/>
            <a:chOff x="4264822" y="2964544"/>
            <a:chExt cx="2786328" cy="5118521"/>
          </a:xfrm>
        </p:grpSpPr>
        <p:sp>
          <p:nvSpPr>
            <p:cNvPr id="7184" name="Freeform 7178"/>
            <p:cNvSpPr/>
            <p:nvPr/>
          </p:nvSpPr>
          <p:spPr>
            <a:xfrm flipH="1" flipV="1">
              <a:off x="4264822" y="2964544"/>
              <a:ext cx="2418942" cy="5118521"/>
            </a:xfrm>
            <a:custGeom>
              <a:avLst/>
              <a:gdLst>
                <a:gd name="connsiteX0" fmla="*/ 360000 w 2300468"/>
                <a:gd name="connsiteY0" fmla="*/ 0 h 5118521"/>
                <a:gd name="connsiteX1" fmla="*/ 1532721 w 2300468"/>
                <a:gd name="connsiteY1" fmla="*/ 0 h 5118521"/>
                <a:gd name="connsiteX2" fmla="*/ 1891185 w 2300468"/>
                <a:gd name="connsiteY2" fmla="*/ 326773 h 5118521"/>
                <a:gd name="connsiteX3" fmla="*/ 2298900 w 2300468"/>
                <a:gd name="connsiteY3" fmla="*/ 4725294 h 5118521"/>
                <a:gd name="connsiteX4" fmla="*/ 1938675 w 2300468"/>
                <a:gd name="connsiteY4" fmla="*/ 5118517 h 5118521"/>
                <a:gd name="connsiteX5" fmla="*/ 358238 w 2300468"/>
                <a:gd name="connsiteY5" fmla="*/ 5110783 h 5118521"/>
                <a:gd name="connsiteX6" fmla="*/ 0 w 2300468"/>
                <a:gd name="connsiteY6" fmla="*/ 4750787 h 5118521"/>
                <a:gd name="connsiteX7" fmla="*/ 0 w 2300468"/>
                <a:gd name="connsiteY7" fmla="*/ 360000 h 5118521"/>
                <a:gd name="connsiteX8" fmla="*/ 360000 w 2300468"/>
                <a:gd name="connsiteY8" fmla="*/ 0 h 511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0468" h="5118521">
                  <a:moveTo>
                    <a:pt x="360000" y="0"/>
                  </a:moveTo>
                  <a:lnTo>
                    <a:pt x="1532721" y="0"/>
                  </a:lnTo>
                  <a:cubicBezTo>
                    <a:pt x="1718796" y="0"/>
                    <a:pt x="1874010" y="141492"/>
                    <a:pt x="1891185" y="326773"/>
                  </a:cubicBezTo>
                  <a:lnTo>
                    <a:pt x="2298900" y="4725294"/>
                  </a:lnTo>
                  <a:cubicBezTo>
                    <a:pt x="2318533" y="4937102"/>
                    <a:pt x="2151389" y="5119558"/>
                    <a:pt x="1938675" y="5118517"/>
                  </a:cubicBezTo>
                  <a:lnTo>
                    <a:pt x="358238" y="5110783"/>
                  </a:lnTo>
                  <a:cubicBezTo>
                    <a:pt x="160132" y="5109813"/>
                    <a:pt x="0" y="4948895"/>
                    <a:pt x="0" y="4750787"/>
                  </a:cubicBezTo>
                  <a:lnTo>
                    <a:pt x="0" y="360000"/>
                  </a:lnTo>
                  <a:cubicBezTo>
                    <a:pt x="0" y="161280"/>
                    <a:pt x="161280" y="0"/>
                    <a:pt x="360000" y="0"/>
                  </a:cubicBezTo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84000">
                  <a:schemeClr val="accent2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09600" dist="228600" sx="98000" sy="98000" algn="tl" rotWithShape="0">
                <a:schemeClr val="accent2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633576" y="5582814"/>
              <a:ext cx="2236510" cy="221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dirty="0">
                  <a:solidFill>
                    <a:schemeClr val="bg1">
                      <a:alpha val="40000"/>
                    </a:schemeClr>
                  </a:solidFill>
                  <a:latin typeface="+mj-ea"/>
                  <a:ea typeface="+mj-ea"/>
                </a:rPr>
                <a:t>02</a:t>
              </a:r>
              <a:endParaRPr lang="zh-CN" altLang="en-US" sz="13800" dirty="0">
                <a:solidFill>
                  <a:schemeClr val="bg1">
                    <a:alpha val="40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4432238" y="3295907"/>
              <a:ext cx="2618912" cy="1542334"/>
              <a:chOff x="4392868" y="3204073"/>
              <a:chExt cx="2618912" cy="1542334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4664358" y="4385810"/>
                <a:ext cx="1828316" cy="360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endParaRPr lang="en-US" altLang="zh-CN" sz="1600">
                  <a:gradFill>
                    <a:gsLst>
                      <a:gs pos="97000">
                        <a:schemeClr val="accent3">
                          <a:lumMod val="50000"/>
                        </a:schemeClr>
                      </a:gs>
                      <a:gs pos="0">
                        <a:schemeClr val="accent3"/>
                      </a:gs>
                    </a:gsLst>
                    <a:lin ang="2700000" scaled="1"/>
                  </a:gradFill>
                  <a:latin typeface="+mn-ea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4392868" y="3204073"/>
                <a:ext cx="2618912" cy="1145471"/>
                <a:chOff x="2049118" y="2746873"/>
                <a:chExt cx="2618912" cy="1145471"/>
              </a:xfrm>
            </p:grpSpPr>
            <p:sp>
              <p:nvSpPr>
                <p:cNvPr id="43" name="文本框 42"/>
                <p:cNvSpPr txBox="1"/>
                <p:nvPr/>
              </p:nvSpPr>
              <p:spPr>
                <a:xfrm>
                  <a:off x="2049118" y="2746873"/>
                  <a:ext cx="1862675" cy="595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2400" b="1">
                      <a:solidFill>
                        <a:srgbClr val="00B0F0"/>
                      </a:solidFill>
                      <a:effectLst/>
                      <a:latin typeface="Trebuchet MS" panose="020B0603020202020204" pitchFamily="34" charset="0"/>
                      <a:ea typeface="+mj-ea"/>
                      <a:cs typeface="Microsoft YaHei" panose="020B0503020204020204" charset="-122"/>
                    </a:rPr>
                    <a:t>PROJECT</a:t>
                  </a:r>
                  <a:endParaRPr lang="en-US" altLang="zh-CN" sz="2400" b="1">
                    <a:solidFill>
                      <a:srgbClr val="00B0F0"/>
                    </a:solidFill>
                    <a:effectLst/>
                    <a:latin typeface="Trebuchet MS" panose="020B0603020202020204" pitchFamily="34" charset="0"/>
                    <a:ea typeface="+mj-ea"/>
                    <a:cs typeface="Microsoft YaHei" panose="020B0503020204020204" charset="-122"/>
                  </a:endParaRPr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2703085" y="3296571"/>
                  <a:ext cx="1964945" cy="5957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2400" b="1">
                      <a:solidFill>
                        <a:srgbClr val="00B0F0"/>
                      </a:solidFill>
                      <a:effectLst/>
                      <a:latin typeface="Trebuchet MS" panose="020B0603020202020204" pitchFamily="34" charset="0"/>
                      <a:ea typeface="+mj-ea"/>
                      <a:cs typeface="Microsoft YaHei" panose="020B0503020204020204" charset="-122"/>
                    </a:rPr>
                    <a:t>CONTENT</a:t>
                  </a:r>
                  <a:endParaRPr lang="en-US" altLang="zh-CN" sz="2400" b="1">
                    <a:solidFill>
                      <a:srgbClr val="00B0F0"/>
                    </a:solidFill>
                    <a:effectLst/>
                    <a:latin typeface="Trebuchet MS" panose="020B0603020202020204" pitchFamily="34" charset="0"/>
                    <a:ea typeface="+mj-ea"/>
                    <a:cs typeface="Microsoft YaHei" panose="020B0503020204020204" charset="-122"/>
                  </a:endParaRPr>
                </a:p>
              </p:txBody>
            </p:sp>
          </p:grpSp>
        </p:grpSp>
      </p:grpSp>
      <p:grpSp>
        <p:nvGrpSpPr>
          <p:cNvPr id="7201" name="组合 7200"/>
          <p:cNvGrpSpPr/>
          <p:nvPr/>
        </p:nvGrpSpPr>
        <p:grpSpPr>
          <a:xfrm>
            <a:off x="8413125" y="3632199"/>
            <a:ext cx="3842930" cy="3645113"/>
            <a:chOff x="9099958" y="4061822"/>
            <a:chExt cx="3842930" cy="5809187"/>
          </a:xfrm>
        </p:grpSpPr>
        <p:sp>
          <p:nvSpPr>
            <p:cNvPr id="7190" name="Freeform 7178"/>
            <p:cNvSpPr/>
            <p:nvPr/>
          </p:nvSpPr>
          <p:spPr>
            <a:xfrm flipH="1" flipV="1">
              <a:off x="9099958" y="4061822"/>
              <a:ext cx="2418942" cy="5118522"/>
            </a:xfrm>
            <a:custGeom>
              <a:avLst/>
              <a:gdLst>
                <a:gd name="connsiteX0" fmla="*/ 360000 w 2300468"/>
                <a:gd name="connsiteY0" fmla="*/ 0 h 5118521"/>
                <a:gd name="connsiteX1" fmla="*/ 1532721 w 2300468"/>
                <a:gd name="connsiteY1" fmla="*/ 0 h 5118521"/>
                <a:gd name="connsiteX2" fmla="*/ 1891185 w 2300468"/>
                <a:gd name="connsiteY2" fmla="*/ 326773 h 5118521"/>
                <a:gd name="connsiteX3" fmla="*/ 2298900 w 2300468"/>
                <a:gd name="connsiteY3" fmla="*/ 4725294 h 5118521"/>
                <a:gd name="connsiteX4" fmla="*/ 1938675 w 2300468"/>
                <a:gd name="connsiteY4" fmla="*/ 5118517 h 5118521"/>
                <a:gd name="connsiteX5" fmla="*/ 358238 w 2300468"/>
                <a:gd name="connsiteY5" fmla="*/ 5110783 h 5118521"/>
                <a:gd name="connsiteX6" fmla="*/ 0 w 2300468"/>
                <a:gd name="connsiteY6" fmla="*/ 4750787 h 5118521"/>
                <a:gd name="connsiteX7" fmla="*/ 0 w 2300468"/>
                <a:gd name="connsiteY7" fmla="*/ 360000 h 5118521"/>
                <a:gd name="connsiteX8" fmla="*/ 360000 w 2300468"/>
                <a:gd name="connsiteY8" fmla="*/ 0 h 511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0468" h="5118521">
                  <a:moveTo>
                    <a:pt x="360000" y="0"/>
                  </a:moveTo>
                  <a:lnTo>
                    <a:pt x="1532721" y="0"/>
                  </a:lnTo>
                  <a:cubicBezTo>
                    <a:pt x="1718796" y="0"/>
                    <a:pt x="1874010" y="141492"/>
                    <a:pt x="1891185" y="326773"/>
                  </a:cubicBezTo>
                  <a:lnTo>
                    <a:pt x="2298900" y="4725294"/>
                  </a:lnTo>
                  <a:cubicBezTo>
                    <a:pt x="2318533" y="4937102"/>
                    <a:pt x="2151389" y="5119558"/>
                    <a:pt x="1938675" y="5118517"/>
                  </a:cubicBezTo>
                  <a:lnTo>
                    <a:pt x="358238" y="5110783"/>
                  </a:lnTo>
                  <a:cubicBezTo>
                    <a:pt x="160132" y="5109813"/>
                    <a:pt x="0" y="4948895"/>
                    <a:pt x="0" y="4750787"/>
                  </a:cubicBezTo>
                  <a:lnTo>
                    <a:pt x="0" y="360000"/>
                  </a:lnTo>
                  <a:cubicBezTo>
                    <a:pt x="0" y="161280"/>
                    <a:pt x="161280" y="0"/>
                    <a:pt x="360000" y="0"/>
                  </a:cubicBezTo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84000">
                  <a:schemeClr val="accent2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09600" dist="228600" sx="98000" sy="98000" algn="tl" rotWithShape="0">
                <a:schemeClr val="accent2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393061" y="5889259"/>
              <a:ext cx="2153154" cy="3981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>
                  <a:solidFill>
                    <a:schemeClr val="bg1">
                      <a:alpha val="40000"/>
                    </a:schemeClr>
                  </a:solidFill>
                  <a:latin typeface="+mj-ea"/>
                  <a:ea typeface="+mj-ea"/>
                </a:rPr>
                <a:t>03</a:t>
              </a:r>
              <a:endParaRPr lang="zh-CN" altLang="en-US" sz="13800">
                <a:solidFill>
                  <a:schemeClr val="bg1">
                    <a:alpha val="40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7194" name="组合 7193"/>
            <p:cNvGrpSpPr/>
            <p:nvPr/>
          </p:nvGrpSpPr>
          <p:grpSpPr>
            <a:xfrm>
              <a:off x="9196953" y="4307995"/>
              <a:ext cx="3745935" cy="1478561"/>
              <a:chOff x="2300253" y="2660894"/>
              <a:chExt cx="3745935" cy="1478560"/>
            </a:xfrm>
          </p:grpSpPr>
          <p:sp>
            <p:nvSpPr>
              <p:cNvPr id="7195" name="文本框 7194"/>
              <p:cNvSpPr txBox="1"/>
              <p:nvPr/>
            </p:nvSpPr>
            <p:spPr>
              <a:xfrm>
                <a:off x="2300253" y="2660894"/>
                <a:ext cx="1862675" cy="788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>
                    <a:solidFill>
                      <a:srgbClr val="00B0F0"/>
                    </a:solidFill>
                    <a:effectLst/>
                    <a:latin typeface="Trebuchet MS" panose="020B0603020202020204" pitchFamily="34" charset="0"/>
                    <a:ea typeface="+mj-ea"/>
                    <a:cs typeface="Microsoft YaHei" panose="020B0503020204020204" charset="-122"/>
                  </a:rPr>
                  <a:t>Challenges</a:t>
                </a:r>
                <a:endParaRPr lang="en-US" altLang="zh-CN" sz="2400" b="1">
                  <a:solidFill>
                    <a:srgbClr val="00B0F0"/>
                  </a:solidFill>
                  <a:effectLst/>
                  <a:latin typeface="Trebuchet MS" panose="020B0603020202020204" pitchFamily="34" charset="0"/>
                  <a:ea typeface="+mj-ea"/>
                  <a:cs typeface="Microsoft YaHei" panose="020B0503020204020204" charset="-122"/>
                </a:endParaRPr>
              </a:p>
            </p:txBody>
          </p:sp>
          <p:sp>
            <p:nvSpPr>
              <p:cNvPr id="7196" name="文本框 7195"/>
              <p:cNvSpPr txBox="1"/>
              <p:nvPr/>
            </p:nvSpPr>
            <p:spPr>
              <a:xfrm>
                <a:off x="3464913" y="3349953"/>
                <a:ext cx="2581275" cy="789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>
                    <a:solidFill>
                      <a:srgbClr val="00B0F0"/>
                    </a:solidFill>
                    <a:effectLst/>
                    <a:latin typeface="Trebuchet MS" panose="020B0603020202020204" pitchFamily="34" charset="0"/>
                    <a:ea typeface="+mj-ea"/>
                    <a:cs typeface="Microsoft YaHei" panose="020B0503020204020204" charset="-122"/>
                  </a:rPr>
                  <a:t>Faced</a:t>
                </a:r>
                <a:endParaRPr lang="en-US" altLang="zh-CN" sz="2400" b="1">
                  <a:solidFill>
                    <a:srgbClr val="00B0F0"/>
                  </a:solidFill>
                  <a:effectLst/>
                  <a:latin typeface="Trebuchet MS" panose="020B0603020202020204" pitchFamily="34" charset="0"/>
                  <a:ea typeface="+mj-ea"/>
                  <a:cs typeface="Microsoft YaHei" panose="020B0503020204020204" charset="-122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3625</Words>
  <Application>WPS Presentation</Application>
  <PresentationFormat>Widescreen</PresentationFormat>
  <Paragraphs>268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SimSun</vt:lpstr>
      <vt:lpstr>Wingdings</vt:lpstr>
      <vt:lpstr>Wingdings 3</vt:lpstr>
      <vt:lpstr>Tahoma</vt:lpstr>
      <vt:lpstr>Trebuchet MS</vt:lpstr>
      <vt:lpstr>Calibri</vt:lpstr>
      <vt:lpstr>Times New Roman</vt:lpstr>
      <vt:lpstr>Microsoft YaHei</vt:lpstr>
      <vt:lpstr>Century Gothic</vt:lpstr>
      <vt:lpstr>Arial Unicode MS</vt:lpstr>
      <vt:lpstr>Trebuchet MS</vt:lpstr>
      <vt:lpstr>Jokerman</vt:lpstr>
      <vt:lpstr>幼圆</vt:lpstr>
      <vt:lpstr>Slice</vt:lpstr>
      <vt:lpstr>1_Slice</vt:lpstr>
      <vt:lpstr>Internship Completion Report.   		                                  				~ 29th May,23 – 28th July,23</vt:lpstr>
      <vt:lpstr>Introduction of Interns</vt:lpstr>
      <vt:lpstr>PowerPoint 演示文稿</vt:lpstr>
      <vt:lpstr>PowerPoint 演示文稿</vt:lpstr>
      <vt:lpstr>What have we done in these 2 months?</vt:lpstr>
      <vt:lpstr>PowerPoint 演示文稿</vt:lpstr>
      <vt:lpstr>PowerPoint 演示文稿</vt:lpstr>
      <vt:lpstr>PROJECT 				              DESCRIPTION</vt:lpstr>
      <vt:lpstr>PowerPoint 演示文稿</vt:lpstr>
      <vt:lpstr>PowerPoint 演示文稿</vt:lpstr>
      <vt:lpstr>FLOW  				CHART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  <vt:lpstr>FUTURE SCOPE</vt:lpstr>
      <vt:lpstr>SKILLS LEARNED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Sakkarwal, Rohan (ADV D IN SGI E&amp;GSW GSW-CS I&amp;S-D-GA)</dc:creator>
  <cp:lastModifiedBy>z004tfpu</cp:lastModifiedBy>
  <cp:revision>47</cp:revision>
  <dcterms:created xsi:type="dcterms:W3CDTF">2023-07-24T05:35:00Z</dcterms:created>
  <dcterms:modified xsi:type="dcterms:W3CDTF">2023-07-27T06:04:58Z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5A9961DEC64B43FEAD7EC55F0ABE20DD_12</vt:lpwstr>
  </property>
  <property fmtid="{D5CDD505-2E9C-101B-9397-08002B2CF9AE}" pid="3" name="KSOProductBuildVer">
    <vt:lpwstr>1033-12.2.0.13085</vt:lpwstr>
  </property>
  <property fmtid="{D5CDD505-2E9C-101B-9397-08002B2CF9AE}" pid="4" name="MSIP_Label_9d258917-277f-42cd-a3cd-14c4e9ee58bc_Enabled">
    <vt:lpwstr>true</vt:lpwstr>
  </property>
  <property fmtid="{D5CDD505-2E9C-101B-9397-08002B2CF9AE}" pid="5" name="MSIP_Label_9d258917-277f-42cd-a3cd-14c4e9ee58bc_SetDate">
    <vt:lpwstr>2023-07-27T06:00:43Z</vt:lpwstr>
  </property>
  <property fmtid="{D5CDD505-2E9C-101B-9397-08002B2CF9AE}" pid="6" name="MSIP_Label_9d258917-277f-42cd-a3cd-14c4e9ee58bc_Method">
    <vt:lpwstr>Standard</vt:lpwstr>
  </property>
  <property fmtid="{D5CDD505-2E9C-101B-9397-08002B2CF9AE}" pid="7" name="MSIP_Label_9d258917-277f-42cd-a3cd-14c4e9ee58bc_Name">
    <vt:lpwstr>restricted</vt:lpwstr>
  </property>
  <property fmtid="{D5CDD505-2E9C-101B-9397-08002B2CF9AE}" pid="8" name="MSIP_Label_9d258917-277f-42cd-a3cd-14c4e9ee58bc_SiteId">
    <vt:lpwstr>38ae3bcd-9579-4fd4-adda-b42e1495d55a</vt:lpwstr>
  </property>
  <property fmtid="{D5CDD505-2E9C-101B-9397-08002B2CF9AE}" pid="9" name="MSIP_Label_9d258917-277f-42cd-a3cd-14c4e9ee58bc_ActionId">
    <vt:lpwstr>20ed443c-c4eb-4760-81b0-fbaa520bef1b</vt:lpwstr>
  </property>
  <property fmtid="{D5CDD505-2E9C-101B-9397-08002B2CF9AE}" pid="10" name="MSIP_Label_9d258917-277f-42cd-a3cd-14c4e9ee58bc_ContentBits">
    <vt:lpwstr>0</vt:lpwstr>
  </property>
  <property fmtid="{D5CDD505-2E9C-101B-9397-08002B2CF9AE}" pid="11" name="Document_Confidentiality">
    <vt:lpwstr>Restricted</vt:lpwstr>
  </property>
</Properties>
</file>