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</p:sldMasterIdLst>
  <p:sldIdLst>
    <p:sldId id="280" r:id="rId3"/>
    <p:sldId id="257" r:id="rId4"/>
    <p:sldId id="296" r:id="rId5"/>
    <p:sldId id="282" r:id="rId6"/>
    <p:sldId id="270" r:id="rId7"/>
    <p:sldId id="256" r:id="rId8"/>
    <p:sldId id="261" r:id="rId9"/>
    <p:sldId id="264" r:id="rId10"/>
    <p:sldId id="258" r:id="rId11"/>
    <p:sldId id="273" r:id="rId12"/>
    <p:sldId id="272" r:id="rId13"/>
    <p:sldId id="274" r:id="rId14"/>
    <p:sldId id="275" r:id="rId15"/>
    <p:sldId id="276" r:id="rId16"/>
    <p:sldId id="277" r:id="rId17"/>
    <p:sldId id="278" r:id="rId18"/>
    <p:sldId id="27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kit Kumar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25-Jul-23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25-Jul-23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25-Jul-23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25-Jul-23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microsoft.com/office/2007/relationships/hdphoto" Target="../media/hdphoto2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3.wdp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Wavy 3D art"/>
          <p:cNvPicPr>
            <a:picLocks noChangeAspect="1"/>
          </p:cNvPicPr>
          <p:nvPr/>
        </p:nvPicPr>
        <p:blipFill rotWithShape="1">
          <a:blip r:embed="rId2"/>
          <a:srcRect t="12634" r="-1" b="14767"/>
          <a:stretch>
            <a:fillRect/>
          </a:stretch>
        </p:blipFill>
        <p:spPr>
          <a:xfrm>
            <a:off x="0" y="10"/>
            <a:ext cx="12188932" cy="6857990"/>
          </a:xfrm>
          <a:prstGeom prst="rect">
            <a:avLst/>
          </a:prstGeom>
        </p:spPr>
      </p:pic>
      <p:sp>
        <p:nvSpPr>
          <p:cNvPr id="42" name="Rectangle 4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>
            <a:off x="1524" y="3205874"/>
            <a:ext cx="12188952" cy="3652125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849" y="1221208"/>
            <a:ext cx="7764283" cy="3204709"/>
          </a:xfrm>
        </p:spPr>
        <p:txBody>
          <a:bodyPr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Internship Completion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Report</a:t>
            </a:r>
            <a:r>
              <a:rPr lang="en-US" sz="1800" dirty="0">
                <a:solidFill>
                  <a:srgbClr val="FFFFFF"/>
                </a:solidFill>
              </a:rPr>
              <a:t>. </a:t>
            </a:r>
            <a:br>
              <a:rPr lang="en-US" sz="1800" dirty="0">
                <a:solidFill>
                  <a:srgbClr val="FFFFFF"/>
                </a:solidFill>
              </a:rPr>
            </a:br>
            <a:r>
              <a:rPr lang="en-US" sz="1800" dirty="0">
                <a:solidFill>
                  <a:srgbClr val="FFFFFF"/>
                </a:solidFill>
              </a:rPr>
              <a:t> 		                                  </a:t>
            </a:r>
            <a:r>
              <a:rPr lang="en-US" sz="2400" dirty="0"/>
              <a:t>~</a:t>
            </a:r>
            <a:r>
              <a:rPr lang="en-US" sz="2000" dirty="0"/>
              <a:t> 29</a:t>
            </a:r>
            <a:r>
              <a:rPr lang="en-US" sz="2000" baseline="30000" dirty="0"/>
              <a:t>th</a:t>
            </a:r>
            <a:r>
              <a:rPr lang="en-US" sz="2000" dirty="0"/>
              <a:t> May,23 – 28</a:t>
            </a:r>
            <a:r>
              <a:rPr lang="en-US" sz="2000" baseline="30000" dirty="0"/>
              <a:t>th</a:t>
            </a:r>
            <a:r>
              <a:rPr lang="en-US" sz="2000" dirty="0"/>
              <a:t> July,23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90655" y="3986996"/>
            <a:ext cx="5040785" cy="1828799"/>
          </a:xfrm>
        </p:spPr>
        <p:txBody>
          <a:bodyPr anchor="b">
            <a:normAutofit/>
          </a:bodyPr>
          <a:lstStyle/>
          <a:p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~ Rohan Sakkarwal</a:t>
            </a:r>
          </a:p>
          <a:p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~ Ankit Kumar </a:t>
            </a:r>
          </a:p>
          <a:p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~ Parvesh Kumar </a:t>
            </a:r>
            <a:r>
              <a:rPr lang="en-US" sz="2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Sirmoria</a:t>
            </a:r>
            <a:endParaRPr lang="en-US" sz="2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8" name="Rectangle 4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Wavy 3D art"/>
          <p:cNvPicPr>
            <a:picLocks noChangeAspect="1"/>
          </p:cNvPicPr>
          <p:nvPr/>
        </p:nvPicPr>
        <p:blipFill rotWithShape="1">
          <a:blip r:embed="rId2"/>
          <a:srcRect t="12634" r="-1" b="14767"/>
          <a:stretch>
            <a:fillRect/>
          </a:stretch>
        </p:blipFill>
        <p:spPr>
          <a:xfrm>
            <a:off x="0" y="10"/>
            <a:ext cx="12188932" cy="6857990"/>
          </a:xfrm>
          <a:prstGeom prst="rect">
            <a:avLst/>
          </a:prstGeom>
        </p:spPr>
      </p:pic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文本框 13"/>
          <p:cNvSpPr txBox="1"/>
          <p:nvPr/>
        </p:nvSpPr>
        <p:spPr>
          <a:xfrm>
            <a:off x="3818239" y="409266"/>
            <a:ext cx="27526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i="1" dirty="0">
                <a:gradFill>
                  <a:gsLst>
                    <a:gs pos="85000">
                      <a:schemeClr val="accent4"/>
                    </a:gs>
                    <a:gs pos="0">
                      <a:schemeClr val="bg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</a:t>
            </a:r>
            <a:r>
              <a:rPr lang="en-US" altLang="zh-CN" sz="4400" b="1" i="1" dirty="0">
                <a:gradFill flip="none" rotWithShape="1">
                  <a:gsLst>
                    <a:gs pos="85000">
                      <a:schemeClr val="accent2"/>
                    </a:gs>
                    <a:gs pos="0">
                      <a:schemeClr val="accent4"/>
                    </a:gs>
                  </a:gsLst>
                  <a:lin ang="5400000" scaled="0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lang="en-US" altLang="zh-CN" sz="4400" b="1" i="1" dirty="0">
                <a:gradFill>
                  <a:gsLst>
                    <a:gs pos="85000">
                      <a:schemeClr val="accent4"/>
                    </a:gs>
                    <a:gs pos="0">
                      <a:schemeClr val="bg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JECT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53810" y="1092200"/>
            <a:ext cx="93410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i="1" dirty="0">
                <a:gradFill>
                  <a:gsLst>
                    <a:gs pos="85000">
                      <a:schemeClr val="accent4"/>
                    </a:gs>
                    <a:gs pos="0">
                      <a:schemeClr val="bg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DEVEL</a:t>
            </a:r>
            <a:r>
              <a:rPr lang="en-US" altLang="zh-CN" sz="4400" b="1" i="1" dirty="0">
                <a:gradFill flip="none" rotWithShape="1">
                  <a:gsLst>
                    <a:gs pos="85000">
                      <a:schemeClr val="accent2"/>
                    </a:gs>
                    <a:gs pos="0">
                      <a:schemeClr val="accent4"/>
                    </a:gs>
                  </a:gsLst>
                  <a:lin ang="5400000" scaled="0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lang="en-US" altLang="zh-CN" sz="4400" b="1" i="1" dirty="0">
                <a:gradFill>
                  <a:gsLst>
                    <a:gs pos="85000">
                      <a:schemeClr val="accent4"/>
                    </a:gs>
                    <a:gs pos="0">
                      <a:schemeClr val="bg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PMENT REQUIREMENTS 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297970" y="3422378"/>
            <a:ext cx="2341334" cy="1678305"/>
            <a:chOff x="660400" y="2913170"/>
            <a:chExt cx="1981200" cy="1678247"/>
          </a:xfrm>
          <a:solidFill>
            <a:schemeClr val="accent4">
              <a:lumMod val="40000"/>
              <a:lumOff val="60000"/>
            </a:schemeClr>
          </a:solidFill>
        </p:grpSpPr>
        <p:grpSp>
          <p:nvGrpSpPr>
            <p:cNvPr id="17" name="组合 16"/>
            <p:cNvGrpSpPr/>
            <p:nvPr/>
          </p:nvGrpSpPr>
          <p:grpSpPr>
            <a:xfrm flipV="1">
              <a:off x="660400" y="2913170"/>
              <a:ext cx="1981200" cy="1678247"/>
              <a:chOff x="-1900845" y="-1696244"/>
              <a:chExt cx="4004890" cy="3392488"/>
            </a:xfrm>
            <a:grpFill/>
          </p:grpSpPr>
          <p:sp>
            <p:nvSpPr>
              <p:cNvPr id="2" name="矩形 77"/>
              <p:cNvSpPr/>
              <p:nvPr/>
            </p:nvSpPr>
            <p:spPr>
              <a:xfrm>
                <a:off x="-1900845" y="-1696244"/>
                <a:ext cx="4004890" cy="3392488"/>
              </a:xfrm>
              <a:custGeom>
                <a:avLst/>
                <a:gdLst>
                  <a:gd name="connsiteX0" fmla="*/ 720001 w 4004890"/>
                  <a:gd name="connsiteY0" fmla="*/ 0 h 3392488"/>
                  <a:gd name="connsiteX1" fmla="*/ 3284570 w 4004890"/>
                  <a:gd name="connsiteY1" fmla="*/ 0 h 3392488"/>
                  <a:gd name="connsiteX2" fmla="*/ 3987067 w 4004890"/>
                  <a:gd name="connsiteY2" fmla="*/ 877791 h 3392488"/>
                  <a:gd name="connsiteX3" fmla="*/ 3548511 w 4004890"/>
                  <a:gd name="connsiteY3" fmla="*/ 2830279 h 3392488"/>
                  <a:gd name="connsiteX4" fmla="*/ 2846014 w 4004890"/>
                  <a:gd name="connsiteY4" fmla="*/ 3392488 h 3392488"/>
                  <a:gd name="connsiteX5" fmla="*/ 738274 w 4004890"/>
                  <a:gd name="connsiteY5" fmla="*/ 3392488 h 3392488"/>
                  <a:gd name="connsiteX6" fmla="*/ 18306 w 4004890"/>
                  <a:gd name="connsiteY6" fmla="*/ 2679226 h 3392488"/>
                  <a:gd name="connsiteX7" fmla="*/ 33 w 4004890"/>
                  <a:gd name="connsiteY7" fmla="*/ 726738 h 3392488"/>
                  <a:gd name="connsiteX8" fmla="*/ 720001 w 4004890"/>
                  <a:gd name="connsiteY8" fmla="*/ 0 h 3392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04890" h="3392488">
                    <a:moveTo>
                      <a:pt x="720001" y="0"/>
                    </a:moveTo>
                    <a:lnTo>
                      <a:pt x="3284570" y="0"/>
                    </a:lnTo>
                    <a:cubicBezTo>
                      <a:pt x="3746096" y="0"/>
                      <a:pt x="4088212" y="427484"/>
                      <a:pt x="3987067" y="877791"/>
                    </a:cubicBezTo>
                    <a:lnTo>
                      <a:pt x="3548511" y="2830279"/>
                    </a:lnTo>
                    <a:cubicBezTo>
                      <a:pt x="3474637" y="3159171"/>
                      <a:pt x="3183101" y="3392488"/>
                      <a:pt x="2846014" y="3392488"/>
                    </a:cubicBezTo>
                    <a:lnTo>
                      <a:pt x="738274" y="3392488"/>
                    </a:lnTo>
                    <a:cubicBezTo>
                      <a:pt x="343110" y="3392488"/>
                      <a:pt x="22004" y="3074373"/>
                      <a:pt x="18306" y="2679226"/>
                    </a:cubicBezTo>
                    <a:lnTo>
                      <a:pt x="33" y="726738"/>
                    </a:lnTo>
                    <a:cubicBezTo>
                      <a:pt x="-3715" y="326305"/>
                      <a:pt x="319551" y="0"/>
                      <a:pt x="720001" y="0"/>
                    </a:cubicBezTo>
                  </a:path>
                </a:pathLst>
              </a:custGeom>
              <a:grpFill/>
              <a:ln>
                <a:noFill/>
              </a:ln>
              <a:effectLst>
                <a:outerShdw blurRad="254000" dist="63500" sx="95000" sy="95000" algn="tl" rotWithShape="0">
                  <a:schemeClr val="accent2">
                    <a:alpha val="28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77"/>
              <p:cNvSpPr/>
              <p:nvPr/>
            </p:nvSpPr>
            <p:spPr>
              <a:xfrm>
                <a:off x="-1900845" y="-1696244"/>
                <a:ext cx="4004890" cy="3392488"/>
              </a:xfrm>
              <a:custGeom>
                <a:avLst/>
                <a:gdLst>
                  <a:gd name="connsiteX0" fmla="*/ 720001 w 4004890"/>
                  <a:gd name="connsiteY0" fmla="*/ 0 h 3392488"/>
                  <a:gd name="connsiteX1" fmla="*/ 3284570 w 4004890"/>
                  <a:gd name="connsiteY1" fmla="*/ 0 h 3392488"/>
                  <a:gd name="connsiteX2" fmla="*/ 3987067 w 4004890"/>
                  <a:gd name="connsiteY2" fmla="*/ 877791 h 3392488"/>
                  <a:gd name="connsiteX3" fmla="*/ 3548511 w 4004890"/>
                  <a:gd name="connsiteY3" fmla="*/ 2830279 h 3392488"/>
                  <a:gd name="connsiteX4" fmla="*/ 2846014 w 4004890"/>
                  <a:gd name="connsiteY4" fmla="*/ 3392488 h 3392488"/>
                  <a:gd name="connsiteX5" fmla="*/ 738274 w 4004890"/>
                  <a:gd name="connsiteY5" fmla="*/ 3392488 h 3392488"/>
                  <a:gd name="connsiteX6" fmla="*/ 18306 w 4004890"/>
                  <a:gd name="connsiteY6" fmla="*/ 2679226 h 3392488"/>
                  <a:gd name="connsiteX7" fmla="*/ 33 w 4004890"/>
                  <a:gd name="connsiteY7" fmla="*/ 726738 h 3392488"/>
                  <a:gd name="connsiteX8" fmla="*/ 720001 w 4004890"/>
                  <a:gd name="connsiteY8" fmla="*/ 0 h 3392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04890" h="3392488">
                    <a:moveTo>
                      <a:pt x="720001" y="0"/>
                    </a:moveTo>
                    <a:lnTo>
                      <a:pt x="3284570" y="0"/>
                    </a:lnTo>
                    <a:cubicBezTo>
                      <a:pt x="3746096" y="0"/>
                      <a:pt x="4088212" y="427484"/>
                      <a:pt x="3987067" y="877791"/>
                    </a:cubicBezTo>
                    <a:lnTo>
                      <a:pt x="3548511" y="2830279"/>
                    </a:lnTo>
                    <a:cubicBezTo>
                      <a:pt x="3474637" y="3159171"/>
                      <a:pt x="3183101" y="3392488"/>
                      <a:pt x="2846014" y="3392488"/>
                    </a:cubicBezTo>
                    <a:lnTo>
                      <a:pt x="738274" y="3392488"/>
                    </a:lnTo>
                    <a:cubicBezTo>
                      <a:pt x="343110" y="3392488"/>
                      <a:pt x="22004" y="3074373"/>
                      <a:pt x="18306" y="2679226"/>
                    </a:cubicBezTo>
                    <a:lnTo>
                      <a:pt x="33" y="726738"/>
                    </a:lnTo>
                    <a:cubicBezTo>
                      <a:pt x="-3715" y="326305"/>
                      <a:pt x="319551" y="0"/>
                      <a:pt x="720001" y="0"/>
                    </a:cubicBezTo>
                  </a:path>
                </a:pathLst>
              </a:custGeom>
              <a:grpFill/>
              <a:ln>
                <a:noFill/>
              </a:ln>
              <a:effectLst>
                <a:innerShdw blurRad="190500">
                  <a:schemeClr val="bg1">
                    <a:alpha val="78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" name="文本框 18"/>
            <p:cNvSpPr txBox="1"/>
            <p:nvPr/>
          </p:nvSpPr>
          <p:spPr>
            <a:xfrm flipH="1">
              <a:off x="709243" y="3483651"/>
              <a:ext cx="1728820" cy="49537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400" b="1" dirty="0">
                  <a:gradFill>
                    <a:gsLst>
                      <a:gs pos="97000">
                        <a:schemeClr val="accent3">
                          <a:lumMod val="50000"/>
                        </a:schemeClr>
                      </a:gs>
                      <a:gs pos="0">
                        <a:schemeClr val="accent3"/>
                      </a:gs>
                    </a:gsLst>
                    <a:lin ang="2700000" scaled="1"/>
                  </a:gradFill>
                  <a:latin typeface="Trebuchet MS" panose="020B0603020202020204" pitchFamily="34" charset="0"/>
                  <a:ea typeface="+mj-ea"/>
                  <a:cs typeface="Microsoft YaHei" panose="020B0503020204020204" charset="-122"/>
                </a:rPr>
                <a:t>Requirement</a:t>
              </a:r>
            </a:p>
          </p:txBody>
        </p:sp>
      </p:grpSp>
      <p:grpSp>
        <p:nvGrpSpPr>
          <p:cNvPr id="9219" name="组合 9218"/>
          <p:cNvGrpSpPr/>
          <p:nvPr/>
        </p:nvGrpSpPr>
        <p:grpSpPr>
          <a:xfrm>
            <a:off x="2415831" y="2755900"/>
            <a:ext cx="1038569" cy="3143521"/>
            <a:chOff x="2415831" y="2755900"/>
            <a:chExt cx="1038569" cy="3143521"/>
          </a:xfrm>
        </p:grpSpPr>
        <p:cxnSp>
          <p:nvCxnSpPr>
            <p:cNvPr id="50" name="连接符: 曲线 49"/>
            <p:cNvCxnSpPr/>
            <p:nvPr/>
          </p:nvCxnSpPr>
          <p:spPr>
            <a:xfrm flipV="1">
              <a:off x="2415831" y="2755900"/>
              <a:ext cx="949669" cy="946421"/>
            </a:xfrm>
            <a:prstGeom prst="curvedConnector3">
              <a:avLst/>
            </a:prstGeom>
            <a:ln w="63500">
              <a:solidFill>
                <a:schemeClr val="bg1"/>
              </a:solidFill>
            </a:ln>
            <a:effectLst>
              <a:outerShdw blurRad="63500" sx="106000" sy="106000" algn="ctr" rotWithShape="0">
                <a:schemeClr val="accent4">
                  <a:lumMod val="20000"/>
                  <a:lumOff val="80000"/>
                  <a:alpha val="6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连接符: 曲线 50"/>
            <p:cNvCxnSpPr/>
            <p:nvPr/>
          </p:nvCxnSpPr>
          <p:spPr>
            <a:xfrm flipV="1">
              <a:off x="2451100" y="3502660"/>
              <a:ext cx="914400" cy="542290"/>
            </a:xfrm>
            <a:prstGeom prst="curvedConnector3">
              <a:avLst>
                <a:gd name="adj1" fmla="val 50000"/>
              </a:avLst>
            </a:prstGeom>
            <a:ln w="63500">
              <a:solidFill>
                <a:schemeClr val="bg1"/>
              </a:solidFill>
            </a:ln>
            <a:effectLst>
              <a:outerShdw blurRad="63500" sx="106000" sy="106000" algn="ctr" rotWithShape="0">
                <a:schemeClr val="accent4">
                  <a:lumMod val="20000"/>
                  <a:lumOff val="80000"/>
                  <a:alpha val="6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连接符: 曲线 57"/>
            <p:cNvCxnSpPr/>
            <p:nvPr/>
          </p:nvCxnSpPr>
          <p:spPr>
            <a:xfrm flipV="1">
              <a:off x="2538413" y="4124960"/>
              <a:ext cx="827087" cy="204153"/>
            </a:xfrm>
            <a:prstGeom prst="curvedConnector3">
              <a:avLst>
                <a:gd name="adj1" fmla="val 50000"/>
              </a:avLst>
            </a:prstGeom>
            <a:ln w="63500">
              <a:solidFill>
                <a:schemeClr val="bg1"/>
              </a:solidFill>
            </a:ln>
            <a:effectLst>
              <a:outerShdw blurRad="63500" sx="106000" sy="106000" algn="ctr" rotWithShape="0">
                <a:schemeClr val="accent4">
                  <a:lumMod val="20000"/>
                  <a:lumOff val="80000"/>
                  <a:alpha val="6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连接符: 曲线 60"/>
            <p:cNvCxnSpPr/>
            <p:nvPr/>
          </p:nvCxnSpPr>
          <p:spPr>
            <a:xfrm>
              <a:off x="2415831" y="4953000"/>
              <a:ext cx="949669" cy="946421"/>
            </a:xfrm>
            <a:prstGeom prst="curvedConnector3">
              <a:avLst/>
            </a:prstGeom>
            <a:ln w="63500">
              <a:solidFill>
                <a:schemeClr val="bg1"/>
              </a:solidFill>
            </a:ln>
            <a:effectLst>
              <a:outerShdw blurRad="63500" sx="106000" sy="106000" algn="ctr" rotWithShape="0">
                <a:schemeClr val="accent4">
                  <a:lumMod val="20000"/>
                  <a:lumOff val="80000"/>
                  <a:alpha val="6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连接符: 曲线 61"/>
            <p:cNvCxnSpPr/>
            <p:nvPr/>
          </p:nvCxnSpPr>
          <p:spPr>
            <a:xfrm>
              <a:off x="2546350" y="4588510"/>
              <a:ext cx="908050" cy="434340"/>
            </a:xfrm>
            <a:prstGeom prst="curvedConnector3">
              <a:avLst>
                <a:gd name="adj1" fmla="val 50000"/>
              </a:avLst>
            </a:prstGeom>
            <a:ln w="63500">
              <a:solidFill>
                <a:schemeClr val="bg1"/>
              </a:solidFill>
            </a:ln>
            <a:effectLst>
              <a:outerShdw blurRad="63500" sx="106000" sy="106000" algn="ctr" rotWithShape="0">
                <a:schemeClr val="accent4">
                  <a:lumMod val="20000"/>
                  <a:lumOff val="80000"/>
                  <a:alpha val="6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72" name="组合 9271"/>
          <p:cNvGrpSpPr/>
          <p:nvPr/>
        </p:nvGrpSpPr>
        <p:grpSpPr>
          <a:xfrm>
            <a:off x="3365500" y="2433472"/>
            <a:ext cx="8174177" cy="495570"/>
            <a:chOff x="3334495" y="2392545"/>
            <a:chExt cx="8174177" cy="495570"/>
          </a:xfrm>
          <a:solidFill>
            <a:schemeClr val="accent4">
              <a:lumMod val="40000"/>
              <a:lumOff val="60000"/>
            </a:schemeClr>
          </a:solidFill>
        </p:grpSpPr>
        <p:cxnSp>
          <p:nvCxnSpPr>
            <p:cNvPr id="9249" name="直接连接符 9248"/>
            <p:cNvCxnSpPr/>
            <p:nvPr/>
          </p:nvCxnSpPr>
          <p:spPr>
            <a:xfrm flipV="1">
              <a:off x="5548313" y="2640330"/>
              <a:ext cx="131982" cy="1"/>
            </a:xfrm>
            <a:prstGeom prst="straightConnector1">
              <a:avLst/>
            </a:prstGeom>
            <a:grpFill/>
            <a:ln w="63500" cap="rnd">
              <a:solidFill>
                <a:schemeClr val="bg1"/>
              </a:solidFill>
            </a:ln>
            <a:effectLst>
              <a:outerShdw blurRad="63500" sx="106000" sy="106000" algn="ctr" rotWithShape="0">
                <a:schemeClr val="accent4">
                  <a:lumMod val="20000"/>
                  <a:lumOff val="80000"/>
                  <a:alpha val="6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合 25"/>
            <p:cNvGrpSpPr/>
            <p:nvPr/>
          </p:nvGrpSpPr>
          <p:grpSpPr>
            <a:xfrm>
              <a:off x="3334495" y="2392545"/>
              <a:ext cx="2213724" cy="495570"/>
              <a:chOff x="3334496" y="2640330"/>
              <a:chExt cx="2319543" cy="495570"/>
            </a:xfrm>
            <a:grpFill/>
          </p:grpSpPr>
          <p:grpSp>
            <p:nvGrpSpPr>
              <p:cNvPr id="16" name="组合 15"/>
              <p:cNvGrpSpPr/>
              <p:nvPr/>
            </p:nvGrpSpPr>
            <p:grpSpPr>
              <a:xfrm flipH="1">
                <a:off x="3334496" y="2640330"/>
                <a:ext cx="2319543" cy="495570"/>
                <a:chOff x="660400" y="7605142"/>
                <a:chExt cx="7823200" cy="3467100"/>
              </a:xfrm>
              <a:grpFill/>
            </p:grpSpPr>
            <p:sp>
              <p:nvSpPr>
                <p:cNvPr id="23" name="矩形: 圆角 22"/>
                <p:cNvSpPr/>
                <p:nvPr/>
              </p:nvSpPr>
              <p:spPr>
                <a:xfrm>
                  <a:off x="660400" y="7605142"/>
                  <a:ext cx="7823200" cy="3467100"/>
                </a:xfrm>
                <a:prstGeom prst="roundRect">
                  <a:avLst>
                    <a:gd name="adj" fmla="val 31939"/>
                  </a:avLst>
                </a:prstGeom>
                <a:grpFill/>
                <a:ln>
                  <a:noFill/>
                </a:ln>
                <a:effectLst>
                  <a:outerShdw blurRad="254000" dist="63500" algn="tl" rotWithShape="0">
                    <a:schemeClr val="accent2">
                      <a:alpha val="28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endParaRPr lang="zh-CN" altLang="en-US" dirty="0"/>
                </a:p>
              </p:txBody>
            </p:sp>
            <p:sp>
              <p:nvSpPr>
                <p:cNvPr id="25" name="矩形: 圆角 24"/>
                <p:cNvSpPr/>
                <p:nvPr/>
              </p:nvSpPr>
              <p:spPr>
                <a:xfrm>
                  <a:off x="660400" y="7605142"/>
                  <a:ext cx="7823200" cy="3467100"/>
                </a:xfrm>
                <a:prstGeom prst="roundRect">
                  <a:avLst>
                    <a:gd name="adj" fmla="val 31939"/>
                  </a:avLst>
                </a:prstGeom>
                <a:grpFill/>
                <a:ln>
                  <a:noFill/>
                </a:ln>
                <a:effectLst>
                  <a:innerShdw blurRad="190500">
                    <a:schemeClr val="bg1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" name="文本框 17"/>
              <p:cNvSpPr txBox="1"/>
              <p:nvPr/>
            </p:nvSpPr>
            <p:spPr>
              <a:xfrm flipH="1">
                <a:off x="3449766" y="2705854"/>
                <a:ext cx="2089004" cy="36106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600" b="1" dirty="0">
                    <a:gradFill>
                      <a:gsLst>
                        <a:gs pos="97000">
                          <a:schemeClr val="accent3">
                            <a:lumMod val="50000"/>
                          </a:schemeClr>
                        </a:gs>
                        <a:gs pos="0">
                          <a:schemeClr val="accent3"/>
                        </a:gs>
                      </a:gsLst>
                      <a:lin ang="2700000" scaled="1"/>
                    </a:gradFill>
                    <a:latin typeface="Trebuchet MS" panose="020B0603020202020204" pitchFamily="34" charset="0"/>
                    <a:cs typeface="Times New Roman" panose="02020603050405020304" pitchFamily="18" charset="0"/>
                  </a:rPr>
                  <a:t>JAVA</a:t>
                </a:r>
              </a:p>
            </p:txBody>
          </p:sp>
        </p:grpSp>
        <p:grpSp>
          <p:nvGrpSpPr>
            <p:cNvPr id="9223" name="组合 9222"/>
            <p:cNvGrpSpPr/>
            <p:nvPr/>
          </p:nvGrpSpPr>
          <p:grpSpPr>
            <a:xfrm>
              <a:off x="5694582" y="2392545"/>
              <a:ext cx="5814090" cy="495570"/>
              <a:chOff x="3334496" y="2640330"/>
              <a:chExt cx="2319543" cy="495570"/>
            </a:xfrm>
            <a:grpFill/>
          </p:grpSpPr>
          <p:grpSp>
            <p:nvGrpSpPr>
              <p:cNvPr id="9244" name="组合 9243"/>
              <p:cNvGrpSpPr/>
              <p:nvPr/>
            </p:nvGrpSpPr>
            <p:grpSpPr>
              <a:xfrm flipH="1">
                <a:off x="3334496" y="2640330"/>
                <a:ext cx="2319543" cy="495570"/>
                <a:chOff x="660400" y="7605142"/>
                <a:chExt cx="7823200" cy="3467100"/>
              </a:xfrm>
              <a:grpFill/>
            </p:grpSpPr>
            <p:sp>
              <p:nvSpPr>
                <p:cNvPr id="9246" name="矩形: 圆角 9245"/>
                <p:cNvSpPr/>
                <p:nvPr/>
              </p:nvSpPr>
              <p:spPr>
                <a:xfrm>
                  <a:off x="660400" y="7605142"/>
                  <a:ext cx="7823200" cy="3467100"/>
                </a:xfrm>
                <a:prstGeom prst="roundRect">
                  <a:avLst>
                    <a:gd name="adj" fmla="val 31939"/>
                  </a:avLst>
                </a:prstGeom>
                <a:grpFill/>
                <a:ln>
                  <a:noFill/>
                </a:ln>
                <a:effectLst>
                  <a:outerShdw blurRad="254000" dist="63500" algn="tl" rotWithShape="0">
                    <a:schemeClr val="accent2">
                      <a:alpha val="28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endParaRPr lang="zh-CN" altLang="en-US" dirty="0"/>
                </a:p>
              </p:txBody>
            </p:sp>
            <p:sp>
              <p:nvSpPr>
                <p:cNvPr id="9247" name="矩形: 圆角 9246"/>
                <p:cNvSpPr/>
                <p:nvPr/>
              </p:nvSpPr>
              <p:spPr>
                <a:xfrm>
                  <a:off x="660400" y="7605142"/>
                  <a:ext cx="7823200" cy="3467100"/>
                </a:xfrm>
                <a:prstGeom prst="roundRect">
                  <a:avLst>
                    <a:gd name="adj" fmla="val 31939"/>
                  </a:avLst>
                </a:prstGeom>
                <a:grpFill/>
                <a:ln>
                  <a:noFill/>
                </a:ln>
                <a:effectLst>
                  <a:innerShdw blurRad="190500">
                    <a:schemeClr val="bg1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9245" name="文本框 9244"/>
              <p:cNvSpPr txBox="1"/>
              <p:nvPr/>
            </p:nvSpPr>
            <p:spPr>
              <a:xfrm flipH="1">
                <a:off x="3387188" y="2717100"/>
                <a:ext cx="2216558" cy="38608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600" dirty="0">
                    <a:latin typeface="Trebuchet MS" panose="020B0603020202020204" pitchFamily="34" charset="0"/>
                    <a:cs typeface="Times New Roman" panose="02020603050405020304" pitchFamily="18" charset="0"/>
                  </a:rPr>
                  <a:t>Primary language of the project.</a:t>
                </a:r>
              </a:p>
            </p:txBody>
          </p:sp>
        </p:grpSp>
      </p:grpSp>
      <p:grpSp>
        <p:nvGrpSpPr>
          <p:cNvPr id="9271" name="组合 9270"/>
          <p:cNvGrpSpPr/>
          <p:nvPr/>
        </p:nvGrpSpPr>
        <p:grpSpPr>
          <a:xfrm>
            <a:off x="3365500" y="3194515"/>
            <a:ext cx="8174177" cy="495570"/>
            <a:chOff x="3334495" y="3204041"/>
            <a:chExt cx="8174177" cy="495570"/>
          </a:xfrm>
          <a:solidFill>
            <a:schemeClr val="accent4">
              <a:lumMod val="40000"/>
              <a:lumOff val="60000"/>
            </a:schemeClr>
          </a:solidFill>
        </p:grpSpPr>
        <p:cxnSp>
          <p:nvCxnSpPr>
            <p:cNvPr id="9259" name="直接连接符 9248"/>
            <p:cNvCxnSpPr/>
            <p:nvPr/>
          </p:nvCxnSpPr>
          <p:spPr>
            <a:xfrm flipV="1">
              <a:off x="5548313" y="3451826"/>
              <a:ext cx="131982" cy="1"/>
            </a:xfrm>
            <a:prstGeom prst="straightConnector1">
              <a:avLst/>
            </a:prstGeom>
            <a:grpFill/>
            <a:ln w="63500" cap="rnd">
              <a:solidFill>
                <a:schemeClr val="bg1"/>
              </a:solidFill>
            </a:ln>
            <a:effectLst>
              <a:outerShdw blurRad="63500" sx="106000" sy="106000" algn="ctr" rotWithShape="0">
                <a:schemeClr val="accent4">
                  <a:lumMod val="20000"/>
                  <a:lumOff val="80000"/>
                  <a:alpha val="6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组合 26"/>
            <p:cNvGrpSpPr/>
            <p:nvPr/>
          </p:nvGrpSpPr>
          <p:grpSpPr>
            <a:xfrm>
              <a:off x="3334495" y="3204041"/>
              <a:ext cx="2213724" cy="495570"/>
              <a:chOff x="3334496" y="2640330"/>
              <a:chExt cx="2319543" cy="495570"/>
            </a:xfrm>
            <a:grpFill/>
          </p:grpSpPr>
          <p:grpSp>
            <p:nvGrpSpPr>
              <p:cNvPr id="28" name="组合 27"/>
              <p:cNvGrpSpPr/>
              <p:nvPr/>
            </p:nvGrpSpPr>
            <p:grpSpPr>
              <a:xfrm flipH="1">
                <a:off x="3334496" y="2640330"/>
                <a:ext cx="2319543" cy="495570"/>
                <a:chOff x="660400" y="7605142"/>
                <a:chExt cx="7823200" cy="3467100"/>
              </a:xfrm>
              <a:grpFill/>
            </p:grpSpPr>
            <p:sp>
              <p:nvSpPr>
                <p:cNvPr id="30" name="矩形: 圆角 29"/>
                <p:cNvSpPr/>
                <p:nvPr/>
              </p:nvSpPr>
              <p:spPr>
                <a:xfrm>
                  <a:off x="660400" y="7605142"/>
                  <a:ext cx="7823200" cy="3467100"/>
                </a:xfrm>
                <a:prstGeom prst="roundRect">
                  <a:avLst>
                    <a:gd name="adj" fmla="val 31939"/>
                  </a:avLst>
                </a:prstGeom>
                <a:grpFill/>
                <a:ln>
                  <a:noFill/>
                </a:ln>
                <a:effectLst>
                  <a:outerShdw blurRad="254000" dist="63500" algn="tl" rotWithShape="0">
                    <a:schemeClr val="accent2">
                      <a:alpha val="28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" name="矩形: 圆角 30"/>
                <p:cNvSpPr/>
                <p:nvPr/>
              </p:nvSpPr>
              <p:spPr>
                <a:xfrm>
                  <a:off x="660400" y="7605142"/>
                  <a:ext cx="7823200" cy="3467100"/>
                </a:xfrm>
                <a:prstGeom prst="roundRect">
                  <a:avLst>
                    <a:gd name="adj" fmla="val 31939"/>
                  </a:avLst>
                </a:prstGeom>
                <a:grpFill/>
                <a:ln>
                  <a:noFill/>
                </a:ln>
                <a:effectLst>
                  <a:innerShdw blurRad="190500">
                    <a:schemeClr val="bg1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9" name="文本框 28"/>
              <p:cNvSpPr txBox="1"/>
              <p:nvPr/>
            </p:nvSpPr>
            <p:spPr>
              <a:xfrm flipH="1">
                <a:off x="3449766" y="2691498"/>
                <a:ext cx="2095650" cy="36106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600" b="1" dirty="0">
                    <a:gradFill>
                      <a:gsLst>
                        <a:gs pos="97000">
                          <a:schemeClr val="accent3">
                            <a:lumMod val="50000"/>
                          </a:schemeClr>
                        </a:gs>
                        <a:gs pos="0">
                          <a:schemeClr val="accent3"/>
                        </a:gs>
                      </a:gsLst>
                      <a:lin ang="2700000" scaled="1"/>
                    </a:gradFill>
                    <a:latin typeface="Trebuchet MS" panose="020B0603020202020204" pitchFamily="34" charset="0"/>
                    <a:cs typeface="Times New Roman" panose="02020603050405020304" pitchFamily="18" charset="0"/>
                  </a:rPr>
                  <a:t>Eclipse IDE</a:t>
                </a:r>
              </a:p>
            </p:txBody>
          </p:sp>
        </p:grpSp>
        <p:grpSp>
          <p:nvGrpSpPr>
            <p:cNvPr id="9224" name="组合 9223"/>
            <p:cNvGrpSpPr/>
            <p:nvPr/>
          </p:nvGrpSpPr>
          <p:grpSpPr>
            <a:xfrm>
              <a:off x="5694582" y="3204041"/>
              <a:ext cx="5814090" cy="495570"/>
              <a:chOff x="3334496" y="2640330"/>
              <a:chExt cx="2319543" cy="495570"/>
            </a:xfrm>
            <a:grpFill/>
          </p:grpSpPr>
          <p:grpSp>
            <p:nvGrpSpPr>
              <p:cNvPr id="9240" name="组合 9239"/>
              <p:cNvGrpSpPr/>
              <p:nvPr/>
            </p:nvGrpSpPr>
            <p:grpSpPr>
              <a:xfrm flipH="1">
                <a:off x="3334496" y="2640330"/>
                <a:ext cx="2319543" cy="495570"/>
                <a:chOff x="660400" y="7605142"/>
                <a:chExt cx="7823200" cy="3467100"/>
              </a:xfrm>
              <a:grpFill/>
            </p:grpSpPr>
            <p:sp>
              <p:nvSpPr>
                <p:cNvPr id="9242" name="矩形: 圆角 9241"/>
                <p:cNvSpPr/>
                <p:nvPr/>
              </p:nvSpPr>
              <p:spPr>
                <a:xfrm>
                  <a:off x="660400" y="7605142"/>
                  <a:ext cx="7823200" cy="3467100"/>
                </a:xfrm>
                <a:prstGeom prst="roundRect">
                  <a:avLst>
                    <a:gd name="adj" fmla="val 31939"/>
                  </a:avLst>
                </a:prstGeom>
                <a:grpFill/>
                <a:ln>
                  <a:noFill/>
                </a:ln>
                <a:effectLst>
                  <a:outerShdw blurRad="254000" dist="63500" algn="tl" rotWithShape="0">
                    <a:schemeClr val="accent2">
                      <a:alpha val="28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43" name="矩形: 圆角 9242"/>
                <p:cNvSpPr/>
                <p:nvPr/>
              </p:nvSpPr>
              <p:spPr>
                <a:xfrm>
                  <a:off x="660400" y="7605142"/>
                  <a:ext cx="7823200" cy="3467100"/>
                </a:xfrm>
                <a:prstGeom prst="roundRect">
                  <a:avLst>
                    <a:gd name="adj" fmla="val 31939"/>
                  </a:avLst>
                </a:prstGeom>
                <a:grpFill/>
                <a:ln>
                  <a:noFill/>
                </a:ln>
                <a:effectLst>
                  <a:innerShdw blurRad="190500">
                    <a:schemeClr val="bg1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9241" name="文本框 9240"/>
              <p:cNvSpPr txBox="1"/>
              <p:nvPr/>
            </p:nvSpPr>
            <p:spPr>
              <a:xfrm flipH="1">
                <a:off x="3387188" y="2705854"/>
                <a:ext cx="2216558" cy="38608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600" dirty="0">
                    <a:latin typeface="Trebuchet MS" panose="020B0603020202020204" pitchFamily="34" charset="0"/>
                    <a:cs typeface="Times New Roman" panose="02020603050405020304" pitchFamily="18" charset="0"/>
                  </a:rPr>
                  <a:t>JAVA IDE required for developing java application.</a:t>
                </a:r>
              </a:p>
            </p:txBody>
          </p:sp>
        </p:grpSp>
      </p:grpSp>
      <p:grpSp>
        <p:nvGrpSpPr>
          <p:cNvPr id="9270" name="组合 9269"/>
          <p:cNvGrpSpPr/>
          <p:nvPr/>
        </p:nvGrpSpPr>
        <p:grpSpPr>
          <a:xfrm>
            <a:off x="3334496" y="3894534"/>
            <a:ext cx="8559535" cy="681740"/>
            <a:chOff x="3334495" y="3896325"/>
            <a:chExt cx="8169194" cy="614782"/>
          </a:xfrm>
          <a:solidFill>
            <a:schemeClr val="accent4">
              <a:lumMod val="40000"/>
              <a:lumOff val="60000"/>
            </a:schemeClr>
          </a:solidFill>
        </p:grpSpPr>
        <p:cxnSp>
          <p:nvCxnSpPr>
            <p:cNvPr id="9260" name="直接连接符 9248"/>
            <p:cNvCxnSpPr/>
            <p:nvPr/>
          </p:nvCxnSpPr>
          <p:spPr>
            <a:xfrm flipV="1">
              <a:off x="5548313" y="4263322"/>
              <a:ext cx="131982" cy="1"/>
            </a:xfrm>
            <a:prstGeom prst="straightConnector1">
              <a:avLst/>
            </a:prstGeom>
            <a:grpFill/>
            <a:ln w="63500" cap="rnd">
              <a:solidFill>
                <a:schemeClr val="bg1"/>
              </a:solidFill>
            </a:ln>
            <a:effectLst>
              <a:outerShdw blurRad="63500" sx="106000" sy="106000" algn="ctr" rotWithShape="0">
                <a:schemeClr val="accent4">
                  <a:lumMod val="20000"/>
                  <a:lumOff val="80000"/>
                  <a:alpha val="6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组合 31"/>
            <p:cNvGrpSpPr/>
            <p:nvPr/>
          </p:nvGrpSpPr>
          <p:grpSpPr>
            <a:xfrm>
              <a:off x="3334495" y="3896325"/>
              <a:ext cx="2213724" cy="614782"/>
              <a:chOff x="3334496" y="2521118"/>
              <a:chExt cx="2319543" cy="614782"/>
            </a:xfrm>
            <a:grpFill/>
          </p:grpSpPr>
          <p:grpSp>
            <p:nvGrpSpPr>
              <p:cNvPr id="33" name="组合 32"/>
              <p:cNvGrpSpPr/>
              <p:nvPr/>
            </p:nvGrpSpPr>
            <p:grpSpPr>
              <a:xfrm flipH="1">
                <a:off x="3334496" y="2521118"/>
                <a:ext cx="2319543" cy="614782"/>
                <a:chOff x="660400" y="6771113"/>
                <a:chExt cx="7823200" cy="4301129"/>
              </a:xfrm>
              <a:grpFill/>
            </p:grpSpPr>
            <p:sp>
              <p:nvSpPr>
                <p:cNvPr id="35" name="矩形: 圆角 34"/>
                <p:cNvSpPr/>
                <p:nvPr/>
              </p:nvSpPr>
              <p:spPr>
                <a:xfrm>
                  <a:off x="660400" y="7605142"/>
                  <a:ext cx="7823200" cy="3467100"/>
                </a:xfrm>
                <a:prstGeom prst="roundRect">
                  <a:avLst>
                    <a:gd name="adj" fmla="val 31939"/>
                  </a:avLst>
                </a:prstGeom>
                <a:grpFill/>
                <a:ln>
                  <a:noFill/>
                </a:ln>
                <a:effectLst>
                  <a:outerShdw blurRad="254000" dist="63500" algn="tl" rotWithShape="0">
                    <a:schemeClr val="accent2">
                      <a:alpha val="28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" name="矩形: 圆角 35"/>
                <p:cNvSpPr/>
                <p:nvPr/>
              </p:nvSpPr>
              <p:spPr>
                <a:xfrm>
                  <a:off x="660400" y="6771113"/>
                  <a:ext cx="7823200" cy="4301129"/>
                </a:xfrm>
                <a:prstGeom prst="roundRect">
                  <a:avLst>
                    <a:gd name="adj" fmla="val 31939"/>
                  </a:avLst>
                </a:prstGeom>
                <a:grpFill/>
                <a:ln>
                  <a:noFill/>
                </a:ln>
                <a:effectLst>
                  <a:innerShdw blurRad="190500">
                    <a:schemeClr val="bg1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4" name="文本框 33"/>
              <p:cNvSpPr txBox="1"/>
              <p:nvPr/>
            </p:nvSpPr>
            <p:spPr>
              <a:xfrm flipH="1">
                <a:off x="3418612" y="2656048"/>
                <a:ext cx="2163567" cy="34426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500" b="1" dirty="0">
                    <a:gradFill>
                      <a:gsLst>
                        <a:gs pos="97000">
                          <a:schemeClr val="accent3">
                            <a:lumMod val="50000"/>
                          </a:schemeClr>
                        </a:gs>
                        <a:gs pos="0">
                          <a:schemeClr val="accent3"/>
                        </a:gs>
                      </a:gsLst>
                      <a:lin ang="2700000" scaled="1"/>
                    </a:gradFill>
                    <a:latin typeface="Trebuchet MS" panose="020B0603020202020204" pitchFamily="34" charset="0"/>
                    <a:cs typeface="Times New Roman" panose="02020603050405020304" pitchFamily="18" charset="0"/>
                  </a:rPr>
                  <a:t>Maven Dependencies</a:t>
                </a:r>
              </a:p>
            </p:txBody>
          </p:sp>
        </p:grpSp>
        <p:grpSp>
          <p:nvGrpSpPr>
            <p:cNvPr id="9225" name="组合 9224"/>
            <p:cNvGrpSpPr/>
            <p:nvPr/>
          </p:nvGrpSpPr>
          <p:grpSpPr>
            <a:xfrm>
              <a:off x="5689599" y="4015537"/>
              <a:ext cx="5814090" cy="495570"/>
              <a:chOff x="3334496" y="2640330"/>
              <a:chExt cx="2319543" cy="495570"/>
            </a:xfrm>
            <a:grpFill/>
          </p:grpSpPr>
          <p:grpSp>
            <p:nvGrpSpPr>
              <p:cNvPr id="9236" name="组合 9235"/>
              <p:cNvGrpSpPr/>
              <p:nvPr/>
            </p:nvGrpSpPr>
            <p:grpSpPr>
              <a:xfrm flipH="1">
                <a:off x="3334496" y="2640330"/>
                <a:ext cx="2319543" cy="495570"/>
                <a:chOff x="660400" y="7605142"/>
                <a:chExt cx="7823200" cy="3467100"/>
              </a:xfrm>
              <a:grpFill/>
            </p:grpSpPr>
            <p:sp>
              <p:nvSpPr>
                <p:cNvPr id="9238" name="矩形: 圆角 9237"/>
                <p:cNvSpPr/>
                <p:nvPr/>
              </p:nvSpPr>
              <p:spPr>
                <a:xfrm>
                  <a:off x="660400" y="7605142"/>
                  <a:ext cx="7823200" cy="3467100"/>
                </a:xfrm>
                <a:prstGeom prst="roundRect">
                  <a:avLst>
                    <a:gd name="adj" fmla="val 31939"/>
                  </a:avLst>
                </a:prstGeom>
                <a:grpFill/>
                <a:ln>
                  <a:noFill/>
                </a:ln>
                <a:effectLst>
                  <a:outerShdw blurRad="254000" dist="63500" algn="tl" rotWithShape="0">
                    <a:schemeClr val="accent2">
                      <a:alpha val="28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39" name="矩形: 圆角 9238"/>
                <p:cNvSpPr/>
                <p:nvPr/>
              </p:nvSpPr>
              <p:spPr>
                <a:xfrm>
                  <a:off x="660400" y="7605142"/>
                  <a:ext cx="7823200" cy="3467100"/>
                </a:xfrm>
                <a:prstGeom prst="roundRect">
                  <a:avLst>
                    <a:gd name="adj" fmla="val 31939"/>
                  </a:avLst>
                </a:prstGeom>
                <a:grpFill/>
                <a:ln>
                  <a:noFill/>
                </a:ln>
                <a:effectLst>
                  <a:innerShdw blurRad="190500">
                    <a:schemeClr val="bg1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9237" name="文本框 9236"/>
              <p:cNvSpPr txBox="1"/>
              <p:nvPr/>
            </p:nvSpPr>
            <p:spPr>
              <a:xfrm flipH="1">
                <a:off x="3355640" y="2701640"/>
                <a:ext cx="2270359" cy="34816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600" dirty="0">
                    <a:latin typeface="Trebuchet MS" panose="020B0603020202020204" pitchFamily="34" charset="0"/>
                    <a:cs typeface="Times New Roman" panose="02020603050405020304" pitchFamily="18" charset="0"/>
                  </a:rPr>
                  <a:t>Dynamic dependencies for proper export of project.</a:t>
                </a:r>
              </a:p>
            </p:txBody>
          </p:sp>
        </p:grpSp>
      </p:grpSp>
      <p:grpSp>
        <p:nvGrpSpPr>
          <p:cNvPr id="9269" name="组合 9268"/>
          <p:cNvGrpSpPr/>
          <p:nvPr/>
        </p:nvGrpSpPr>
        <p:grpSpPr>
          <a:xfrm>
            <a:off x="3334495" y="4827033"/>
            <a:ext cx="8295851" cy="495570"/>
            <a:chOff x="3334495" y="4827033"/>
            <a:chExt cx="8174177" cy="495570"/>
          </a:xfrm>
          <a:solidFill>
            <a:schemeClr val="accent4">
              <a:lumMod val="40000"/>
              <a:lumOff val="60000"/>
            </a:schemeClr>
          </a:solidFill>
        </p:grpSpPr>
        <p:cxnSp>
          <p:nvCxnSpPr>
            <p:cNvPr id="9261" name="直接连接符 9248"/>
            <p:cNvCxnSpPr/>
            <p:nvPr/>
          </p:nvCxnSpPr>
          <p:spPr>
            <a:xfrm flipV="1">
              <a:off x="5548313" y="5074818"/>
              <a:ext cx="131982" cy="1"/>
            </a:xfrm>
            <a:prstGeom prst="straightConnector1">
              <a:avLst/>
            </a:prstGeom>
            <a:grpFill/>
            <a:ln w="63500" cap="rnd">
              <a:solidFill>
                <a:schemeClr val="bg1"/>
              </a:solidFill>
            </a:ln>
            <a:effectLst>
              <a:outerShdw blurRad="63500" sx="106000" sy="106000" algn="ctr" rotWithShape="0">
                <a:schemeClr val="accent4">
                  <a:lumMod val="20000"/>
                  <a:lumOff val="80000"/>
                  <a:alpha val="6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组合 36"/>
            <p:cNvGrpSpPr/>
            <p:nvPr/>
          </p:nvGrpSpPr>
          <p:grpSpPr>
            <a:xfrm>
              <a:off x="3334495" y="4827033"/>
              <a:ext cx="2213724" cy="495570"/>
              <a:chOff x="3334496" y="2640330"/>
              <a:chExt cx="2319543" cy="495570"/>
            </a:xfrm>
            <a:grpFill/>
          </p:grpSpPr>
          <p:grpSp>
            <p:nvGrpSpPr>
              <p:cNvPr id="40" name="组合 37"/>
              <p:cNvGrpSpPr/>
              <p:nvPr/>
            </p:nvGrpSpPr>
            <p:grpSpPr>
              <a:xfrm flipH="1">
                <a:off x="3334496" y="2640330"/>
                <a:ext cx="2319543" cy="495570"/>
                <a:chOff x="660400" y="7605142"/>
                <a:chExt cx="7823200" cy="3467100"/>
              </a:xfrm>
              <a:grpFill/>
            </p:grpSpPr>
            <p:sp>
              <p:nvSpPr>
                <p:cNvPr id="41" name="矩形: 圆角 39"/>
                <p:cNvSpPr/>
                <p:nvPr/>
              </p:nvSpPr>
              <p:spPr>
                <a:xfrm>
                  <a:off x="660400" y="7605142"/>
                  <a:ext cx="7823200" cy="3467100"/>
                </a:xfrm>
                <a:prstGeom prst="roundRect">
                  <a:avLst>
                    <a:gd name="adj" fmla="val 31939"/>
                  </a:avLst>
                </a:prstGeom>
                <a:grpFill/>
                <a:ln>
                  <a:noFill/>
                </a:ln>
                <a:effectLst>
                  <a:outerShdw blurRad="254000" dist="63500" algn="tl" rotWithShape="0">
                    <a:schemeClr val="accent2">
                      <a:alpha val="28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" name="矩形: 圆角 40"/>
                <p:cNvSpPr/>
                <p:nvPr/>
              </p:nvSpPr>
              <p:spPr>
                <a:xfrm>
                  <a:off x="660400" y="7605142"/>
                  <a:ext cx="7823200" cy="3467100"/>
                </a:xfrm>
                <a:prstGeom prst="roundRect">
                  <a:avLst>
                    <a:gd name="adj" fmla="val 31939"/>
                  </a:avLst>
                </a:prstGeom>
                <a:grpFill/>
                <a:ln>
                  <a:noFill/>
                </a:ln>
                <a:effectLst>
                  <a:innerShdw blurRad="190500">
                    <a:schemeClr val="bg1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3" name="文本框 38"/>
              <p:cNvSpPr txBox="1"/>
              <p:nvPr/>
            </p:nvSpPr>
            <p:spPr>
              <a:xfrm flipH="1">
                <a:off x="3450339" y="2705853"/>
                <a:ext cx="2070248" cy="36452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600" b="1" dirty="0">
                    <a:gradFill>
                      <a:gsLst>
                        <a:gs pos="97000">
                          <a:schemeClr val="accent3">
                            <a:lumMod val="50000"/>
                          </a:schemeClr>
                        </a:gs>
                        <a:gs pos="0">
                          <a:schemeClr val="accent3"/>
                        </a:gs>
                      </a:gsLst>
                      <a:lin ang="2700000" scaled="1"/>
                    </a:gradFill>
                    <a:latin typeface="Trebuchet MS" panose="020B0603020202020204" pitchFamily="34" charset="0"/>
                    <a:cs typeface="Times New Roman" panose="02020603050405020304" pitchFamily="18" charset="0"/>
                  </a:rPr>
                  <a:t>Apache Camel</a:t>
                </a:r>
              </a:p>
            </p:txBody>
          </p:sp>
        </p:grpSp>
        <p:grpSp>
          <p:nvGrpSpPr>
            <p:cNvPr id="9226" name="组合 9225"/>
            <p:cNvGrpSpPr/>
            <p:nvPr/>
          </p:nvGrpSpPr>
          <p:grpSpPr>
            <a:xfrm>
              <a:off x="5694582" y="4827033"/>
              <a:ext cx="5814090" cy="495570"/>
              <a:chOff x="3334496" y="2640330"/>
              <a:chExt cx="2319543" cy="495570"/>
            </a:xfrm>
            <a:grpFill/>
          </p:grpSpPr>
          <p:grpSp>
            <p:nvGrpSpPr>
              <p:cNvPr id="9232" name="组合 9231"/>
              <p:cNvGrpSpPr/>
              <p:nvPr/>
            </p:nvGrpSpPr>
            <p:grpSpPr>
              <a:xfrm flipH="1">
                <a:off x="3334496" y="2640330"/>
                <a:ext cx="2319543" cy="495570"/>
                <a:chOff x="660400" y="7605142"/>
                <a:chExt cx="7823200" cy="3467100"/>
              </a:xfrm>
              <a:grpFill/>
            </p:grpSpPr>
            <p:sp>
              <p:nvSpPr>
                <p:cNvPr id="9234" name="矩形: 圆角 9233"/>
                <p:cNvSpPr/>
                <p:nvPr/>
              </p:nvSpPr>
              <p:spPr>
                <a:xfrm>
                  <a:off x="660400" y="7605142"/>
                  <a:ext cx="7823200" cy="3467100"/>
                </a:xfrm>
                <a:prstGeom prst="roundRect">
                  <a:avLst>
                    <a:gd name="adj" fmla="val 31939"/>
                  </a:avLst>
                </a:prstGeom>
                <a:grpFill/>
                <a:ln>
                  <a:noFill/>
                </a:ln>
                <a:effectLst>
                  <a:outerShdw blurRad="254000" dist="63500" algn="tl" rotWithShape="0">
                    <a:schemeClr val="accent2">
                      <a:alpha val="28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35" name="矩形: 圆角 9234"/>
                <p:cNvSpPr/>
                <p:nvPr/>
              </p:nvSpPr>
              <p:spPr>
                <a:xfrm>
                  <a:off x="660400" y="7605142"/>
                  <a:ext cx="7823200" cy="3467100"/>
                </a:xfrm>
                <a:prstGeom prst="roundRect">
                  <a:avLst>
                    <a:gd name="adj" fmla="val 31939"/>
                  </a:avLst>
                </a:prstGeom>
                <a:grpFill/>
                <a:ln>
                  <a:noFill/>
                </a:ln>
                <a:effectLst>
                  <a:innerShdw blurRad="190500">
                    <a:schemeClr val="bg1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4" name="文本框 9232"/>
              <p:cNvSpPr txBox="1"/>
              <p:nvPr/>
            </p:nvSpPr>
            <p:spPr>
              <a:xfrm flipH="1">
                <a:off x="3394603" y="2705498"/>
                <a:ext cx="2228928" cy="38608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600" dirty="0">
                    <a:latin typeface="Trebuchet MS" panose="020B0603020202020204" pitchFamily="34" charset="0"/>
                    <a:cs typeface="Times New Roman" panose="02020603050405020304" pitchFamily="18" charset="0"/>
                  </a:rPr>
                  <a:t>Required for trasferring files via routes.</a:t>
                </a:r>
              </a:p>
            </p:txBody>
          </p:sp>
        </p:grpSp>
      </p:grpSp>
      <p:grpSp>
        <p:nvGrpSpPr>
          <p:cNvPr id="9268" name="组合 9267"/>
          <p:cNvGrpSpPr/>
          <p:nvPr/>
        </p:nvGrpSpPr>
        <p:grpSpPr>
          <a:xfrm>
            <a:off x="3334495" y="5632826"/>
            <a:ext cx="8174177" cy="495570"/>
            <a:chOff x="3334495" y="5638530"/>
            <a:chExt cx="8174177" cy="495570"/>
          </a:xfrm>
          <a:solidFill>
            <a:schemeClr val="accent4">
              <a:lumMod val="40000"/>
              <a:lumOff val="60000"/>
            </a:schemeClr>
          </a:solidFill>
        </p:grpSpPr>
        <p:cxnSp>
          <p:nvCxnSpPr>
            <p:cNvPr id="9262" name="直接连接符 9248"/>
            <p:cNvCxnSpPr/>
            <p:nvPr/>
          </p:nvCxnSpPr>
          <p:spPr>
            <a:xfrm flipV="1">
              <a:off x="5548313" y="5886315"/>
              <a:ext cx="131982" cy="1"/>
            </a:xfrm>
            <a:prstGeom prst="straightConnector1">
              <a:avLst/>
            </a:prstGeom>
            <a:grpFill/>
            <a:ln w="63500" cap="rnd">
              <a:solidFill>
                <a:schemeClr val="bg1"/>
              </a:solidFill>
            </a:ln>
            <a:effectLst>
              <a:outerShdw blurRad="63500" sx="106000" sy="106000" algn="ctr" rotWithShape="0">
                <a:schemeClr val="accent4">
                  <a:lumMod val="20000"/>
                  <a:lumOff val="80000"/>
                  <a:alpha val="6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组合 41"/>
            <p:cNvGrpSpPr/>
            <p:nvPr/>
          </p:nvGrpSpPr>
          <p:grpSpPr>
            <a:xfrm>
              <a:off x="3334495" y="5638530"/>
              <a:ext cx="2213724" cy="495570"/>
              <a:chOff x="3334496" y="2640330"/>
              <a:chExt cx="2319543" cy="495570"/>
            </a:xfrm>
            <a:grpFill/>
          </p:grpSpPr>
          <p:grpSp>
            <p:nvGrpSpPr>
              <p:cNvPr id="46" name="组合 42"/>
              <p:cNvGrpSpPr/>
              <p:nvPr/>
            </p:nvGrpSpPr>
            <p:grpSpPr>
              <a:xfrm flipH="1">
                <a:off x="3334496" y="2640330"/>
                <a:ext cx="2319543" cy="495570"/>
                <a:chOff x="660400" y="7605142"/>
                <a:chExt cx="7823200" cy="3467100"/>
              </a:xfrm>
              <a:grpFill/>
            </p:grpSpPr>
            <p:sp>
              <p:nvSpPr>
                <p:cNvPr id="47" name="矩形: 圆角 44"/>
                <p:cNvSpPr/>
                <p:nvPr/>
              </p:nvSpPr>
              <p:spPr>
                <a:xfrm>
                  <a:off x="660400" y="7605142"/>
                  <a:ext cx="7823200" cy="3467100"/>
                </a:xfrm>
                <a:prstGeom prst="roundRect">
                  <a:avLst>
                    <a:gd name="adj" fmla="val 31939"/>
                  </a:avLst>
                </a:prstGeom>
                <a:grpFill/>
                <a:ln>
                  <a:noFill/>
                </a:ln>
                <a:effectLst>
                  <a:outerShdw blurRad="254000" dist="63500" algn="tl" rotWithShape="0">
                    <a:schemeClr val="accent2">
                      <a:alpha val="28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8" name="矩形: 圆角 45"/>
                <p:cNvSpPr/>
                <p:nvPr/>
              </p:nvSpPr>
              <p:spPr>
                <a:xfrm>
                  <a:off x="660400" y="7605142"/>
                  <a:ext cx="7823200" cy="3467100"/>
                </a:xfrm>
                <a:prstGeom prst="roundRect">
                  <a:avLst>
                    <a:gd name="adj" fmla="val 31939"/>
                  </a:avLst>
                </a:prstGeom>
                <a:grpFill/>
                <a:ln>
                  <a:noFill/>
                </a:ln>
                <a:effectLst>
                  <a:innerShdw blurRad="190500">
                    <a:schemeClr val="bg1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9" name="文本框 43"/>
              <p:cNvSpPr txBox="1"/>
              <p:nvPr/>
            </p:nvSpPr>
            <p:spPr>
              <a:xfrm flipH="1">
                <a:off x="3471629" y="2705853"/>
                <a:ext cx="2070246" cy="36452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600" b="1" dirty="0">
                    <a:gradFill>
                      <a:gsLst>
                        <a:gs pos="97000">
                          <a:schemeClr val="accent3">
                            <a:lumMod val="50000"/>
                          </a:schemeClr>
                        </a:gs>
                        <a:gs pos="0">
                          <a:schemeClr val="accent3"/>
                        </a:gs>
                      </a:gsLst>
                      <a:lin ang="2700000" scaled="1"/>
                    </a:gradFill>
                    <a:latin typeface="Trebuchet MS" panose="020B0603020202020204" pitchFamily="34" charset="0"/>
                    <a:cs typeface="Times New Roman" panose="02020603050405020304" pitchFamily="18" charset="0"/>
                  </a:rPr>
                  <a:t>Git</a:t>
                </a:r>
              </a:p>
            </p:txBody>
          </p:sp>
        </p:grpSp>
        <p:grpSp>
          <p:nvGrpSpPr>
            <p:cNvPr id="9227" name="组合 9226"/>
            <p:cNvGrpSpPr/>
            <p:nvPr/>
          </p:nvGrpSpPr>
          <p:grpSpPr>
            <a:xfrm>
              <a:off x="5694582" y="5638530"/>
              <a:ext cx="5814090" cy="495570"/>
              <a:chOff x="3334496" y="2640330"/>
              <a:chExt cx="2319543" cy="495570"/>
            </a:xfrm>
            <a:grpFill/>
          </p:grpSpPr>
          <p:grpSp>
            <p:nvGrpSpPr>
              <p:cNvPr id="9228" name="组合 9227"/>
              <p:cNvGrpSpPr/>
              <p:nvPr/>
            </p:nvGrpSpPr>
            <p:grpSpPr>
              <a:xfrm flipH="1">
                <a:off x="3334496" y="2640330"/>
                <a:ext cx="2319543" cy="495570"/>
                <a:chOff x="660400" y="7605142"/>
                <a:chExt cx="7823200" cy="3467100"/>
              </a:xfrm>
              <a:grpFill/>
            </p:grpSpPr>
            <p:sp>
              <p:nvSpPr>
                <p:cNvPr id="9230" name="矩形: 圆角 9229"/>
                <p:cNvSpPr/>
                <p:nvPr/>
              </p:nvSpPr>
              <p:spPr>
                <a:xfrm>
                  <a:off x="660400" y="7605142"/>
                  <a:ext cx="7823200" cy="3467100"/>
                </a:xfrm>
                <a:prstGeom prst="roundRect">
                  <a:avLst>
                    <a:gd name="adj" fmla="val 31939"/>
                  </a:avLst>
                </a:prstGeom>
                <a:grpFill/>
                <a:ln>
                  <a:noFill/>
                </a:ln>
                <a:effectLst>
                  <a:outerShdw blurRad="254000" dist="63500" algn="tl" rotWithShape="0">
                    <a:schemeClr val="accent2">
                      <a:alpha val="28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31" name="矩形: 圆角 9230"/>
                <p:cNvSpPr/>
                <p:nvPr/>
              </p:nvSpPr>
              <p:spPr>
                <a:xfrm>
                  <a:off x="660400" y="7605142"/>
                  <a:ext cx="7823200" cy="3467100"/>
                </a:xfrm>
                <a:prstGeom prst="roundRect">
                  <a:avLst>
                    <a:gd name="adj" fmla="val 31939"/>
                  </a:avLst>
                </a:prstGeom>
                <a:grpFill/>
                <a:ln>
                  <a:noFill/>
                </a:ln>
                <a:effectLst>
                  <a:innerShdw blurRad="190500">
                    <a:schemeClr val="bg1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9229" name="文本框 9228"/>
              <p:cNvSpPr txBox="1"/>
              <p:nvPr/>
            </p:nvSpPr>
            <p:spPr>
              <a:xfrm flipH="1">
                <a:off x="3379943" y="2705852"/>
                <a:ext cx="2228928" cy="38608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600" dirty="0">
                    <a:latin typeface="Trebuchet MS" panose="020B0603020202020204" pitchFamily="34" charset="0"/>
                    <a:cs typeface="Times New Roman" panose="02020603050405020304" pitchFamily="18" charset="0"/>
                  </a:rPr>
                  <a:t>For version control of the project.</a:t>
                </a:r>
              </a:p>
            </p:txBody>
          </p:sp>
        </p:grpSp>
      </p:grpSp>
      <p:pic>
        <p:nvPicPr>
          <p:cNvPr id="52" name="图片 6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1605" flipH="1">
            <a:off x="11018698" y="277378"/>
            <a:ext cx="740053" cy="74005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Wavy 3D art"/>
          <p:cNvPicPr>
            <a:picLocks noChangeAspect="1"/>
          </p:cNvPicPr>
          <p:nvPr/>
        </p:nvPicPr>
        <p:blipFill rotWithShape="1">
          <a:blip r:embed="rId2"/>
          <a:srcRect t="12634" r="-1" b="14767"/>
          <a:stretch>
            <a:fillRect/>
          </a:stretch>
        </p:blipFill>
        <p:spPr>
          <a:xfrm>
            <a:off x="0" y="10"/>
            <a:ext cx="12188932" cy="6857990"/>
          </a:xfrm>
          <a:prstGeom prst="rect">
            <a:avLst/>
          </a:prstGeom>
        </p:spPr>
      </p:pic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0" name="圆: 空心 5129"/>
          <p:cNvSpPr/>
          <p:nvPr/>
        </p:nvSpPr>
        <p:spPr>
          <a:xfrm rot="16200000" flipV="1">
            <a:off x="6936396" y="1602396"/>
            <a:ext cx="5255604" cy="5255604"/>
          </a:xfrm>
          <a:prstGeom prst="donut">
            <a:avLst>
              <a:gd name="adj" fmla="val 19231"/>
            </a:avLst>
          </a:prstGeom>
          <a:gradFill flip="none" rotWithShape="1">
            <a:gsLst>
              <a:gs pos="41000">
                <a:schemeClr val="accent1"/>
              </a:gs>
              <a:gs pos="82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54" name="组合 53"/>
          <p:cNvGrpSpPr/>
          <p:nvPr/>
        </p:nvGrpSpPr>
        <p:grpSpPr>
          <a:xfrm>
            <a:off x="617422" y="2226127"/>
            <a:ext cx="7133250" cy="1438057"/>
            <a:chOff x="660400" y="2194143"/>
            <a:chExt cx="7133250" cy="1438057"/>
          </a:xfrm>
        </p:grpSpPr>
        <p:grpSp>
          <p:nvGrpSpPr>
            <p:cNvPr id="13" name="组合 12"/>
            <p:cNvGrpSpPr/>
            <p:nvPr/>
          </p:nvGrpSpPr>
          <p:grpSpPr>
            <a:xfrm>
              <a:off x="660400" y="2581031"/>
              <a:ext cx="6828971" cy="1051169"/>
              <a:chOff x="660400" y="3295841"/>
              <a:chExt cx="7823200" cy="3467100"/>
            </a:xfrm>
          </p:grpSpPr>
          <p:sp>
            <p:nvSpPr>
              <p:cNvPr id="2" name="矩形: 圆角 17"/>
              <p:cNvSpPr/>
              <p:nvPr/>
            </p:nvSpPr>
            <p:spPr>
              <a:xfrm>
                <a:off x="660400" y="3295841"/>
                <a:ext cx="7823200" cy="3467100"/>
              </a:xfrm>
              <a:prstGeom prst="roundRect">
                <a:avLst>
                  <a:gd name="adj" fmla="val 22970"/>
                </a:avLst>
              </a:prstGeom>
              <a:gradFill flip="none" rotWithShape="1"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85000">
                    <a:schemeClr val="accent2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  <a:effectLst>
                <a:outerShdw blurRad="673100" dist="254000" sx="104000" sy="104000" algn="tl" rotWithShape="0">
                  <a:schemeClr val="accent2">
                    <a:alpha val="28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: 圆角 38"/>
              <p:cNvSpPr/>
              <p:nvPr/>
            </p:nvSpPr>
            <p:spPr>
              <a:xfrm>
                <a:off x="660400" y="3295841"/>
                <a:ext cx="7823200" cy="3467100"/>
              </a:xfrm>
              <a:prstGeom prst="roundRect">
                <a:avLst>
                  <a:gd name="adj" fmla="val 22970"/>
                </a:avLst>
              </a:prstGeom>
              <a:gradFill flip="none" rotWithShape="1">
                <a:gsLst>
                  <a:gs pos="0">
                    <a:schemeClr val="bg1">
                      <a:alpha val="79000"/>
                    </a:schemeClr>
                  </a:gs>
                  <a:gs pos="84000">
                    <a:schemeClr val="accent4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  <a:effectLst>
                <a:innerShdw blurRad="76200">
                  <a:schemeClr val="bg1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 flipH="1" flipV="1">
              <a:off x="6096000" y="2194143"/>
              <a:ext cx="1697650" cy="1438056"/>
              <a:chOff x="-1900845" y="-1696244"/>
              <a:chExt cx="4004890" cy="3392488"/>
            </a:xfrm>
          </p:grpSpPr>
          <p:sp>
            <p:nvSpPr>
              <p:cNvPr id="3" name="矩形 77"/>
              <p:cNvSpPr/>
              <p:nvPr/>
            </p:nvSpPr>
            <p:spPr>
              <a:xfrm>
                <a:off x="-1900845" y="-1696244"/>
                <a:ext cx="4004890" cy="3392488"/>
              </a:xfrm>
              <a:custGeom>
                <a:avLst/>
                <a:gdLst>
                  <a:gd name="connsiteX0" fmla="*/ 720001 w 4004890"/>
                  <a:gd name="connsiteY0" fmla="*/ 0 h 3392488"/>
                  <a:gd name="connsiteX1" fmla="*/ 3284570 w 4004890"/>
                  <a:gd name="connsiteY1" fmla="*/ 0 h 3392488"/>
                  <a:gd name="connsiteX2" fmla="*/ 3987067 w 4004890"/>
                  <a:gd name="connsiteY2" fmla="*/ 877791 h 3392488"/>
                  <a:gd name="connsiteX3" fmla="*/ 3548511 w 4004890"/>
                  <a:gd name="connsiteY3" fmla="*/ 2830279 h 3392488"/>
                  <a:gd name="connsiteX4" fmla="*/ 2846014 w 4004890"/>
                  <a:gd name="connsiteY4" fmla="*/ 3392488 h 3392488"/>
                  <a:gd name="connsiteX5" fmla="*/ 738274 w 4004890"/>
                  <a:gd name="connsiteY5" fmla="*/ 3392488 h 3392488"/>
                  <a:gd name="connsiteX6" fmla="*/ 18306 w 4004890"/>
                  <a:gd name="connsiteY6" fmla="*/ 2679226 h 3392488"/>
                  <a:gd name="connsiteX7" fmla="*/ 33 w 4004890"/>
                  <a:gd name="connsiteY7" fmla="*/ 726738 h 3392488"/>
                  <a:gd name="connsiteX8" fmla="*/ 720001 w 4004890"/>
                  <a:gd name="connsiteY8" fmla="*/ 0 h 3392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04890" h="3392488">
                    <a:moveTo>
                      <a:pt x="720001" y="0"/>
                    </a:moveTo>
                    <a:lnTo>
                      <a:pt x="3284570" y="0"/>
                    </a:lnTo>
                    <a:cubicBezTo>
                      <a:pt x="3746096" y="0"/>
                      <a:pt x="4088212" y="427484"/>
                      <a:pt x="3987067" y="877791"/>
                    </a:cubicBezTo>
                    <a:lnTo>
                      <a:pt x="3548511" y="2830279"/>
                    </a:lnTo>
                    <a:cubicBezTo>
                      <a:pt x="3474637" y="3159171"/>
                      <a:pt x="3183101" y="3392488"/>
                      <a:pt x="2846014" y="3392488"/>
                    </a:cubicBezTo>
                    <a:lnTo>
                      <a:pt x="738274" y="3392488"/>
                    </a:lnTo>
                    <a:cubicBezTo>
                      <a:pt x="343110" y="3392488"/>
                      <a:pt x="22004" y="3074373"/>
                      <a:pt x="18306" y="2679226"/>
                    </a:cubicBezTo>
                    <a:lnTo>
                      <a:pt x="33" y="726738"/>
                    </a:lnTo>
                    <a:cubicBezTo>
                      <a:pt x="-3715" y="326305"/>
                      <a:pt x="319551" y="0"/>
                      <a:pt x="720001" y="0"/>
                    </a:cubicBezTo>
                  </a:path>
                </a:pathLst>
              </a:custGeom>
              <a:gradFill flip="none" rotWithShape="1"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85000">
                    <a:schemeClr val="accent2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254000" dist="63500" sx="95000" sy="95000" algn="tl" rotWithShape="0">
                  <a:schemeClr val="accent2">
                    <a:alpha val="28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77"/>
              <p:cNvSpPr/>
              <p:nvPr/>
            </p:nvSpPr>
            <p:spPr>
              <a:xfrm>
                <a:off x="-1900845" y="-1696244"/>
                <a:ext cx="4004890" cy="3392488"/>
              </a:xfrm>
              <a:custGeom>
                <a:avLst/>
                <a:gdLst>
                  <a:gd name="connsiteX0" fmla="*/ 720001 w 4004890"/>
                  <a:gd name="connsiteY0" fmla="*/ 0 h 3392488"/>
                  <a:gd name="connsiteX1" fmla="*/ 3284570 w 4004890"/>
                  <a:gd name="connsiteY1" fmla="*/ 0 h 3392488"/>
                  <a:gd name="connsiteX2" fmla="*/ 3987067 w 4004890"/>
                  <a:gd name="connsiteY2" fmla="*/ 877791 h 3392488"/>
                  <a:gd name="connsiteX3" fmla="*/ 3548511 w 4004890"/>
                  <a:gd name="connsiteY3" fmla="*/ 2830279 h 3392488"/>
                  <a:gd name="connsiteX4" fmla="*/ 2846014 w 4004890"/>
                  <a:gd name="connsiteY4" fmla="*/ 3392488 h 3392488"/>
                  <a:gd name="connsiteX5" fmla="*/ 738274 w 4004890"/>
                  <a:gd name="connsiteY5" fmla="*/ 3392488 h 3392488"/>
                  <a:gd name="connsiteX6" fmla="*/ 18306 w 4004890"/>
                  <a:gd name="connsiteY6" fmla="*/ 2679226 h 3392488"/>
                  <a:gd name="connsiteX7" fmla="*/ 33 w 4004890"/>
                  <a:gd name="connsiteY7" fmla="*/ 726738 h 3392488"/>
                  <a:gd name="connsiteX8" fmla="*/ 720001 w 4004890"/>
                  <a:gd name="connsiteY8" fmla="*/ 0 h 3392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04890" h="3392488">
                    <a:moveTo>
                      <a:pt x="720001" y="0"/>
                    </a:moveTo>
                    <a:lnTo>
                      <a:pt x="3284570" y="0"/>
                    </a:lnTo>
                    <a:cubicBezTo>
                      <a:pt x="3746096" y="0"/>
                      <a:pt x="4088212" y="427484"/>
                      <a:pt x="3987067" y="877791"/>
                    </a:cubicBezTo>
                    <a:lnTo>
                      <a:pt x="3548511" y="2830279"/>
                    </a:lnTo>
                    <a:cubicBezTo>
                      <a:pt x="3474637" y="3159171"/>
                      <a:pt x="3183101" y="3392488"/>
                      <a:pt x="2846014" y="3392488"/>
                    </a:cubicBezTo>
                    <a:lnTo>
                      <a:pt x="738274" y="3392488"/>
                    </a:lnTo>
                    <a:cubicBezTo>
                      <a:pt x="343110" y="3392488"/>
                      <a:pt x="22004" y="3074373"/>
                      <a:pt x="18306" y="2679226"/>
                    </a:cubicBezTo>
                    <a:lnTo>
                      <a:pt x="33" y="726738"/>
                    </a:lnTo>
                    <a:cubicBezTo>
                      <a:pt x="-3715" y="326305"/>
                      <a:pt x="319551" y="0"/>
                      <a:pt x="720001" y="0"/>
                    </a:cubicBezTo>
                  </a:path>
                </a:pathLst>
              </a:custGeom>
              <a:gradFill flip="none" rotWithShape="1">
                <a:gsLst>
                  <a:gs pos="0">
                    <a:schemeClr val="accent4"/>
                  </a:gs>
                  <a:gs pos="84000">
                    <a:schemeClr val="accent2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innerShdw blurRad="190500">
                  <a:schemeClr val="bg1">
                    <a:alpha val="78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1062081" y="2776620"/>
              <a:ext cx="4322762" cy="386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dirty="0">
                  <a:gradFill>
                    <a:gsLst>
                      <a:gs pos="97000">
                        <a:schemeClr val="accent3">
                          <a:lumMod val="50000"/>
                        </a:schemeClr>
                      </a:gs>
                      <a:gs pos="0">
                        <a:schemeClr val="accent3"/>
                      </a:gs>
                    </a:gsLst>
                    <a:lin ang="2700000" scaled="1"/>
                  </a:gradFill>
                  <a:latin typeface="Trebuchet MS" panose="020B0603020202020204" pitchFamily="34" charset="0"/>
                  <a:cs typeface="Times New Roman" panose="02020603050405020304" pitchFamily="18" charset="0"/>
                </a:rPr>
                <a:t>Converting our sample input xml file to json</a:t>
              </a: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6304331" y="2527713"/>
              <a:ext cx="1488831" cy="931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400" b="1" dirty="0">
                  <a:solidFill>
                    <a:srgbClr val="92D05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XML to JSON</a:t>
              </a: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4441328" y="3516482"/>
            <a:ext cx="7231119" cy="1438057"/>
            <a:chOff x="660400" y="2194143"/>
            <a:chExt cx="7231119" cy="1438057"/>
          </a:xfrm>
        </p:grpSpPr>
        <p:grpSp>
          <p:nvGrpSpPr>
            <p:cNvPr id="56" name="组合 55"/>
            <p:cNvGrpSpPr/>
            <p:nvPr/>
          </p:nvGrpSpPr>
          <p:grpSpPr>
            <a:xfrm>
              <a:off x="660400" y="2581031"/>
              <a:ext cx="6828971" cy="1051169"/>
              <a:chOff x="660400" y="3295841"/>
              <a:chExt cx="7823200" cy="3467100"/>
            </a:xfrm>
          </p:grpSpPr>
          <p:sp>
            <p:nvSpPr>
              <p:cNvPr id="62" name="矩形: 圆角 61"/>
              <p:cNvSpPr/>
              <p:nvPr/>
            </p:nvSpPr>
            <p:spPr>
              <a:xfrm>
                <a:off x="660400" y="3295841"/>
                <a:ext cx="7823200" cy="3467100"/>
              </a:xfrm>
              <a:prstGeom prst="roundRect">
                <a:avLst>
                  <a:gd name="adj" fmla="val 22970"/>
                </a:avLst>
              </a:prstGeom>
              <a:gradFill flip="none" rotWithShape="1"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85000">
                    <a:schemeClr val="accent2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  <a:effectLst>
                <a:outerShdw blurRad="673100" dist="254000" sx="104000" sy="104000" algn="tl" rotWithShape="0">
                  <a:schemeClr val="accent2">
                    <a:alpha val="28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矩形: 圆角 62"/>
              <p:cNvSpPr/>
              <p:nvPr/>
            </p:nvSpPr>
            <p:spPr>
              <a:xfrm>
                <a:off x="660400" y="3295841"/>
                <a:ext cx="7823200" cy="3467100"/>
              </a:xfrm>
              <a:prstGeom prst="roundRect">
                <a:avLst>
                  <a:gd name="adj" fmla="val 22970"/>
                </a:avLst>
              </a:prstGeom>
              <a:gradFill flip="none" rotWithShape="1">
                <a:gsLst>
                  <a:gs pos="0">
                    <a:schemeClr val="bg1">
                      <a:alpha val="79000"/>
                    </a:schemeClr>
                  </a:gs>
                  <a:gs pos="84000">
                    <a:schemeClr val="accent4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  <a:effectLst>
                <a:innerShdw blurRad="76200">
                  <a:schemeClr val="bg1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7" name="组合 56"/>
            <p:cNvGrpSpPr/>
            <p:nvPr/>
          </p:nvGrpSpPr>
          <p:grpSpPr>
            <a:xfrm flipH="1" flipV="1">
              <a:off x="6096000" y="2194143"/>
              <a:ext cx="1697650" cy="1438056"/>
              <a:chOff x="-1900845" y="-1696244"/>
              <a:chExt cx="4004890" cy="3392488"/>
            </a:xfrm>
          </p:grpSpPr>
          <p:sp>
            <p:nvSpPr>
              <p:cNvPr id="60" name="矩形 77"/>
              <p:cNvSpPr/>
              <p:nvPr/>
            </p:nvSpPr>
            <p:spPr>
              <a:xfrm>
                <a:off x="-1900845" y="-1696244"/>
                <a:ext cx="4004890" cy="3392488"/>
              </a:xfrm>
              <a:custGeom>
                <a:avLst/>
                <a:gdLst>
                  <a:gd name="connsiteX0" fmla="*/ 720001 w 4004890"/>
                  <a:gd name="connsiteY0" fmla="*/ 0 h 3392488"/>
                  <a:gd name="connsiteX1" fmla="*/ 3284570 w 4004890"/>
                  <a:gd name="connsiteY1" fmla="*/ 0 h 3392488"/>
                  <a:gd name="connsiteX2" fmla="*/ 3987067 w 4004890"/>
                  <a:gd name="connsiteY2" fmla="*/ 877791 h 3392488"/>
                  <a:gd name="connsiteX3" fmla="*/ 3548511 w 4004890"/>
                  <a:gd name="connsiteY3" fmla="*/ 2830279 h 3392488"/>
                  <a:gd name="connsiteX4" fmla="*/ 2846014 w 4004890"/>
                  <a:gd name="connsiteY4" fmla="*/ 3392488 h 3392488"/>
                  <a:gd name="connsiteX5" fmla="*/ 738274 w 4004890"/>
                  <a:gd name="connsiteY5" fmla="*/ 3392488 h 3392488"/>
                  <a:gd name="connsiteX6" fmla="*/ 18306 w 4004890"/>
                  <a:gd name="connsiteY6" fmla="*/ 2679226 h 3392488"/>
                  <a:gd name="connsiteX7" fmla="*/ 33 w 4004890"/>
                  <a:gd name="connsiteY7" fmla="*/ 726738 h 3392488"/>
                  <a:gd name="connsiteX8" fmla="*/ 720001 w 4004890"/>
                  <a:gd name="connsiteY8" fmla="*/ 0 h 3392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04890" h="3392488">
                    <a:moveTo>
                      <a:pt x="720001" y="0"/>
                    </a:moveTo>
                    <a:lnTo>
                      <a:pt x="3284570" y="0"/>
                    </a:lnTo>
                    <a:cubicBezTo>
                      <a:pt x="3746096" y="0"/>
                      <a:pt x="4088212" y="427484"/>
                      <a:pt x="3987067" y="877791"/>
                    </a:cubicBezTo>
                    <a:lnTo>
                      <a:pt x="3548511" y="2830279"/>
                    </a:lnTo>
                    <a:cubicBezTo>
                      <a:pt x="3474637" y="3159171"/>
                      <a:pt x="3183101" y="3392488"/>
                      <a:pt x="2846014" y="3392488"/>
                    </a:cubicBezTo>
                    <a:lnTo>
                      <a:pt x="738274" y="3392488"/>
                    </a:lnTo>
                    <a:cubicBezTo>
                      <a:pt x="343110" y="3392488"/>
                      <a:pt x="22004" y="3074373"/>
                      <a:pt x="18306" y="2679226"/>
                    </a:cubicBezTo>
                    <a:lnTo>
                      <a:pt x="33" y="726738"/>
                    </a:lnTo>
                    <a:cubicBezTo>
                      <a:pt x="-3715" y="326305"/>
                      <a:pt x="319551" y="0"/>
                      <a:pt x="720001" y="0"/>
                    </a:cubicBezTo>
                  </a:path>
                </a:pathLst>
              </a:custGeom>
              <a:gradFill flip="none" rotWithShape="1"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85000">
                    <a:schemeClr val="accent2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254000" dist="63500" sx="95000" sy="95000" algn="tl" rotWithShape="0">
                  <a:schemeClr val="accent2">
                    <a:alpha val="28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矩形 77"/>
              <p:cNvSpPr/>
              <p:nvPr/>
            </p:nvSpPr>
            <p:spPr>
              <a:xfrm>
                <a:off x="-1900845" y="-1696244"/>
                <a:ext cx="4004890" cy="3392488"/>
              </a:xfrm>
              <a:custGeom>
                <a:avLst/>
                <a:gdLst>
                  <a:gd name="connsiteX0" fmla="*/ 720001 w 4004890"/>
                  <a:gd name="connsiteY0" fmla="*/ 0 h 3392488"/>
                  <a:gd name="connsiteX1" fmla="*/ 3284570 w 4004890"/>
                  <a:gd name="connsiteY1" fmla="*/ 0 h 3392488"/>
                  <a:gd name="connsiteX2" fmla="*/ 3987067 w 4004890"/>
                  <a:gd name="connsiteY2" fmla="*/ 877791 h 3392488"/>
                  <a:gd name="connsiteX3" fmla="*/ 3548511 w 4004890"/>
                  <a:gd name="connsiteY3" fmla="*/ 2830279 h 3392488"/>
                  <a:gd name="connsiteX4" fmla="*/ 2846014 w 4004890"/>
                  <a:gd name="connsiteY4" fmla="*/ 3392488 h 3392488"/>
                  <a:gd name="connsiteX5" fmla="*/ 738274 w 4004890"/>
                  <a:gd name="connsiteY5" fmla="*/ 3392488 h 3392488"/>
                  <a:gd name="connsiteX6" fmla="*/ 18306 w 4004890"/>
                  <a:gd name="connsiteY6" fmla="*/ 2679226 h 3392488"/>
                  <a:gd name="connsiteX7" fmla="*/ 33 w 4004890"/>
                  <a:gd name="connsiteY7" fmla="*/ 726738 h 3392488"/>
                  <a:gd name="connsiteX8" fmla="*/ 720001 w 4004890"/>
                  <a:gd name="connsiteY8" fmla="*/ 0 h 3392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04890" h="3392488">
                    <a:moveTo>
                      <a:pt x="720001" y="0"/>
                    </a:moveTo>
                    <a:lnTo>
                      <a:pt x="3284570" y="0"/>
                    </a:lnTo>
                    <a:cubicBezTo>
                      <a:pt x="3746096" y="0"/>
                      <a:pt x="4088212" y="427484"/>
                      <a:pt x="3987067" y="877791"/>
                    </a:cubicBezTo>
                    <a:lnTo>
                      <a:pt x="3548511" y="2830279"/>
                    </a:lnTo>
                    <a:cubicBezTo>
                      <a:pt x="3474637" y="3159171"/>
                      <a:pt x="3183101" y="3392488"/>
                      <a:pt x="2846014" y="3392488"/>
                    </a:cubicBezTo>
                    <a:lnTo>
                      <a:pt x="738274" y="3392488"/>
                    </a:lnTo>
                    <a:cubicBezTo>
                      <a:pt x="343110" y="3392488"/>
                      <a:pt x="22004" y="3074373"/>
                      <a:pt x="18306" y="2679226"/>
                    </a:cubicBezTo>
                    <a:lnTo>
                      <a:pt x="33" y="726738"/>
                    </a:lnTo>
                    <a:cubicBezTo>
                      <a:pt x="-3715" y="326305"/>
                      <a:pt x="319551" y="0"/>
                      <a:pt x="720001" y="0"/>
                    </a:cubicBezTo>
                  </a:path>
                </a:pathLst>
              </a:custGeom>
              <a:gradFill flip="none" rotWithShape="1">
                <a:gsLst>
                  <a:gs pos="0">
                    <a:schemeClr val="accent4"/>
                  </a:gs>
                  <a:gs pos="84000">
                    <a:schemeClr val="accent2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innerShdw blurRad="190500">
                  <a:schemeClr val="bg1">
                    <a:alpha val="78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8" name="文本框 57"/>
            <p:cNvSpPr txBox="1"/>
            <p:nvPr/>
          </p:nvSpPr>
          <p:spPr>
            <a:xfrm>
              <a:off x="1030288" y="2776621"/>
              <a:ext cx="4322762" cy="681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dirty="0">
                  <a:gradFill>
                    <a:gsLst>
                      <a:gs pos="97000">
                        <a:schemeClr val="accent3">
                          <a:lumMod val="50000"/>
                        </a:schemeClr>
                      </a:gs>
                      <a:gs pos="0">
                        <a:schemeClr val="accent3"/>
                      </a:gs>
                    </a:gsLst>
                    <a:lin ang="2700000" scaled="1"/>
                  </a:gradFill>
                  <a:latin typeface="Trebuchet MS" panose="020B0603020202020204" pitchFamily="34" charset="0"/>
                  <a:cs typeface="Times New Roman" panose="02020603050405020304" pitchFamily="18" charset="0"/>
                </a:rPr>
                <a:t>Checking all the attributes of json is correct or not.</a:t>
              </a: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6115598" y="2516078"/>
              <a:ext cx="1775921" cy="861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200" b="1" dirty="0">
                  <a:solidFill>
                    <a:srgbClr val="92D05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Validating JSON</a:t>
              </a:r>
            </a:p>
          </p:txBody>
        </p:sp>
      </p:grpSp>
      <p:grpSp>
        <p:nvGrpSpPr>
          <p:cNvPr id="5120" name="组合 5119"/>
          <p:cNvGrpSpPr/>
          <p:nvPr/>
        </p:nvGrpSpPr>
        <p:grpSpPr>
          <a:xfrm flipH="1">
            <a:off x="697156" y="4797522"/>
            <a:ext cx="7133250" cy="1438057"/>
            <a:chOff x="660400" y="2194143"/>
            <a:chExt cx="7133250" cy="1438057"/>
          </a:xfrm>
        </p:grpSpPr>
        <p:grpSp>
          <p:nvGrpSpPr>
            <p:cNvPr id="5121" name="组合 5120"/>
            <p:cNvGrpSpPr/>
            <p:nvPr/>
          </p:nvGrpSpPr>
          <p:grpSpPr>
            <a:xfrm>
              <a:off x="660400" y="2581031"/>
              <a:ext cx="6828971" cy="1051169"/>
              <a:chOff x="660400" y="3295841"/>
              <a:chExt cx="7823200" cy="3467100"/>
            </a:xfrm>
          </p:grpSpPr>
          <p:sp>
            <p:nvSpPr>
              <p:cNvPr id="5128" name="矩形: 圆角 5127"/>
              <p:cNvSpPr/>
              <p:nvPr/>
            </p:nvSpPr>
            <p:spPr>
              <a:xfrm>
                <a:off x="660400" y="3295841"/>
                <a:ext cx="7823200" cy="3467100"/>
              </a:xfrm>
              <a:prstGeom prst="roundRect">
                <a:avLst>
                  <a:gd name="adj" fmla="val 22970"/>
                </a:avLst>
              </a:prstGeom>
              <a:gradFill flip="none" rotWithShape="1"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85000">
                    <a:schemeClr val="accent2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673100" dist="254000" sx="104000" sy="104000" algn="tl" rotWithShape="0">
                  <a:schemeClr val="accent2">
                    <a:alpha val="28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129" name="矩形: 圆角 5128"/>
              <p:cNvSpPr/>
              <p:nvPr/>
            </p:nvSpPr>
            <p:spPr>
              <a:xfrm>
                <a:off x="660400" y="3295841"/>
                <a:ext cx="7823200" cy="3467100"/>
              </a:xfrm>
              <a:prstGeom prst="roundRect">
                <a:avLst>
                  <a:gd name="adj" fmla="val 22970"/>
                </a:avLst>
              </a:prstGeom>
              <a:gradFill flip="none" rotWithShape="1">
                <a:gsLst>
                  <a:gs pos="0">
                    <a:schemeClr val="bg1">
                      <a:alpha val="79000"/>
                    </a:schemeClr>
                  </a:gs>
                  <a:gs pos="84000">
                    <a:schemeClr val="accent4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innerShdw blurRad="76200">
                  <a:schemeClr val="bg1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123" name="组合 5122"/>
            <p:cNvGrpSpPr/>
            <p:nvPr/>
          </p:nvGrpSpPr>
          <p:grpSpPr>
            <a:xfrm flipH="1" flipV="1">
              <a:off x="6096000" y="2194143"/>
              <a:ext cx="1697650" cy="1438056"/>
              <a:chOff x="-1900845" y="-1696244"/>
              <a:chExt cx="4004890" cy="3392488"/>
            </a:xfrm>
          </p:grpSpPr>
          <p:sp>
            <p:nvSpPr>
              <p:cNvPr id="5126" name="矩形 77"/>
              <p:cNvSpPr/>
              <p:nvPr/>
            </p:nvSpPr>
            <p:spPr>
              <a:xfrm>
                <a:off x="-1900845" y="-1696244"/>
                <a:ext cx="4004890" cy="3392488"/>
              </a:xfrm>
              <a:custGeom>
                <a:avLst/>
                <a:gdLst>
                  <a:gd name="connsiteX0" fmla="*/ 720001 w 4004890"/>
                  <a:gd name="connsiteY0" fmla="*/ 0 h 3392488"/>
                  <a:gd name="connsiteX1" fmla="*/ 3284570 w 4004890"/>
                  <a:gd name="connsiteY1" fmla="*/ 0 h 3392488"/>
                  <a:gd name="connsiteX2" fmla="*/ 3987067 w 4004890"/>
                  <a:gd name="connsiteY2" fmla="*/ 877791 h 3392488"/>
                  <a:gd name="connsiteX3" fmla="*/ 3548511 w 4004890"/>
                  <a:gd name="connsiteY3" fmla="*/ 2830279 h 3392488"/>
                  <a:gd name="connsiteX4" fmla="*/ 2846014 w 4004890"/>
                  <a:gd name="connsiteY4" fmla="*/ 3392488 h 3392488"/>
                  <a:gd name="connsiteX5" fmla="*/ 738274 w 4004890"/>
                  <a:gd name="connsiteY5" fmla="*/ 3392488 h 3392488"/>
                  <a:gd name="connsiteX6" fmla="*/ 18306 w 4004890"/>
                  <a:gd name="connsiteY6" fmla="*/ 2679226 h 3392488"/>
                  <a:gd name="connsiteX7" fmla="*/ 33 w 4004890"/>
                  <a:gd name="connsiteY7" fmla="*/ 726738 h 3392488"/>
                  <a:gd name="connsiteX8" fmla="*/ 720001 w 4004890"/>
                  <a:gd name="connsiteY8" fmla="*/ 0 h 3392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04890" h="3392488">
                    <a:moveTo>
                      <a:pt x="720001" y="0"/>
                    </a:moveTo>
                    <a:lnTo>
                      <a:pt x="3284570" y="0"/>
                    </a:lnTo>
                    <a:cubicBezTo>
                      <a:pt x="3746096" y="0"/>
                      <a:pt x="4088212" y="427484"/>
                      <a:pt x="3987067" y="877791"/>
                    </a:cubicBezTo>
                    <a:lnTo>
                      <a:pt x="3548511" y="2830279"/>
                    </a:lnTo>
                    <a:cubicBezTo>
                      <a:pt x="3474637" y="3159171"/>
                      <a:pt x="3183101" y="3392488"/>
                      <a:pt x="2846014" y="3392488"/>
                    </a:cubicBezTo>
                    <a:lnTo>
                      <a:pt x="738274" y="3392488"/>
                    </a:lnTo>
                    <a:cubicBezTo>
                      <a:pt x="343110" y="3392488"/>
                      <a:pt x="22004" y="3074373"/>
                      <a:pt x="18306" y="2679226"/>
                    </a:cubicBezTo>
                    <a:lnTo>
                      <a:pt x="33" y="726738"/>
                    </a:lnTo>
                    <a:cubicBezTo>
                      <a:pt x="-3715" y="326305"/>
                      <a:pt x="319551" y="0"/>
                      <a:pt x="720001" y="0"/>
                    </a:cubicBezTo>
                  </a:path>
                </a:pathLst>
              </a:custGeom>
              <a:gradFill flip="none" rotWithShape="1"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85000">
                    <a:schemeClr val="accent2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blurRad="254000" dist="63500" sx="95000" sy="95000" algn="tl" rotWithShape="0">
                  <a:schemeClr val="accent2">
                    <a:alpha val="28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127" name="矩形 77"/>
              <p:cNvSpPr/>
              <p:nvPr/>
            </p:nvSpPr>
            <p:spPr>
              <a:xfrm>
                <a:off x="-1900845" y="-1696244"/>
                <a:ext cx="4004890" cy="3392488"/>
              </a:xfrm>
              <a:custGeom>
                <a:avLst/>
                <a:gdLst>
                  <a:gd name="connsiteX0" fmla="*/ 720001 w 4004890"/>
                  <a:gd name="connsiteY0" fmla="*/ 0 h 3392488"/>
                  <a:gd name="connsiteX1" fmla="*/ 3284570 w 4004890"/>
                  <a:gd name="connsiteY1" fmla="*/ 0 h 3392488"/>
                  <a:gd name="connsiteX2" fmla="*/ 3987067 w 4004890"/>
                  <a:gd name="connsiteY2" fmla="*/ 877791 h 3392488"/>
                  <a:gd name="connsiteX3" fmla="*/ 3548511 w 4004890"/>
                  <a:gd name="connsiteY3" fmla="*/ 2830279 h 3392488"/>
                  <a:gd name="connsiteX4" fmla="*/ 2846014 w 4004890"/>
                  <a:gd name="connsiteY4" fmla="*/ 3392488 h 3392488"/>
                  <a:gd name="connsiteX5" fmla="*/ 738274 w 4004890"/>
                  <a:gd name="connsiteY5" fmla="*/ 3392488 h 3392488"/>
                  <a:gd name="connsiteX6" fmla="*/ 18306 w 4004890"/>
                  <a:gd name="connsiteY6" fmla="*/ 2679226 h 3392488"/>
                  <a:gd name="connsiteX7" fmla="*/ 33 w 4004890"/>
                  <a:gd name="connsiteY7" fmla="*/ 726738 h 3392488"/>
                  <a:gd name="connsiteX8" fmla="*/ 720001 w 4004890"/>
                  <a:gd name="connsiteY8" fmla="*/ 0 h 3392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04890" h="3392488">
                    <a:moveTo>
                      <a:pt x="720001" y="0"/>
                    </a:moveTo>
                    <a:lnTo>
                      <a:pt x="3284570" y="0"/>
                    </a:lnTo>
                    <a:cubicBezTo>
                      <a:pt x="3746096" y="0"/>
                      <a:pt x="4088212" y="427484"/>
                      <a:pt x="3987067" y="877791"/>
                    </a:cubicBezTo>
                    <a:lnTo>
                      <a:pt x="3548511" y="2830279"/>
                    </a:lnTo>
                    <a:cubicBezTo>
                      <a:pt x="3474637" y="3159171"/>
                      <a:pt x="3183101" y="3392488"/>
                      <a:pt x="2846014" y="3392488"/>
                    </a:cubicBezTo>
                    <a:lnTo>
                      <a:pt x="738274" y="3392488"/>
                    </a:lnTo>
                    <a:cubicBezTo>
                      <a:pt x="343110" y="3392488"/>
                      <a:pt x="22004" y="3074373"/>
                      <a:pt x="18306" y="2679226"/>
                    </a:cubicBezTo>
                    <a:lnTo>
                      <a:pt x="33" y="726738"/>
                    </a:lnTo>
                    <a:cubicBezTo>
                      <a:pt x="-3715" y="326305"/>
                      <a:pt x="319551" y="0"/>
                      <a:pt x="720001" y="0"/>
                    </a:cubicBezTo>
                  </a:path>
                </a:pathLst>
              </a:custGeom>
              <a:gradFill flip="none" rotWithShape="1">
                <a:gsLst>
                  <a:gs pos="0">
                    <a:schemeClr val="accent4"/>
                  </a:gs>
                  <a:gs pos="84000">
                    <a:schemeClr val="accent2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innerShdw blurRad="190500">
                  <a:schemeClr val="bg1">
                    <a:alpha val="78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124" name="文本框 5123"/>
            <p:cNvSpPr txBox="1"/>
            <p:nvPr/>
          </p:nvSpPr>
          <p:spPr>
            <a:xfrm>
              <a:off x="1030288" y="2776621"/>
              <a:ext cx="4322762" cy="386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dirty="0">
                  <a:gradFill>
                    <a:gsLst>
                      <a:gs pos="97000">
                        <a:schemeClr val="accent3">
                          <a:lumMod val="50000"/>
                        </a:schemeClr>
                      </a:gs>
                      <a:gs pos="0">
                        <a:schemeClr val="accent3"/>
                      </a:gs>
                    </a:gsLst>
                    <a:lin ang="2700000" scaled="1"/>
                  </a:gradFill>
                  <a:latin typeface="Trebuchet MS" panose="020B0603020202020204" pitchFamily="34" charset="0"/>
                  <a:cs typeface="Times New Roman" panose="02020603050405020304" pitchFamily="18" charset="0"/>
                </a:rPr>
                <a:t>Transferring files to servers via apache camel.</a:t>
              </a:r>
            </a:p>
          </p:txBody>
        </p:sp>
        <p:sp>
          <p:nvSpPr>
            <p:cNvPr id="5125" name="文本框 5124"/>
            <p:cNvSpPr txBox="1"/>
            <p:nvPr/>
          </p:nvSpPr>
          <p:spPr>
            <a:xfrm>
              <a:off x="6244006" y="2459133"/>
              <a:ext cx="1488831" cy="931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400" b="1" dirty="0">
                  <a:solidFill>
                    <a:srgbClr val="92D05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 Transfer</a:t>
              </a: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795939" y="512224"/>
            <a:ext cx="27526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i="1" dirty="0">
                <a:gradFill>
                  <a:gsLst>
                    <a:gs pos="85000">
                      <a:schemeClr val="accent4"/>
                    </a:gs>
                    <a:gs pos="0">
                      <a:schemeClr val="bg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</a:t>
            </a:r>
            <a:r>
              <a:rPr lang="en-US" altLang="zh-CN" sz="4400" b="1" i="1" dirty="0">
                <a:gradFill flip="none" rotWithShape="1">
                  <a:gsLst>
                    <a:gs pos="85000">
                      <a:schemeClr val="accent2"/>
                    </a:gs>
                    <a:gs pos="0">
                      <a:schemeClr val="accent4"/>
                    </a:gs>
                  </a:gsLst>
                  <a:lin ang="5400000" scaled="0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lang="en-US" altLang="zh-CN" sz="4400" b="1" i="1" dirty="0">
                <a:gradFill>
                  <a:gsLst>
                    <a:gs pos="85000">
                      <a:schemeClr val="accent4"/>
                    </a:gs>
                    <a:gs pos="0">
                      <a:schemeClr val="bg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JECT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43143" y="1205982"/>
            <a:ext cx="65501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i="1" dirty="0">
                <a:gradFill>
                  <a:gsLst>
                    <a:gs pos="85000">
                      <a:schemeClr val="accent4"/>
                    </a:gs>
                    <a:gs pos="0">
                      <a:schemeClr val="bg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DETAILED </a:t>
            </a:r>
            <a:r>
              <a:rPr lang="en-US" altLang="zh-CN" sz="4400" b="1" i="1" dirty="0">
                <a:gradFill flip="none" rotWithShape="1">
                  <a:gsLst>
                    <a:gs pos="85000">
                      <a:schemeClr val="accent2"/>
                    </a:gs>
                    <a:gs pos="0">
                      <a:schemeClr val="accent4"/>
                    </a:gs>
                  </a:gsLst>
                  <a:lin ang="5400000" scaled="0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lang="en-US" altLang="zh-CN" sz="4400" b="1" i="1" dirty="0">
                <a:gradFill>
                  <a:gsLst>
                    <a:gs pos="85000">
                      <a:schemeClr val="accent4"/>
                    </a:gs>
                    <a:gs pos="0">
                      <a:schemeClr val="bg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VERVIEW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Wavy 3D art"/>
          <p:cNvPicPr>
            <a:picLocks noChangeAspect="1"/>
          </p:cNvPicPr>
          <p:nvPr/>
        </p:nvPicPr>
        <p:blipFill rotWithShape="1">
          <a:blip r:embed="rId2"/>
          <a:srcRect t="12634" r="-1" b="14767"/>
          <a:stretch>
            <a:fillRect/>
          </a:stretch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410998" y="723899"/>
            <a:ext cx="43845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>
                <a:gradFill>
                  <a:gsLst>
                    <a:gs pos="85000">
                      <a:schemeClr val="accent4"/>
                    </a:gs>
                    <a:gs pos="0">
                      <a:schemeClr val="bg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824941" y="1924767"/>
            <a:ext cx="46346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7200">
                <a:gradFill>
                  <a:gsLst>
                    <a:gs pos="85000">
                      <a:schemeClr val="accent4"/>
                    </a:gs>
                    <a:gs pos="0">
                      <a:schemeClr val="bg1"/>
                    </a:gs>
                  </a:gsLst>
                  <a:lin ang="5400000" scaled="0"/>
                </a:gradFill>
                <a:effectLst>
                  <a:outerShdw blurRad="215900" sx="102000" sy="102000" algn="ctr" rotWithShape="0">
                    <a:schemeClr val="accent2">
                      <a:alpha val="24000"/>
                    </a:schemeClr>
                  </a:outerShdw>
                </a:effectLst>
                <a:latin typeface="+mj-ea"/>
                <a:ea typeface="+mj-ea"/>
                <a:cs typeface="Microsoft YaHei" panose="020B0503020204020204" charset="-122"/>
              </a:defRPr>
            </a:lvl1pPr>
          </a:lstStyle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altLang="zh-CN" b="1" dirty="0">
                <a:gradFill flip="none" rotWithShape="1">
                  <a:gsLst>
                    <a:gs pos="85000">
                      <a:schemeClr val="accent2"/>
                    </a:gs>
                    <a:gs pos="0">
                      <a:schemeClr val="accent4"/>
                    </a:gs>
                  </a:gsLst>
                  <a:lin ang="5400000" scaled="0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NTENT</a:t>
            </a:r>
          </a:p>
        </p:txBody>
      </p:sp>
      <p:grpSp>
        <p:nvGrpSpPr>
          <p:cNvPr id="9" name="组合 8"/>
          <p:cNvGrpSpPr/>
          <p:nvPr/>
        </p:nvGrpSpPr>
        <p:grpSpPr>
          <a:xfrm rot="10800000">
            <a:off x="775752" y="5757065"/>
            <a:ext cx="2603500" cy="754071"/>
            <a:chOff x="6096000" y="2059577"/>
            <a:chExt cx="3420140" cy="99060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6376851" y="2554877"/>
              <a:ext cx="3139289" cy="0"/>
            </a:xfrm>
            <a:prstGeom prst="line">
              <a:avLst/>
            </a:prstGeom>
            <a:ln w="50800" cap="rnd">
              <a:gradFill>
                <a:gsLst>
                  <a:gs pos="0">
                    <a:schemeClr val="accent4"/>
                  </a:gs>
                  <a:gs pos="100000">
                    <a:schemeClr val="accent2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弧形 10"/>
            <p:cNvSpPr/>
            <p:nvPr/>
          </p:nvSpPr>
          <p:spPr>
            <a:xfrm flipV="1">
              <a:off x="6096000" y="2059577"/>
              <a:ext cx="495300" cy="495300"/>
            </a:xfrm>
            <a:prstGeom prst="arc">
              <a:avLst/>
            </a:prstGeom>
            <a:ln w="50800" cap="rnd">
              <a:gradFill>
                <a:gsLst>
                  <a:gs pos="0">
                    <a:schemeClr val="accent4"/>
                  </a:gs>
                  <a:gs pos="100000">
                    <a:schemeClr val="accent2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弧形 11"/>
            <p:cNvSpPr/>
            <p:nvPr/>
          </p:nvSpPr>
          <p:spPr>
            <a:xfrm>
              <a:off x="6096000" y="2554877"/>
              <a:ext cx="495300" cy="495300"/>
            </a:xfrm>
            <a:prstGeom prst="arc">
              <a:avLst/>
            </a:prstGeom>
            <a:ln w="50800" cap="rnd">
              <a:gradFill>
                <a:gsLst>
                  <a:gs pos="0">
                    <a:schemeClr val="accent4"/>
                  </a:gs>
                  <a:gs pos="100000">
                    <a:schemeClr val="accent2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 flipH="1">
            <a:off x="6799885" y="1769627"/>
            <a:ext cx="4004890" cy="3392488"/>
            <a:chOff x="-1900845" y="-1696244"/>
            <a:chExt cx="4004890" cy="3392488"/>
          </a:xfrm>
        </p:grpSpPr>
        <p:sp>
          <p:nvSpPr>
            <p:cNvPr id="14" name="矩形 77"/>
            <p:cNvSpPr/>
            <p:nvPr/>
          </p:nvSpPr>
          <p:spPr>
            <a:xfrm>
              <a:off x="-1900845" y="-1696244"/>
              <a:ext cx="4004890" cy="3392488"/>
            </a:xfrm>
            <a:custGeom>
              <a:avLst/>
              <a:gdLst>
                <a:gd name="connsiteX0" fmla="*/ 720001 w 4004890"/>
                <a:gd name="connsiteY0" fmla="*/ 0 h 3392488"/>
                <a:gd name="connsiteX1" fmla="*/ 3284570 w 4004890"/>
                <a:gd name="connsiteY1" fmla="*/ 0 h 3392488"/>
                <a:gd name="connsiteX2" fmla="*/ 3987067 w 4004890"/>
                <a:gd name="connsiteY2" fmla="*/ 877791 h 3392488"/>
                <a:gd name="connsiteX3" fmla="*/ 3548511 w 4004890"/>
                <a:gd name="connsiteY3" fmla="*/ 2830279 h 3392488"/>
                <a:gd name="connsiteX4" fmla="*/ 2846014 w 4004890"/>
                <a:gd name="connsiteY4" fmla="*/ 3392488 h 3392488"/>
                <a:gd name="connsiteX5" fmla="*/ 738274 w 4004890"/>
                <a:gd name="connsiteY5" fmla="*/ 3392488 h 3392488"/>
                <a:gd name="connsiteX6" fmla="*/ 18306 w 4004890"/>
                <a:gd name="connsiteY6" fmla="*/ 2679226 h 3392488"/>
                <a:gd name="connsiteX7" fmla="*/ 33 w 4004890"/>
                <a:gd name="connsiteY7" fmla="*/ 726738 h 3392488"/>
                <a:gd name="connsiteX8" fmla="*/ 720001 w 4004890"/>
                <a:gd name="connsiteY8" fmla="*/ 0 h 3392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4890" h="3392488">
                  <a:moveTo>
                    <a:pt x="720001" y="0"/>
                  </a:moveTo>
                  <a:lnTo>
                    <a:pt x="3284570" y="0"/>
                  </a:lnTo>
                  <a:cubicBezTo>
                    <a:pt x="3746096" y="0"/>
                    <a:pt x="4088212" y="427484"/>
                    <a:pt x="3987067" y="877791"/>
                  </a:cubicBezTo>
                  <a:lnTo>
                    <a:pt x="3548511" y="2830279"/>
                  </a:lnTo>
                  <a:cubicBezTo>
                    <a:pt x="3474637" y="3159171"/>
                    <a:pt x="3183101" y="3392488"/>
                    <a:pt x="2846014" y="3392488"/>
                  </a:cubicBezTo>
                  <a:lnTo>
                    <a:pt x="738274" y="3392488"/>
                  </a:lnTo>
                  <a:cubicBezTo>
                    <a:pt x="343110" y="3392488"/>
                    <a:pt x="22004" y="3074373"/>
                    <a:pt x="18306" y="2679226"/>
                  </a:cubicBezTo>
                  <a:lnTo>
                    <a:pt x="33" y="726738"/>
                  </a:lnTo>
                  <a:cubicBezTo>
                    <a:pt x="-3715" y="326305"/>
                    <a:pt x="319551" y="0"/>
                    <a:pt x="720001" y="0"/>
                  </a:cubicBezTo>
                </a:path>
              </a:pathLst>
            </a:custGeom>
            <a:gradFill flip="none" rotWithShape="1">
              <a:gsLst>
                <a:gs pos="0">
                  <a:schemeClr val="accent2">
                    <a:lumMod val="50000"/>
                    <a:lumOff val="50000"/>
                  </a:schemeClr>
                </a:gs>
                <a:gs pos="85000">
                  <a:schemeClr val="accent2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  <a:effectLst>
              <a:outerShdw blurRad="609600" dist="228600" sx="98000" sy="98000" algn="tl" rotWithShape="0">
                <a:schemeClr val="accent2">
                  <a:alpha val="2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矩形 77"/>
            <p:cNvSpPr/>
            <p:nvPr/>
          </p:nvSpPr>
          <p:spPr>
            <a:xfrm>
              <a:off x="-1900845" y="-1696244"/>
              <a:ext cx="4004890" cy="3392488"/>
            </a:xfrm>
            <a:custGeom>
              <a:avLst/>
              <a:gdLst>
                <a:gd name="connsiteX0" fmla="*/ 720001 w 4004890"/>
                <a:gd name="connsiteY0" fmla="*/ 0 h 3392488"/>
                <a:gd name="connsiteX1" fmla="*/ 3284570 w 4004890"/>
                <a:gd name="connsiteY1" fmla="*/ 0 h 3392488"/>
                <a:gd name="connsiteX2" fmla="*/ 3987067 w 4004890"/>
                <a:gd name="connsiteY2" fmla="*/ 877791 h 3392488"/>
                <a:gd name="connsiteX3" fmla="*/ 3548511 w 4004890"/>
                <a:gd name="connsiteY3" fmla="*/ 2830279 h 3392488"/>
                <a:gd name="connsiteX4" fmla="*/ 2846014 w 4004890"/>
                <a:gd name="connsiteY4" fmla="*/ 3392488 h 3392488"/>
                <a:gd name="connsiteX5" fmla="*/ 738274 w 4004890"/>
                <a:gd name="connsiteY5" fmla="*/ 3392488 h 3392488"/>
                <a:gd name="connsiteX6" fmla="*/ 18306 w 4004890"/>
                <a:gd name="connsiteY6" fmla="*/ 2679226 h 3392488"/>
                <a:gd name="connsiteX7" fmla="*/ 33 w 4004890"/>
                <a:gd name="connsiteY7" fmla="*/ 726738 h 3392488"/>
                <a:gd name="connsiteX8" fmla="*/ 720001 w 4004890"/>
                <a:gd name="connsiteY8" fmla="*/ 0 h 3392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4890" h="3392488">
                  <a:moveTo>
                    <a:pt x="720001" y="0"/>
                  </a:moveTo>
                  <a:lnTo>
                    <a:pt x="3284570" y="0"/>
                  </a:lnTo>
                  <a:cubicBezTo>
                    <a:pt x="3746096" y="0"/>
                    <a:pt x="4088212" y="427484"/>
                    <a:pt x="3987067" y="877791"/>
                  </a:cubicBezTo>
                  <a:lnTo>
                    <a:pt x="3548511" y="2830279"/>
                  </a:lnTo>
                  <a:cubicBezTo>
                    <a:pt x="3474637" y="3159171"/>
                    <a:pt x="3183101" y="3392488"/>
                    <a:pt x="2846014" y="3392488"/>
                  </a:cubicBezTo>
                  <a:lnTo>
                    <a:pt x="738274" y="3392488"/>
                  </a:lnTo>
                  <a:cubicBezTo>
                    <a:pt x="343110" y="3392488"/>
                    <a:pt x="22004" y="3074373"/>
                    <a:pt x="18306" y="2679226"/>
                  </a:cubicBezTo>
                  <a:lnTo>
                    <a:pt x="33" y="726738"/>
                  </a:lnTo>
                  <a:cubicBezTo>
                    <a:pt x="-3715" y="326305"/>
                    <a:pt x="319551" y="0"/>
                    <a:pt x="720001" y="0"/>
                  </a:cubicBezTo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84000">
                  <a:schemeClr val="accent2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  <a:effectLst>
              <a:innerShdw blurRad="342900">
                <a:schemeClr val="bg1">
                  <a:alpha val="78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7158787" y="1541381"/>
            <a:ext cx="3317240" cy="3769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3900" spc="-1500" dirty="0">
                <a:solidFill>
                  <a:schemeClr val="bg1">
                    <a:alpha val="30000"/>
                  </a:schemeClr>
                </a:solidFill>
                <a:effectLst>
                  <a:outerShdw blurRad="215900" sx="102000" sy="102000" algn="ctr" rotWithShape="0">
                    <a:schemeClr val="accent2">
                      <a:alpha val="24000"/>
                    </a:schemeClr>
                  </a:outerShdw>
                </a:effectLst>
                <a:latin typeface="+mj-ea"/>
                <a:ea typeface="+mj-ea"/>
                <a:cs typeface="Microsoft YaHei" panose="020B0503020204020204" charset="-122"/>
              </a:rPr>
              <a:t>02</a:t>
            </a:r>
            <a:endParaRPr lang="en-US" altLang="zh-CN" sz="23900" spc="-1500" dirty="0">
              <a:solidFill>
                <a:schemeClr val="bg1">
                  <a:alpha val="30000"/>
                </a:schemeClr>
              </a:solidFill>
              <a:effectLst>
                <a:outerShdw blurRad="215900" sx="102000" sy="102000" algn="ctr" rotWithShape="0">
                  <a:schemeClr val="accent2">
                    <a:alpha val="24000"/>
                  </a:scheme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17" name="图片 16" descr="黑暗里有星球&#10;&#10;中度可信度描述已自动生成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6971176" y="4517938"/>
            <a:ext cx="1125117" cy="1125117"/>
          </a:xfrm>
          <a:prstGeom prst="rect">
            <a:avLst/>
          </a:prstGeom>
          <a:effectLst>
            <a:outerShdw blurRad="177800" dist="88900" dir="5400000" sx="97000" sy="97000" algn="t" rotWithShape="0">
              <a:srgbClr val="3B310B">
                <a:alpha val="60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Wavy 3D art"/>
          <p:cNvPicPr>
            <a:picLocks noChangeAspect="1"/>
          </p:cNvPicPr>
          <p:nvPr/>
        </p:nvPicPr>
        <p:blipFill rotWithShape="1">
          <a:blip r:embed="rId2"/>
          <a:srcRect t="12634" r="-1" b="14767"/>
          <a:stretch>
            <a:fillRect/>
          </a:stretch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文本框 18"/>
          <p:cNvSpPr txBox="1"/>
          <p:nvPr/>
        </p:nvSpPr>
        <p:spPr>
          <a:xfrm>
            <a:off x="553810" y="551359"/>
            <a:ext cx="31140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i="1" dirty="0">
                <a:gradFill>
                  <a:gsLst>
                    <a:gs pos="85000">
                      <a:schemeClr val="accent4"/>
                    </a:gs>
                    <a:gs pos="0">
                      <a:schemeClr val="bg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</a:t>
            </a:r>
            <a:r>
              <a:rPr lang="en-US" altLang="zh-CN" sz="4400" b="1" i="1" dirty="0">
                <a:gradFill flip="none" rotWithShape="1">
                  <a:gsLst>
                    <a:gs pos="85000">
                      <a:schemeClr val="accent2"/>
                    </a:gs>
                    <a:gs pos="0">
                      <a:schemeClr val="accent4"/>
                    </a:gs>
                  </a:gsLst>
                  <a:lin ang="5400000" scaled="0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lang="en-US" altLang="zh-CN" sz="4400" b="1" i="1" dirty="0">
                <a:gradFill>
                  <a:gsLst>
                    <a:gs pos="85000">
                      <a:schemeClr val="accent4"/>
                    </a:gs>
                    <a:gs pos="0">
                      <a:schemeClr val="bg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JECT</a:t>
            </a:r>
          </a:p>
        </p:txBody>
      </p:sp>
      <p:sp>
        <p:nvSpPr>
          <p:cNvPr id="2" name="文本框 19"/>
          <p:cNvSpPr txBox="1"/>
          <p:nvPr/>
        </p:nvSpPr>
        <p:spPr>
          <a:xfrm>
            <a:off x="3039149" y="1106111"/>
            <a:ext cx="29049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i="1" dirty="0">
                <a:gradFill>
                  <a:gsLst>
                    <a:gs pos="85000">
                      <a:schemeClr val="accent4"/>
                    </a:gs>
                    <a:gs pos="0">
                      <a:schemeClr val="bg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altLang="zh-CN" sz="4400" b="1" i="1" dirty="0">
                <a:gradFill flip="none" rotWithShape="1">
                  <a:gsLst>
                    <a:gs pos="85000">
                      <a:schemeClr val="accent2"/>
                    </a:gs>
                    <a:gs pos="0">
                      <a:schemeClr val="accent4"/>
                    </a:gs>
                  </a:gsLst>
                  <a:lin ang="5400000" scaled="0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lang="en-US" altLang="zh-CN" sz="4400" b="1" i="1" dirty="0">
                <a:gradFill>
                  <a:gsLst>
                    <a:gs pos="85000">
                      <a:schemeClr val="accent4"/>
                    </a:gs>
                    <a:gs pos="0">
                      <a:schemeClr val="bg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NTENT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684213" y="1947859"/>
            <a:ext cx="633947" cy="0"/>
          </a:xfrm>
          <a:prstGeom prst="line">
            <a:avLst/>
          </a:prstGeom>
          <a:ln w="50800" cap="rnd"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1605" flipH="1">
            <a:off x="11018698" y="277378"/>
            <a:ext cx="740053" cy="740053"/>
          </a:xfrm>
          <a:prstGeom prst="rect">
            <a:avLst/>
          </a:prstGeom>
        </p:spPr>
      </p:pic>
      <p:grpSp>
        <p:nvGrpSpPr>
          <p:cNvPr id="3" name="组合 17"/>
          <p:cNvGrpSpPr/>
          <p:nvPr/>
        </p:nvGrpSpPr>
        <p:grpSpPr>
          <a:xfrm>
            <a:off x="4237990" y="2141855"/>
            <a:ext cx="3716655" cy="3716655"/>
            <a:chOff x="4237704" y="2341307"/>
            <a:chExt cx="3716593" cy="3716593"/>
          </a:xfrm>
        </p:grpSpPr>
        <p:sp>
          <p:nvSpPr>
            <p:cNvPr id="25" name="椭圆 24"/>
            <p:cNvSpPr/>
            <p:nvPr/>
          </p:nvSpPr>
          <p:spPr>
            <a:xfrm>
              <a:off x="4237704" y="2341307"/>
              <a:ext cx="3716593" cy="3716593"/>
            </a:xfrm>
            <a:prstGeom prst="ellipse">
              <a:avLst/>
            </a:prstGeom>
            <a:ln w="63500">
              <a:solidFill>
                <a:schemeClr val="bg1"/>
              </a:solidFill>
            </a:ln>
            <a:effectLst>
              <a:outerShdw blurRad="139700" sx="102000" sy="102000" algn="ctr" rotWithShape="0">
                <a:schemeClr val="accent4">
                  <a:lumMod val="20000"/>
                  <a:lumOff val="80000"/>
                  <a:alpha val="78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弧形 1"/>
            <p:cNvSpPr/>
            <p:nvPr/>
          </p:nvSpPr>
          <p:spPr>
            <a:xfrm>
              <a:off x="4980654" y="3084257"/>
              <a:ext cx="2230693" cy="2230693"/>
            </a:xfrm>
            <a:prstGeom prst="arc">
              <a:avLst/>
            </a:prstGeom>
            <a:ln w="635000" cap="rnd">
              <a:gradFill flip="none" rotWithShape="1">
                <a:gsLst>
                  <a:gs pos="100000">
                    <a:schemeClr val="accent2"/>
                  </a:gs>
                  <a:gs pos="28000">
                    <a:schemeClr val="accent4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round/>
            </a:ln>
            <a:effectLst>
              <a:outerShdw blurRad="114300" sx="102000" sy="102000" algn="ctr" rotWithShape="0">
                <a:schemeClr val="accent4">
                  <a:alpha val="5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弧形 14"/>
            <p:cNvSpPr/>
            <p:nvPr/>
          </p:nvSpPr>
          <p:spPr>
            <a:xfrm rot="5400000">
              <a:off x="4980654" y="3084257"/>
              <a:ext cx="2230693" cy="2230693"/>
            </a:xfrm>
            <a:prstGeom prst="arc">
              <a:avLst/>
            </a:prstGeom>
            <a:ln w="635000" cap="rnd">
              <a:gradFill flip="none" rotWithShape="1">
                <a:gsLst>
                  <a:gs pos="100000">
                    <a:schemeClr val="accent2"/>
                  </a:gs>
                  <a:gs pos="28000">
                    <a:schemeClr val="accent4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round/>
            </a:ln>
            <a:effectLst>
              <a:outerShdw blurRad="114300" sx="102000" sy="102000" algn="ctr" rotWithShape="0">
                <a:schemeClr val="accent4">
                  <a:alpha val="5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弧形 15"/>
            <p:cNvSpPr/>
            <p:nvPr/>
          </p:nvSpPr>
          <p:spPr>
            <a:xfrm rot="10800000">
              <a:off x="4980654" y="3084257"/>
              <a:ext cx="2230693" cy="2230693"/>
            </a:xfrm>
            <a:prstGeom prst="arc">
              <a:avLst/>
            </a:prstGeom>
            <a:ln w="635000" cap="rnd">
              <a:gradFill flip="none" rotWithShape="1">
                <a:gsLst>
                  <a:gs pos="100000">
                    <a:schemeClr val="accent2"/>
                  </a:gs>
                  <a:gs pos="28000">
                    <a:schemeClr val="accent4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round/>
            </a:ln>
            <a:effectLst>
              <a:outerShdw blurRad="114300" sx="102000" sy="102000" algn="ctr" rotWithShape="0">
                <a:schemeClr val="accent4">
                  <a:alpha val="5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弧形 16"/>
            <p:cNvSpPr/>
            <p:nvPr/>
          </p:nvSpPr>
          <p:spPr>
            <a:xfrm rot="16200000">
              <a:off x="4980654" y="3084257"/>
              <a:ext cx="2230693" cy="2230693"/>
            </a:xfrm>
            <a:prstGeom prst="arc">
              <a:avLst/>
            </a:prstGeom>
            <a:ln w="635000" cap="rnd">
              <a:gradFill flip="none" rotWithShape="1">
                <a:gsLst>
                  <a:gs pos="100000">
                    <a:schemeClr val="accent2"/>
                  </a:gs>
                  <a:gs pos="28000">
                    <a:schemeClr val="accent4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round/>
            </a:ln>
            <a:effectLst>
              <a:outerShdw blurRad="114300" sx="102000" sy="102000" algn="ctr" rotWithShape="0">
                <a:schemeClr val="accent4">
                  <a:alpha val="5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444" name="组合 8443"/>
          <p:cNvGrpSpPr/>
          <p:nvPr/>
        </p:nvGrpSpPr>
        <p:grpSpPr>
          <a:xfrm>
            <a:off x="642630" y="2236699"/>
            <a:ext cx="3559800" cy="3527135"/>
            <a:chOff x="642630" y="2361020"/>
            <a:chExt cx="3559800" cy="3527135"/>
          </a:xfrm>
        </p:grpSpPr>
        <p:grpSp>
          <p:nvGrpSpPr>
            <p:cNvPr id="8424" name="组合 8423"/>
            <p:cNvGrpSpPr/>
            <p:nvPr/>
          </p:nvGrpSpPr>
          <p:grpSpPr>
            <a:xfrm flipH="1">
              <a:off x="673100" y="2361020"/>
              <a:ext cx="3529330" cy="1306450"/>
              <a:chOff x="8011795" y="2191275"/>
              <a:chExt cx="3529330" cy="1306450"/>
            </a:xfrm>
          </p:grpSpPr>
          <p:grpSp>
            <p:nvGrpSpPr>
              <p:cNvPr id="8425" name="组合 8424"/>
              <p:cNvGrpSpPr/>
              <p:nvPr/>
            </p:nvGrpSpPr>
            <p:grpSpPr>
              <a:xfrm>
                <a:off x="8024813" y="2549984"/>
                <a:ext cx="3494087" cy="947741"/>
                <a:chOff x="660400" y="3295841"/>
                <a:chExt cx="7823200" cy="3467100"/>
              </a:xfrm>
            </p:grpSpPr>
            <p:sp>
              <p:nvSpPr>
                <p:cNvPr id="8432" name="矩形: 圆角 8431"/>
                <p:cNvSpPr/>
                <p:nvPr/>
              </p:nvSpPr>
              <p:spPr>
                <a:xfrm>
                  <a:off x="660400" y="3295841"/>
                  <a:ext cx="7823200" cy="3467100"/>
                </a:xfrm>
                <a:prstGeom prst="roundRect">
                  <a:avLst>
                    <a:gd name="adj" fmla="val 22970"/>
                  </a:avLst>
                </a:prstGeom>
                <a:gradFill flip="none" rotWithShape="1">
                  <a:gsLst>
                    <a:gs pos="0">
                      <a:schemeClr val="accent2">
                        <a:lumMod val="50000"/>
                        <a:lumOff val="50000"/>
                      </a:schemeClr>
                    </a:gs>
                    <a:gs pos="85000">
                      <a:schemeClr val="accent2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  <a:effectLst>
                  <a:outerShdw blurRad="673100" dist="254000" sx="104000" sy="104000" algn="tl" rotWithShape="0">
                    <a:schemeClr val="accent2">
                      <a:alpha val="28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433" name="矩形: 圆角 8432"/>
                <p:cNvSpPr/>
                <p:nvPr/>
              </p:nvSpPr>
              <p:spPr>
                <a:xfrm>
                  <a:off x="660400" y="3295841"/>
                  <a:ext cx="7823200" cy="3467100"/>
                </a:xfrm>
                <a:prstGeom prst="roundRect">
                  <a:avLst>
                    <a:gd name="adj" fmla="val 22970"/>
                  </a:avLst>
                </a:prstGeom>
                <a:gradFill flip="none" rotWithShape="1">
                  <a:gsLst>
                    <a:gs pos="0">
                      <a:schemeClr val="bg1">
                        <a:alpha val="79000"/>
                      </a:schemeClr>
                    </a:gs>
                    <a:gs pos="84000">
                      <a:schemeClr val="accent4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  <a:effectLst>
                  <a:innerShdw blurRad="76200">
                    <a:schemeClr val="bg1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426" name="文本框 8425"/>
              <p:cNvSpPr txBox="1"/>
              <p:nvPr/>
            </p:nvSpPr>
            <p:spPr>
              <a:xfrm flipH="1">
                <a:off x="8011795" y="2693860"/>
                <a:ext cx="2493115" cy="6813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600" dirty="0">
                    <a:solidFill>
                      <a:srgbClr val="002060"/>
                    </a:solidFill>
                    <a:latin typeface="Trebuchet MS" panose="020B0603020202020204" pitchFamily="34" charset="0"/>
                    <a:cs typeface="Times New Roman" panose="02020603050405020304" pitchFamily="18" charset="0"/>
                  </a:rPr>
                  <a:t>Java file to map our Xml file to json.</a:t>
                </a:r>
              </a:p>
            </p:txBody>
          </p:sp>
          <p:grpSp>
            <p:nvGrpSpPr>
              <p:cNvPr id="8427" name="组合 8426"/>
              <p:cNvGrpSpPr/>
              <p:nvPr/>
            </p:nvGrpSpPr>
            <p:grpSpPr>
              <a:xfrm flipH="1">
                <a:off x="10483452" y="2191275"/>
                <a:ext cx="1057673" cy="828150"/>
                <a:chOff x="7779355" y="2191275"/>
                <a:chExt cx="1057673" cy="828150"/>
              </a:xfrm>
            </p:grpSpPr>
            <p:grpSp>
              <p:nvGrpSpPr>
                <p:cNvPr id="8428" name="组合 8427"/>
                <p:cNvGrpSpPr/>
                <p:nvPr/>
              </p:nvGrpSpPr>
              <p:grpSpPr>
                <a:xfrm flipV="1">
                  <a:off x="7802165" y="2191275"/>
                  <a:ext cx="1034863" cy="828150"/>
                  <a:chOff x="-1900845" y="-1696244"/>
                  <a:chExt cx="4004890" cy="3392488"/>
                </a:xfrm>
              </p:grpSpPr>
              <p:sp>
                <p:nvSpPr>
                  <p:cNvPr id="8430" name="矩形 77"/>
                  <p:cNvSpPr/>
                  <p:nvPr/>
                </p:nvSpPr>
                <p:spPr>
                  <a:xfrm>
                    <a:off x="-1900845" y="-1696244"/>
                    <a:ext cx="4004890" cy="3392488"/>
                  </a:xfrm>
                  <a:custGeom>
                    <a:avLst/>
                    <a:gdLst>
                      <a:gd name="connsiteX0" fmla="*/ 720001 w 4004890"/>
                      <a:gd name="connsiteY0" fmla="*/ 0 h 3392488"/>
                      <a:gd name="connsiteX1" fmla="*/ 3284570 w 4004890"/>
                      <a:gd name="connsiteY1" fmla="*/ 0 h 3392488"/>
                      <a:gd name="connsiteX2" fmla="*/ 3987067 w 4004890"/>
                      <a:gd name="connsiteY2" fmla="*/ 877791 h 3392488"/>
                      <a:gd name="connsiteX3" fmla="*/ 3548511 w 4004890"/>
                      <a:gd name="connsiteY3" fmla="*/ 2830279 h 3392488"/>
                      <a:gd name="connsiteX4" fmla="*/ 2846014 w 4004890"/>
                      <a:gd name="connsiteY4" fmla="*/ 3392488 h 3392488"/>
                      <a:gd name="connsiteX5" fmla="*/ 738274 w 4004890"/>
                      <a:gd name="connsiteY5" fmla="*/ 3392488 h 3392488"/>
                      <a:gd name="connsiteX6" fmla="*/ 18306 w 4004890"/>
                      <a:gd name="connsiteY6" fmla="*/ 2679226 h 3392488"/>
                      <a:gd name="connsiteX7" fmla="*/ 33 w 4004890"/>
                      <a:gd name="connsiteY7" fmla="*/ 726738 h 3392488"/>
                      <a:gd name="connsiteX8" fmla="*/ 720001 w 4004890"/>
                      <a:gd name="connsiteY8" fmla="*/ 0 h 3392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004890" h="3392488">
                        <a:moveTo>
                          <a:pt x="720001" y="0"/>
                        </a:moveTo>
                        <a:lnTo>
                          <a:pt x="3284570" y="0"/>
                        </a:lnTo>
                        <a:cubicBezTo>
                          <a:pt x="3746096" y="0"/>
                          <a:pt x="4088212" y="427484"/>
                          <a:pt x="3987067" y="877791"/>
                        </a:cubicBezTo>
                        <a:lnTo>
                          <a:pt x="3548511" y="2830279"/>
                        </a:lnTo>
                        <a:cubicBezTo>
                          <a:pt x="3474637" y="3159171"/>
                          <a:pt x="3183101" y="3392488"/>
                          <a:pt x="2846014" y="3392488"/>
                        </a:cubicBezTo>
                        <a:lnTo>
                          <a:pt x="738274" y="3392488"/>
                        </a:lnTo>
                        <a:cubicBezTo>
                          <a:pt x="343110" y="3392488"/>
                          <a:pt x="22004" y="3074373"/>
                          <a:pt x="18306" y="2679226"/>
                        </a:cubicBezTo>
                        <a:lnTo>
                          <a:pt x="33" y="726738"/>
                        </a:lnTo>
                        <a:cubicBezTo>
                          <a:pt x="-3715" y="326305"/>
                          <a:pt x="319551" y="0"/>
                          <a:pt x="720001" y="0"/>
                        </a:cubicBezTo>
                      </a:path>
                    </a:pathLst>
                  </a:custGeom>
                  <a:gradFill flip="none" rotWithShape="1">
                    <a:gsLst>
                      <a:gs pos="0">
                        <a:schemeClr val="accent2">
                          <a:lumMod val="50000"/>
                          <a:lumOff val="50000"/>
                        </a:schemeClr>
                      </a:gs>
                      <a:gs pos="85000">
                        <a:schemeClr val="accent2"/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>
                    <a:noFill/>
                  </a:ln>
                  <a:effectLst>
                    <a:outerShdw blurRad="254000" dist="63500" sx="95000" sy="95000" algn="tl" rotWithShape="0">
                      <a:schemeClr val="accent2">
                        <a:alpha val="28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431" name="矩形 77"/>
                  <p:cNvSpPr/>
                  <p:nvPr/>
                </p:nvSpPr>
                <p:spPr>
                  <a:xfrm>
                    <a:off x="-1900845" y="-1696244"/>
                    <a:ext cx="4004890" cy="3392488"/>
                  </a:xfrm>
                  <a:custGeom>
                    <a:avLst/>
                    <a:gdLst>
                      <a:gd name="connsiteX0" fmla="*/ 720001 w 4004890"/>
                      <a:gd name="connsiteY0" fmla="*/ 0 h 3392488"/>
                      <a:gd name="connsiteX1" fmla="*/ 3284570 w 4004890"/>
                      <a:gd name="connsiteY1" fmla="*/ 0 h 3392488"/>
                      <a:gd name="connsiteX2" fmla="*/ 3987067 w 4004890"/>
                      <a:gd name="connsiteY2" fmla="*/ 877791 h 3392488"/>
                      <a:gd name="connsiteX3" fmla="*/ 3548511 w 4004890"/>
                      <a:gd name="connsiteY3" fmla="*/ 2830279 h 3392488"/>
                      <a:gd name="connsiteX4" fmla="*/ 2846014 w 4004890"/>
                      <a:gd name="connsiteY4" fmla="*/ 3392488 h 3392488"/>
                      <a:gd name="connsiteX5" fmla="*/ 738274 w 4004890"/>
                      <a:gd name="connsiteY5" fmla="*/ 3392488 h 3392488"/>
                      <a:gd name="connsiteX6" fmla="*/ 18306 w 4004890"/>
                      <a:gd name="connsiteY6" fmla="*/ 2679226 h 3392488"/>
                      <a:gd name="connsiteX7" fmla="*/ 33 w 4004890"/>
                      <a:gd name="connsiteY7" fmla="*/ 726738 h 3392488"/>
                      <a:gd name="connsiteX8" fmla="*/ 720001 w 4004890"/>
                      <a:gd name="connsiteY8" fmla="*/ 0 h 3392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004890" h="3392488">
                        <a:moveTo>
                          <a:pt x="720001" y="0"/>
                        </a:moveTo>
                        <a:lnTo>
                          <a:pt x="3284570" y="0"/>
                        </a:lnTo>
                        <a:cubicBezTo>
                          <a:pt x="3746096" y="0"/>
                          <a:pt x="4088212" y="427484"/>
                          <a:pt x="3987067" y="877791"/>
                        </a:cubicBezTo>
                        <a:lnTo>
                          <a:pt x="3548511" y="2830279"/>
                        </a:lnTo>
                        <a:cubicBezTo>
                          <a:pt x="3474637" y="3159171"/>
                          <a:pt x="3183101" y="3392488"/>
                          <a:pt x="2846014" y="3392488"/>
                        </a:cubicBezTo>
                        <a:lnTo>
                          <a:pt x="738274" y="3392488"/>
                        </a:lnTo>
                        <a:cubicBezTo>
                          <a:pt x="343110" y="3392488"/>
                          <a:pt x="22004" y="3074373"/>
                          <a:pt x="18306" y="2679226"/>
                        </a:cubicBezTo>
                        <a:lnTo>
                          <a:pt x="33" y="726738"/>
                        </a:lnTo>
                        <a:cubicBezTo>
                          <a:pt x="-3715" y="326305"/>
                          <a:pt x="319551" y="0"/>
                          <a:pt x="720001" y="0"/>
                        </a:cubicBezTo>
                      </a:path>
                    </a:pathLst>
                  </a:cu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noFill/>
                  </a:ln>
                  <a:effectLst>
                    <a:innerShdw blurRad="190500">
                      <a:schemeClr val="bg1">
                        <a:alpha val="78000"/>
                      </a:scheme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8429" name="文本框 8428"/>
                <p:cNvSpPr txBox="1"/>
                <p:nvPr/>
              </p:nvSpPr>
              <p:spPr>
                <a:xfrm flipH="1">
                  <a:off x="7779355" y="2278585"/>
                  <a:ext cx="1029682" cy="65652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altLang="zh-CN" sz="1600" b="1" dirty="0">
                      <a:gradFill>
                        <a:gsLst>
                          <a:gs pos="97000">
                            <a:schemeClr val="accent3">
                              <a:lumMod val="50000"/>
                            </a:schemeClr>
                          </a:gs>
                          <a:gs pos="0">
                            <a:schemeClr val="accent3"/>
                          </a:gs>
                        </a:gsLst>
                        <a:lin ang="2700000" scaled="1"/>
                      </a:gradFill>
                      <a:latin typeface="Trebuchet MS" panose="020B0603020202020204" pitchFamily="34" charset="0"/>
                      <a:cs typeface="Times New Roman" panose="02020603050405020304" pitchFamily="18" charset="0"/>
                    </a:rPr>
                    <a:t>XMLmap.java</a:t>
                  </a:r>
                </a:p>
              </p:txBody>
            </p:sp>
          </p:grpSp>
        </p:grpSp>
        <p:grpSp>
          <p:nvGrpSpPr>
            <p:cNvPr id="8434" name="组合 8433"/>
            <p:cNvGrpSpPr/>
            <p:nvPr/>
          </p:nvGrpSpPr>
          <p:grpSpPr>
            <a:xfrm flipH="1">
              <a:off x="642630" y="4581705"/>
              <a:ext cx="3546782" cy="1306450"/>
              <a:chOff x="8024813" y="2191275"/>
              <a:chExt cx="3546782" cy="1306450"/>
            </a:xfrm>
          </p:grpSpPr>
          <p:grpSp>
            <p:nvGrpSpPr>
              <p:cNvPr id="8435" name="组合 8434"/>
              <p:cNvGrpSpPr/>
              <p:nvPr/>
            </p:nvGrpSpPr>
            <p:grpSpPr>
              <a:xfrm>
                <a:off x="8024813" y="2549984"/>
                <a:ext cx="3494087" cy="947741"/>
                <a:chOff x="660400" y="3295841"/>
                <a:chExt cx="7823200" cy="3467100"/>
              </a:xfrm>
            </p:grpSpPr>
            <p:sp>
              <p:nvSpPr>
                <p:cNvPr id="8442" name="矩形: 圆角 8441"/>
                <p:cNvSpPr/>
                <p:nvPr/>
              </p:nvSpPr>
              <p:spPr>
                <a:xfrm>
                  <a:off x="660400" y="3295841"/>
                  <a:ext cx="7823200" cy="3467100"/>
                </a:xfrm>
                <a:prstGeom prst="roundRect">
                  <a:avLst>
                    <a:gd name="adj" fmla="val 22970"/>
                  </a:avLst>
                </a:prstGeom>
                <a:gradFill flip="none" rotWithShape="1">
                  <a:gsLst>
                    <a:gs pos="0">
                      <a:schemeClr val="accent2">
                        <a:lumMod val="50000"/>
                        <a:lumOff val="50000"/>
                      </a:schemeClr>
                    </a:gs>
                    <a:gs pos="85000">
                      <a:schemeClr val="accent2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  <a:effectLst>
                  <a:outerShdw blurRad="673100" dist="254000" sx="104000" sy="104000" algn="tl" rotWithShape="0">
                    <a:schemeClr val="accent2">
                      <a:alpha val="28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443" name="矩形: 圆角 8442"/>
                <p:cNvSpPr/>
                <p:nvPr/>
              </p:nvSpPr>
              <p:spPr>
                <a:xfrm>
                  <a:off x="660400" y="3295841"/>
                  <a:ext cx="7823200" cy="3467100"/>
                </a:xfrm>
                <a:prstGeom prst="roundRect">
                  <a:avLst>
                    <a:gd name="adj" fmla="val 22970"/>
                  </a:avLst>
                </a:prstGeom>
                <a:gradFill flip="none" rotWithShape="1">
                  <a:gsLst>
                    <a:gs pos="0">
                      <a:schemeClr val="bg1">
                        <a:alpha val="79000"/>
                      </a:schemeClr>
                    </a:gs>
                    <a:gs pos="84000">
                      <a:schemeClr val="accent4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  <a:effectLst>
                  <a:innerShdw blurRad="76200">
                    <a:schemeClr val="bg1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436" name="文本框 8435"/>
              <p:cNvSpPr txBox="1"/>
              <p:nvPr/>
            </p:nvSpPr>
            <p:spPr>
              <a:xfrm flipH="1">
                <a:off x="8082476" y="2683400"/>
                <a:ext cx="2289810" cy="6813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600" dirty="0">
                    <a:solidFill>
                      <a:srgbClr val="002060"/>
                    </a:solidFill>
                    <a:latin typeface="Trebuchet MS" panose="020B0603020202020204" pitchFamily="34" charset="0"/>
                    <a:cs typeface="Times New Roman" panose="02020603050405020304" pitchFamily="18" charset="0"/>
                  </a:rPr>
                  <a:t>Storing files to be sent in output folder.</a:t>
                </a:r>
              </a:p>
            </p:txBody>
          </p:sp>
          <p:grpSp>
            <p:nvGrpSpPr>
              <p:cNvPr id="8437" name="组合 8436"/>
              <p:cNvGrpSpPr/>
              <p:nvPr/>
            </p:nvGrpSpPr>
            <p:grpSpPr>
              <a:xfrm flipH="1">
                <a:off x="10301655" y="2191275"/>
                <a:ext cx="1269940" cy="828150"/>
                <a:chOff x="7748885" y="2191275"/>
                <a:chExt cx="1269940" cy="828150"/>
              </a:xfrm>
            </p:grpSpPr>
            <p:grpSp>
              <p:nvGrpSpPr>
                <p:cNvPr id="8438" name="组合 8437"/>
                <p:cNvGrpSpPr/>
                <p:nvPr/>
              </p:nvGrpSpPr>
              <p:grpSpPr>
                <a:xfrm flipV="1">
                  <a:off x="7802165" y="2191275"/>
                  <a:ext cx="1216660" cy="828150"/>
                  <a:chOff x="-1900845" y="-1696244"/>
                  <a:chExt cx="4708439" cy="3392488"/>
                </a:xfrm>
              </p:grpSpPr>
              <p:sp>
                <p:nvSpPr>
                  <p:cNvPr id="8440" name="矩形 77"/>
                  <p:cNvSpPr/>
                  <p:nvPr/>
                </p:nvSpPr>
                <p:spPr>
                  <a:xfrm>
                    <a:off x="-1900845" y="-1696244"/>
                    <a:ext cx="4004890" cy="3392488"/>
                  </a:xfrm>
                  <a:custGeom>
                    <a:avLst/>
                    <a:gdLst>
                      <a:gd name="connsiteX0" fmla="*/ 720001 w 4004890"/>
                      <a:gd name="connsiteY0" fmla="*/ 0 h 3392488"/>
                      <a:gd name="connsiteX1" fmla="*/ 3284570 w 4004890"/>
                      <a:gd name="connsiteY1" fmla="*/ 0 h 3392488"/>
                      <a:gd name="connsiteX2" fmla="*/ 3987067 w 4004890"/>
                      <a:gd name="connsiteY2" fmla="*/ 877791 h 3392488"/>
                      <a:gd name="connsiteX3" fmla="*/ 3548511 w 4004890"/>
                      <a:gd name="connsiteY3" fmla="*/ 2830279 h 3392488"/>
                      <a:gd name="connsiteX4" fmla="*/ 2846014 w 4004890"/>
                      <a:gd name="connsiteY4" fmla="*/ 3392488 h 3392488"/>
                      <a:gd name="connsiteX5" fmla="*/ 738274 w 4004890"/>
                      <a:gd name="connsiteY5" fmla="*/ 3392488 h 3392488"/>
                      <a:gd name="connsiteX6" fmla="*/ 18306 w 4004890"/>
                      <a:gd name="connsiteY6" fmla="*/ 2679226 h 3392488"/>
                      <a:gd name="connsiteX7" fmla="*/ 33 w 4004890"/>
                      <a:gd name="connsiteY7" fmla="*/ 726738 h 3392488"/>
                      <a:gd name="connsiteX8" fmla="*/ 720001 w 4004890"/>
                      <a:gd name="connsiteY8" fmla="*/ 0 h 3392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004890" h="3392488">
                        <a:moveTo>
                          <a:pt x="720001" y="0"/>
                        </a:moveTo>
                        <a:lnTo>
                          <a:pt x="3284570" y="0"/>
                        </a:lnTo>
                        <a:cubicBezTo>
                          <a:pt x="3746096" y="0"/>
                          <a:pt x="4088212" y="427484"/>
                          <a:pt x="3987067" y="877791"/>
                        </a:cubicBezTo>
                        <a:lnTo>
                          <a:pt x="3548511" y="2830279"/>
                        </a:lnTo>
                        <a:cubicBezTo>
                          <a:pt x="3474637" y="3159171"/>
                          <a:pt x="3183101" y="3392488"/>
                          <a:pt x="2846014" y="3392488"/>
                        </a:cubicBezTo>
                        <a:lnTo>
                          <a:pt x="738274" y="3392488"/>
                        </a:lnTo>
                        <a:cubicBezTo>
                          <a:pt x="343110" y="3392488"/>
                          <a:pt x="22004" y="3074373"/>
                          <a:pt x="18306" y="2679226"/>
                        </a:cubicBezTo>
                        <a:lnTo>
                          <a:pt x="33" y="726738"/>
                        </a:lnTo>
                        <a:cubicBezTo>
                          <a:pt x="-3715" y="326305"/>
                          <a:pt x="319551" y="0"/>
                          <a:pt x="720001" y="0"/>
                        </a:cubicBezTo>
                      </a:path>
                    </a:pathLst>
                  </a:custGeom>
                  <a:gradFill flip="none" rotWithShape="1">
                    <a:gsLst>
                      <a:gs pos="0">
                        <a:schemeClr val="accent2">
                          <a:lumMod val="50000"/>
                          <a:lumOff val="50000"/>
                        </a:schemeClr>
                      </a:gs>
                      <a:gs pos="85000">
                        <a:schemeClr val="accent2"/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>
                    <a:noFill/>
                  </a:ln>
                  <a:effectLst>
                    <a:outerShdw blurRad="254000" dist="63500" sx="95000" sy="95000" algn="tl" rotWithShape="0">
                      <a:schemeClr val="accent2">
                        <a:alpha val="28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441" name="矩形 77"/>
                  <p:cNvSpPr/>
                  <p:nvPr/>
                </p:nvSpPr>
                <p:spPr>
                  <a:xfrm>
                    <a:off x="-1900845" y="-1696244"/>
                    <a:ext cx="4708439" cy="3392037"/>
                  </a:xfrm>
                  <a:custGeom>
                    <a:avLst/>
                    <a:gdLst>
                      <a:gd name="connsiteX0" fmla="*/ 720001 w 4004890"/>
                      <a:gd name="connsiteY0" fmla="*/ 0 h 3392488"/>
                      <a:gd name="connsiteX1" fmla="*/ 3284570 w 4004890"/>
                      <a:gd name="connsiteY1" fmla="*/ 0 h 3392488"/>
                      <a:gd name="connsiteX2" fmla="*/ 3987067 w 4004890"/>
                      <a:gd name="connsiteY2" fmla="*/ 877791 h 3392488"/>
                      <a:gd name="connsiteX3" fmla="*/ 3548511 w 4004890"/>
                      <a:gd name="connsiteY3" fmla="*/ 2830279 h 3392488"/>
                      <a:gd name="connsiteX4" fmla="*/ 2846014 w 4004890"/>
                      <a:gd name="connsiteY4" fmla="*/ 3392488 h 3392488"/>
                      <a:gd name="connsiteX5" fmla="*/ 738274 w 4004890"/>
                      <a:gd name="connsiteY5" fmla="*/ 3392488 h 3392488"/>
                      <a:gd name="connsiteX6" fmla="*/ 18306 w 4004890"/>
                      <a:gd name="connsiteY6" fmla="*/ 2679226 h 3392488"/>
                      <a:gd name="connsiteX7" fmla="*/ 33 w 4004890"/>
                      <a:gd name="connsiteY7" fmla="*/ 726738 h 3392488"/>
                      <a:gd name="connsiteX8" fmla="*/ 720001 w 4004890"/>
                      <a:gd name="connsiteY8" fmla="*/ 0 h 3392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004890" h="3392488">
                        <a:moveTo>
                          <a:pt x="720001" y="0"/>
                        </a:moveTo>
                        <a:lnTo>
                          <a:pt x="3284570" y="0"/>
                        </a:lnTo>
                        <a:cubicBezTo>
                          <a:pt x="3746096" y="0"/>
                          <a:pt x="4088212" y="427484"/>
                          <a:pt x="3987067" y="877791"/>
                        </a:cubicBezTo>
                        <a:lnTo>
                          <a:pt x="3548511" y="2830279"/>
                        </a:lnTo>
                        <a:cubicBezTo>
                          <a:pt x="3474637" y="3159171"/>
                          <a:pt x="3183101" y="3392488"/>
                          <a:pt x="2846014" y="3392488"/>
                        </a:cubicBezTo>
                        <a:lnTo>
                          <a:pt x="738274" y="3392488"/>
                        </a:lnTo>
                        <a:cubicBezTo>
                          <a:pt x="343110" y="3392488"/>
                          <a:pt x="22004" y="3074373"/>
                          <a:pt x="18306" y="2679226"/>
                        </a:cubicBezTo>
                        <a:lnTo>
                          <a:pt x="33" y="726738"/>
                        </a:lnTo>
                        <a:cubicBezTo>
                          <a:pt x="-3715" y="326305"/>
                          <a:pt x="319551" y="0"/>
                          <a:pt x="720001" y="0"/>
                        </a:cubicBezTo>
                      </a:path>
                    </a:pathLst>
                  </a:cu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noFill/>
                  </a:ln>
                  <a:effectLst>
                    <a:innerShdw blurRad="190500">
                      <a:schemeClr val="bg1">
                        <a:alpha val="78000"/>
                      </a:scheme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8439" name="文本框 8438"/>
                <p:cNvSpPr txBox="1"/>
                <p:nvPr/>
              </p:nvSpPr>
              <p:spPr>
                <a:xfrm flipH="1">
                  <a:off x="7748885" y="2264672"/>
                  <a:ext cx="1169035" cy="6813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altLang="zh-CN" sz="1600" b="1" dirty="0">
                      <a:gradFill>
                        <a:gsLst>
                          <a:gs pos="97000">
                            <a:schemeClr val="accent3">
                              <a:lumMod val="50000"/>
                            </a:schemeClr>
                          </a:gs>
                          <a:gs pos="0">
                            <a:schemeClr val="accent3"/>
                          </a:gs>
                        </a:gsLst>
                        <a:lin ang="2700000" scaled="1"/>
                      </a:gradFill>
                      <a:latin typeface="Trebuchet MS" panose="020B0603020202020204" pitchFamily="34" charset="0"/>
                      <a:cs typeface="Times New Roman" panose="02020603050405020304" pitchFamily="18" charset="0"/>
                    </a:rPr>
                    <a:t>Output buffer</a:t>
                  </a:r>
                </a:p>
              </p:txBody>
            </p:sp>
          </p:grpSp>
        </p:grpSp>
      </p:grpSp>
      <p:grpSp>
        <p:nvGrpSpPr>
          <p:cNvPr id="8445" name="组合 8444"/>
          <p:cNvGrpSpPr/>
          <p:nvPr/>
        </p:nvGrpSpPr>
        <p:grpSpPr>
          <a:xfrm>
            <a:off x="8233134" y="1947859"/>
            <a:ext cx="3567166" cy="3734908"/>
            <a:chOff x="8009658" y="2361020"/>
            <a:chExt cx="3567166" cy="3734908"/>
          </a:xfrm>
        </p:grpSpPr>
        <p:grpSp>
          <p:nvGrpSpPr>
            <p:cNvPr id="8411" name="组合 8410"/>
            <p:cNvGrpSpPr/>
            <p:nvPr/>
          </p:nvGrpSpPr>
          <p:grpSpPr>
            <a:xfrm>
              <a:off x="8024813" y="2361020"/>
              <a:ext cx="3494087" cy="1306450"/>
              <a:chOff x="8024813" y="2191275"/>
              <a:chExt cx="3494087" cy="1306450"/>
            </a:xfrm>
          </p:grpSpPr>
          <p:grpSp>
            <p:nvGrpSpPr>
              <p:cNvPr id="8388" name="组合 8387"/>
              <p:cNvGrpSpPr/>
              <p:nvPr/>
            </p:nvGrpSpPr>
            <p:grpSpPr>
              <a:xfrm>
                <a:off x="8024813" y="2549984"/>
                <a:ext cx="3494087" cy="947741"/>
                <a:chOff x="660400" y="3295841"/>
                <a:chExt cx="7823200" cy="3467100"/>
              </a:xfrm>
            </p:grpSpPr>
            <p:sp>
              <p:nvSpPr>
                <p:cNvPr id="8394" name="矩形: 圆角 8393"/>
                <p:cNvSpPr/>
                <p:nvPr/>
              </p:nvSpPr>
              <p:spPr>
                <a:xfrm>
                  <a:off x="660400" y="3295841"/>
                  <a:ext cx="7823200" cy="3467100"/>
                </a:xfrm>
                <a:prstGeom prst="roundRect">
                  <a:avLst>
                    <a:gd name="adj" fmla="val 22970"/>
                  </a:avLst>
                </a:prstGeom>
                <a:gradFill flip="none" rotWithShape="1">
                  <a:gsLst>
                    <a:gs pos="0">
                      <a:schemeClr val="accent2">
                        <a:lumMod val="50000"/>
                        <a:lumOff val="50000"/>
                      </a:schemeClr>
                    </a:gs>
                    <a:gs pos="85000">
                      <a:schemeClr val="accent2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  <a:effectLst>
                  <a:outerShdw blurRad="673100" dist="254000" sx="104000" sy="104000" algn="tl" rotWithShape="0">
                    <a:schemeClr val="accent2">
                      <a:alpha val="28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95" name="矩形: 圆角 8394"/>
                <p:cNvSpPr/>
                <p:nvPr/>
              </p:nvSpPr>
              <p:spPr>
                <a:xfrm>
                  <a:off x="660400" y="3295841"/>
                  <a:ext cx="7823200" cy="3467100"/>
                </a:xfrm>
                <a:prstGeom prst="roundRect">
                  <a:avLst>
                    <a:gd name="adj" fmla="val 22970"/>
                  </a:avLst>
                </a:prstGeom>
                <a:gradFill flip="none" rotWithShape="1">
                  <a:gsLst>
                    <a:gs pos="0">
                      <a:schemeClr val="bg1">
                        <a:alpha val="79000"/>
                      </a:schemeClr>
                    </a:gs>
                    <a:gs pos="84000">
                      <a:schemeClr val="accent4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  <a:effectLst>
                  <a:innerShdw blurRad="76200">
                    <a:schemeClr val="bg1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390" name="文本框 8389"/>
              <p:cNvSpPr txBox="1"/>
              <p:nvPr/>
            </p:nvSpPr>
            <p:spPr>
              <a:xfrm flipH="1">
                <a:off x="8196728" y="2693860"/>
                <a:ext cx="2624412" cy="6813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600" dirty="0">
                    <a:solidFill>
                      <a:srgbClr val="002060"/>
                    </a:solidFill>
                    <a:latin typeface="Trebuchet MS" panose="020B0603020202020204" pitchFamily="34" charset="0"/>
                    <a:cs typeface="Times New Roman" panose="02020603050405020304" pitchFamily="18" charset="0"/>
                  </a:rPr>
                  <a:t>Checking if we are gettign all the attributes.</a:t>
                </a:r>
              </a:p>
            </p:txBody>
          </p:sp>
          <p:grpSp>
            <p:nvGrpSpPr>
              <p:cNvPr id="8398" name="组合 8397"/>
              <p:cNvGrpSpPr/>
              <p:nvPr/>
            </p:nvGrpSpPr>
            <p:grpSpPr>
              <a:xfrm flipH="1">
                <a:off x="10483452" y="2191275"/>
                <a:ext cx="1034863" cy="828150"/>
                <a:chOff x="7802165" y="2191275"/>
                <a:chExt cx="1034863" cy="828150"/>
              </a:xfrm>
            </p:grpSpPr>
            <p:grpSp>
              <p:nvGrpSpPr>
                <p:cNvPr id="8389" name="组合 8388"/>
                <p:cNvGrpSpPr/>
                <p:nvPr/>
              </p:nvGrpSpPr>
              <p:grpSpPr>
                <a:xfrm flipV="1">
                  <a:off x="7802165" y="2191275"/>
                  <a:ext cx="1034863" cy="828150"/>
                  <a:chOff x="-1900845" y="-1696244"/>
                  <a:chExt cx="4004890" cy="3392488"/>
                </a:xfrm>
              </p:grpSpPr>
              <p:sp>
                <p:nvSpPr>
                  <p:cNvPr id="8392" name="矩形 77"/>
                  <p:cNvSpPr/>
                  <p:nvPr/>
                </p:nvSpPr>
                <p:spPr>
                  <a:xfrm>
                    <a:off x="-1900845" y="-1696244"/>
                    <a:ext cx="4004890" cy="3392488"/>
                  </a:xfrm>
                  <a:custGeom>
                    <a:avLst/>
                    <a:gdLst>
                      <a:gd name="connsiteX0" fmla="*/ 720001 w 4004890"/>
                      <a:gd name="connsiteY0" fmla="*/ 0 h 3392488"/>
                      <a:gd name="connsiteX1" fmla="*/ 3284570 w 4004890"/>
                      <a:gd name="connsiteY1" fmla="*/ 0 h 3392488"/>
                      <a:gd name="connsiteX2" fmla="*/ 3987067 w 4004890"/>
                      <a:gd name="connsiteY2" fmla="*/ 877791 h 3392488"/>
                      <a:gd name="connsiteX3" fmla="*/ 3548511 w 4004890"/>
                      <a:gd name="connsiteY3" fmla="*/ 2830279 h 3392488"/>
                      <a:gd name="connsiteX4" fmla="*/ 2846014 w 4004890"/>
                      <a:gd name="connsiteY4" fmla="*/ 3392488 h 3392488"/>
                      <a:gd name="connsiteX5" fmla="*/ 738274 w 4004890"/>
                      <a:gd name="connsiteY5" fmla="*/ 3392488 h 3392488"/>
                      <a:gd name="connsiteX6" fmla="*/ 18306 w 4004890"/>
                      <a:gd name="connsiteY6" fmla="*/ 2679226 h 3392488"/>
                      <a:gd name="connsiteX7" fmla="*/ 33 w 4004890"/>
                      <a:gd name="connsiteY7" fmla="*/ 726738 h 3392488"/>
                      <a:gd name="connsiteX8" fmla="*/ 720001 w 4004890"/>
                      <a:gd name="connsiteY8" fmla="*/ 0 h 3392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004890" h="3392488">
                        <a:moveTo>
                          <a:pt x="720001" y="0"/>
                        </a:moveTo>
                        <a:lnTo>
                          <a:pt x="3284570" y="0"/>
                        </a:lnTo>
                        <a:cubicBezTo>
                          <a:pt x="3746096" y="0"/>
                          <a:pt x="4088212" y="427484"/>
                          <a:pt x="3987067" y="877791"/>
                        </a:cubicBezTo>
                        <a:lnTo>
                          <a:pt x="3548511" y="2830279"/>
                        </a:lnTo>
                        <a:cubicBezTo>
                          <a:pt x="3474637" y="3159171"/>
                          <a:pt x="3183101" y="3392488"/>
                          <a:pt x="2846014" y="3392488"/>
                        </a:cubicBezTo>
                        <a:lnTo>
                          <a:pt x="738274" y="3392488"/>
                        </a:lnTo>
                        <a:cubicBezTo>
                          <a:pt x="343110" y="3392488"/>
                          <a:pt x="22004" y="3074373"/>
                          <a:pt x="18306" y="2679226"/>
                        </a:cubicBezTo>
                        <a:lnTo>
                          <a:pt x="33" y="726738"/>
                        </a:lnTo>
                        <a:cubicBezTo>
                          <a:pt x="-3715" y="326305"/>
                          <a:pt x="319551" y="0"/>
                          <a:pt x="720001" y="0"/>
                        </a:cubicBezTo>
                      </a:path>
                    </a:pathLst>
                  </a:custGeom>
                  <a:gradFill flip="none" rotWithShape="1">
                    <a:gsLst>
                      <a:gs pos="0">
                        <a:schemeClr val="accent2">
                          <a:lumMod val="50000"/>
                          <a:lumOff val="50000"/>
                        </a:schemeClr>
                      </a:gs>
                      <a:gs pos="85000">
                        <a:schemeClr val="accent2"/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>
                    <a:noFill/>
                  </a:ln>
                  <a:effectLst>
                    <a:outerShdw blurRad="254000" dist="63500" sx="95000" sy="95000" algn="tl" rotWithShape="0">
                      <a:schemeClr val="accent2">
                        <a:alpha val="28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393" name="矩形 77"/>
                  <p:cNvSpPr/>
                  <p:nvPr/>
                </p:nvSpPr>
                <p:spPr>
                  <a:xfrm>
                    <a:off x="-1900845" y="-1696244"/>
                    <a:ext cx="4004890" cy="3392488"/>
                  </a:xfrm>
                  <a:custGeom>
                    <a:avLst/>
                    <a:gdLst>
                      <a:gd name="connsiteX0" fmla="*/ 720001 w 4004890"/>
                      <a:gd name="connsiteY0" fmla="*/ 0 h 3392488"/>
                      <a:gd name="connsiteX1" fmla="*/ 3284570 w 4004890"/>
                      <a:gd name="connsiteY1" fmla="*/ 0 h 3392488"/>
                      <a:gd name="connsiteX2" fmla="*/ 3987067 w 4004890"/>
                      <a:gd name="connsiteY2" fmla="*/ 877791 h 3392488"/>
                      <a:gd name="connsiteX3" fmla="*/ 3548511 w 4004890"/>
                      <a:gd name="connsiteY3" fmla="*/ 2830279 h 3392488"/>
                      <a:gd name="connsiteX4" fmla="*/ 2846014 w 4004890"/>
                      <a:gd name="connsiteY4" fmla="*/ 3392488 h 3392488"/>
                      <a:gd name="connsiteX5" fmla="*/ 738274 w 4004890"/>
                      <a:gd name="connsiteY5" fmla="*/ 3392488 h 3392488"/>
                      <a:gd name="connsiteX6" fmla="*/ 18306 w 4004890"/>
                      <a:gd name="connsiteY6" fmla="*/ 2679226 h 3392488"/>
                      <a:gd name="connsiteX7" fmla="*/ 33 w 4004890"/>
                      <a:gd name="connsiteY7" fmla="*/ 726738 h 3392488"/>
                      <a:gd name="connsiteX8" fmla="*/ 720001 w 4004890"/>
                      <a:gd name="connsiteY8" fmla="*/ 0 h 3392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004890" h="3392488">
                        <a:moveTo>
                          <a:pt x="720001" y="0"/>
                        </a:moveTo>
                        <a:lnTo>
                          <a:pt x="3284570" y="0"/>
                        </a:lnTo>
                        <a:cubicBezTo>
                          <a:pt x="3746096" y="0"/>
                          <a:pt x="4088212" y="427484"/>
                          <a:pt x="3987067" y="877791"/>
                        </a:cubicBezTo>
                        <a:lnTo>
                          <a:pt x="3548511" y="2830279"/>
                        </a:lnTo>
                        <a:cubicBezTo>
                          <a:pt x="3474637" y="3159171"/>
                          <a:pt x="3183101" y="3392488"/>
                          <a:pt x="2846014" y="3392488"/>
                        </a:cubicBezTo>
                        <a:lnTo>
                          <a:pt x="738274" y="3392488"/>
                        </a:lnTo>
                        <a:cubicBezTo>
                          <a:pt x="343110" y="3392488"/>
                          <a:pt x="22004" y="3074373"/>
                          <a:pt x="18306" y="2679226"/>
                        </a:cubicBezTo>
                        <a:lnTo>
                          <a:pt x="33" y="726738"/>
                        </a:lnTo>
                        <a:cubicBezTo>
                          <a:pt x="-3715" y="326305"/>
                          <a:pt x="319551" y="0"/>
                          <a:pt x="720001" y="0"/>
                        </a:cubicBezTo>
                      </a:path>
                    </a:pathLst>
                  </a:cu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noFill/>
                  </a:ln>
                  <a:effectLst>
                    <a:innerShdw blurRad="190500">
                      <a:schemeClr val="bg1">
                        <a:alpha val="78000"/>
                      </a:scheme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8396" name="文本框 8395"/>
                <p:cNvSpPr txBox="1"/>
                <p:nvPr/>
              </p:nvSpPr>
              <p:spPr>
                <a:xfrm flipH="1">
                  <a:off x="7802165" y="2308257"/>
                  <a:ext cx="965835" cy="6560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altLang="zh-CN" sz="1600" b="1" dirty="0">
                      <a:gradFill>
                        <a:gsLst>
                          <a:gs pos="97000">
                            <a:schemeClr val="accent3">
                              <a:lumMod val="50000"/>
                            </a:schemeClr>
                          </a:gs>
                          <a:gs pos="0">
                            <a:schemeClr val="accent3"/>
                          </a:gs>
                        </a:gsLst>
                        <a:lin ang="2700000" scaled="1"/>
                      </a:gradFill>
                      <a:latin typeface="Trebuchet MS" panose="020B0603020202020204" pitchFamily="34" charset="0"/>
                      <a:cs typeface="Times New Roman" panose="02020603050405020304" pitchFamily="18" charset="0"/>
                    </a:rPr>
                    <a:t>Validate.java</a:t>
                  </a:r>
                </a:p>
              </p:txBody>
            </p:sp>
          </p:grpSp>
        </p:grpSp>
        <p:grpSp>
          <p:nvGrpSpPr>
            <p:cNvPr id="8413" name="组合 8412"/>
            <p:cNvGrpSpPr/>
            <p:nvPr/>
          </p:nvGrpSpPr>
          <p:grpSpPr>
            <a:xfrm>
              <a:off x="8009658" y="4433225"/>
              <a:ext cx="3567166" cy="1662703"/>
              <a:chOff x="8009658" y="2042795"/>
              <a:chExt cx="3567166" cy="1662703"/>
            </a:xfrm>
          </p:grpSpPr>
          <p:sp>
            <p:nvSpPr>
              <p:cNvPr id="8422" name="矩形: 圆角 8421"/>
              <p:cNvSpPr/>
              <p:nvPr/>
            </p:nvSpPr>
            <p:spPr>
              <a:xfrm>
                <a:off x="8019522" y="2729421"/>
                <a:ext cx="3451421" cy="976077"/>
              </a:xfrm>
              <a:prstGeom prst="roundRect">
                <a:avLst>
                  <a:gd name="adj" fmla="val 22970"/>
                </a:avLst>
              </a:prstGeom>
              <a:gradFill flip="none" rotWithShape="1">
                <a:gsLst>
                  <a:gs pos="0">
                    <a:schemeClr val="bg1">
                      <a:alpha val="79000"/>
                    </a:schemeClr>
                  </a:gs>
                  <a:gs pos="84000">
                    <a:schemeClr val="accent4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  <a:effectLst>
                <a:innerShdw blurRad="76200">
                  <a:schemeClr val="bg1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15" name="文本框 8414"/>
              <p:cNvSpPr txBox="1"/>
              <p:nvPr/>
            </p:nvSpPr>
            <p:spPr>
              <a:xfrm flipH="1">
                <a:off x="8009658" y="2856562"/>
                <a:ext cx="2483972" cy="6813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600" dirty="0">
                    <a:solidFill>
                      <a:srgbClr val="002060"/>
                    </a:solidFill>
                    <a:latin typeface="Trebuchet MS" panose="020B0603020202020204" pitchFamily="34" charset="0"/>
                    <a:cs typeface="Times New Roman" panose="02020603050405020304" pitchFamily="18" charset="0"/>
                  </a:rPr>
                  <a:t>Sending files through routes of Apache Camel.</a:t>
                </a:r>
              </a:p>
            </p:txBody>
          </p:sp>
          <p:grpSp>
            <p:nvGrpSpPr>
              <p:cNvPr id="8416" name="组合 8415"/>
              <p:cNvGrpSpPr/>
              <p:nvPr/>
            </p:nvGrpSpPr>
            <p:grpSpPr>
              <a:xfrm flipH="1">
                <a:off x="10310487" y="2042795"/>
                <a:ext cx="1266337" cy="1174664"/>
                <a:chOff x="7743656" y="2042795"/>
                <a:chExt cx="1266337" cy="1174664"/>
              </a:xfrm>
            </p:grpSpPr>
            <p:grpSp>
              <p:nvGrpSpPr>
                <p:cNvPr id="8417" name="组合 8416"/>
                <p:cNvGrpSpPr/>
                <p:nvPr/>
              </p:nvGrpSpPr>
              <p:grpSpPr>
                <a:xfrm flipV="1">
                  <a:off x="7749894" y="2042795"/>
                  <a:ext cx="1238250" cy="976630"/>
                  <a:chOff x="-2103132" y="-1696244"/>
                  <a:chExt cx="4791992" cy="4000731"/>
                </a:xfrm>
              </p:grpSpPr>
              <p:sp>
                <p:nvSpPr>
                  <p:cNvPr id="8419" name="矩形 77"/>
                  <p:cNvSpPr/>
                  <p:nvPr/>
                </p:nvSpPr>
                <p:spPr>
                  <a:xfrm>
                    <a:off x="-1900845" y="-1696244"/>
                    <a:ext cx="4004890" cy="3392488"/>
                  </a:xfrm>
                  <a:custGeom>
                    <a:avLst/>
                    <a:gdLst>
                      <a:gd name="connsiteX0" fmla="*/ 720001 w 4004890"/>
                      <a:gd name="connsiteY0" fmla="*/ 0 h 3392488"/>
                      <a:gd name="connsiteX1" fmla="*/ 3284570 w 4004890"/>
                      <a:gd name="connsiteY1" fmla="*/ 0 h 3392488"/>
                      <a:gd name="connsiteX2" fmla="*/ 3987067 w 4004890"/>
                      <a:gd name="connsiteY2" fmla="*/ 877791 h 3392488"/>
                      <a:gd name="connsiteX3" fmla="*/ 3548511 w 4004890"/>
                      <a:gd name="connsiteY3" fmla="*/ 2830279 h 3392488"/>
                      <a:gd name="connsiteX4" fmla="*/ 2846014 w 4004890"/>
                      <a:gd name="connsiteY4" fmla="*/ 3392488 h 3392488"/>
                      <a:gd name="connsiteX5" fmla="*/ 738274 w 4004890"/>
                      <a:gd name="connsiteY5" fmla="*/ 3392488 h 3392488"/>
                      <a:gd name="connsiteX6" fmla="*/ 18306 w 4004890"/>
                      <a:gd name="connsiteY6" fmla="*/ 2679226 h 3392488"/>
                      <a:gd name="connsiteX7" fmla="*/ 33 w 4004890"/>
                      <a:gd name="connsiteY7" fmla="*/ 726738 h 3392488"/>
                      <a:gd name="connsiteX8" fmla="*/ 720001 w 4004890"/>
                      <a:gd name="connsiteY8" fmla="*/ 0 h 3392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004890" h="3392488">
                        <a:moveTo>
                          <a:pt x="720001" y="0"/>
                        </a:moveTo>
                        <a:lnTo>
                          <a:pt x="3284570" y="0"/>
                        </a:lnTo>
                        <a:cubicBezTo>
                          <a:pt x="3746096" y="0"/>
                          <a:pt x="4088212" y="427484"/>
                          <a:pt x="3987067" y="877791"/>
                        </a:cubicBezTo>
                        <a:lnTo>
                          <a:pt x="3548511" y="2830279"/>
                        </a:lnTo>
                        <a:cubicBezTo>
                          <a:pt x="3474637" y="3159171"/>
                          <a:pt x="3183101" y="3392488"/>
                          <a:pt x="2846014" y="3392488"/>
                        </a:cubicBezTo>
                        <a:lnTo>
                          <a:pt x="738274" y="3392488"/>
                        </a:lnTo>
                        <a:cubicBezTo>
                          <a:pt x="343110" y="3392488"/>
                          <a:pt x="22004" y="3074373"/>
                          <a:pt x="18306" y="2679226"/>
                        </a:cubicBezTo>
                        <a:lnTo>
                          <a:pt x="33" y="726738"/>
                        </a:lnTo>
                        <a:cubicBezTo>
                          <a:pt x="-3715" y="326305"/>
                          <a:pt x="319551" y="0"/>
                          <a:pt x="720001" y="0"/>
                        </a:cubicBezTo>
                      </a:path>
                    </a:pathLst>
                  </a:custGeom>
                  <a:gradFill flip="none" rotWithShape="1">
                    <a:gsLst>
                      <a:gs pos="0">
                        <a:schemeClr val="accent2">
                          <a:lumMod val="50000"/>
                          <a:lumOff val="50000"/>
                        </a:schemeClr>
                      </a:gs>
                      <a:gs pos="85000">
                        <a:schemeClr val="accent2"/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>
                    <a:noFill/>
                  </a:ln>
                  <a:effectLst>
                    <a:outerShdw blurRad="254000" dist="63500" sx="95000" sy="95000" algn="tl" rotWithShape="0">
                      <a:schemeClr val="accent2">
                        <a:alpha val="28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420" name="矩形 77"/>
                  <p:cNvSpPr/>
                  <p:nvPr/>
                </p:nvSpPr>
                <p:spPr>
                  <a:xfrm>
                    <a:off x="-2103132" y="-1696244"/>
                    <a:ext cx="4791992" cy="4000731"/>
                  </a:xfrm>
                  <a:custGeom>
                    <a:avLst/>
                    <a:gdLst>
                      <a:gd name="connsiteX0" fmla="*/ 720001 w 4004890"/>
                      <a:gd name="connsiteY0" fmla="*/ 0 h 3392488"/>
                      <a:gd name="connsiteX1" fmla="*/ 3284570 w 4004890"/>
                      <a:gd name="connsiteY1" fmla="*/ 0 h 3392488"/>
                      <a:gd name="connsiteX2" fmla="*/ 3987067 w 4004890"/>
                      <a:gd name="connsiteY2" fmla="*/ 877791 h 3392488"/>
                      <a:gd name="connsiteX3" fmla="*/ 3548511 w 4004890"/>
                      <a:gd name="connsiteY3" fmla="*/ 2830279 h 3392488"/>
                      <a:gd name="connsiteX4" fmla="*/ 2846014 w 4004890"/>
                      <a:gd name="connsiteY4" fmla="*/ 3392488 h 3392488"/>
                      <a:gd name="connsiteX5" fmla="*/ 738274 w 4004890"/>
                      <a:gd name="connsiteY5" fmla="*/ 3392488 h 3392488"/>
                      <a:gd name="connsiteX6" fmla="*/ 18306 w 4004890"/>
                      <a:gd name="connsiteY6" fmla="*/ 2679226 h 3392488"/>
                      <a:gd name="connsiteX7" fmla="*/ 33 w 4004890"/>
                      <a:gd name="connsiteY7" fmla="*/ 726738 h 3392488"/>
                      <a:gd name="connsiteX8" fmla="*/ 720001 w 4004890"/>
                      <a:gd name="connsiteY8" fmla="*/ 0 h 3392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004890" h="3392488">
                        <a:moveTo>
                          <a:pt x="720001" y="0"/>
                        </a:moveTo>
                        <a:lnTo>
                          <a:pt x="3284570" y="0"/>
                        </a:lnTo>
                        <a:cubicBezTo>
                          <a:pt x="3746096" y="0"/>
                          <a:pt x="4088212" y="427484"/>
                          <a:pt x="3987067" y="877791"/>
                        </a:cubicBezTo>
                        <a:lnTo>
                          <a:pt x="3548511" y="2830279"/>
                        </a:lnTo>
                        <a:cubicBezTo>
                          <a:pt x="3474637" y="3159171"/>
                          <a:pt x="3183101" y="3392488"/>
                          <a:pt x="2846014" y="3392488"/>
                        </a:cubicBezTo>
                        <a:lnTo>
                          <a:pt x="738274" y="3392488"/>
                        </a:lnTo>
                        <a:cubicBezTo>
                          <a:pt x="343110" y="3392488"/>
                          <a:pt x="22004" y="3074373"/>
                          <a:pt x="18306" y="2679226"/>
                        </a:cubicBezTo>
                        <a:lnTo>
                          <a:pt x="33" y="726738"/>
                        </a:lnTo>
                        <a:cubicBezTo>
                          <a:pt x="-3715" y="326305"/>
                          <a:pt x="319551" y="0"/>
                          <a:pt x="720001" y="0"/>
                        </a:cubicBezTo>
                      </a:path>
                    </a:pathLst>
                  </a:cu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noFill/>
                  </a:ln>
                  <a:effectLst>
                    <a:innerShdw blurRad="190500">
                      <a:schemeClr val="bg1">
                        <a:alpha val="78000"/>
                      </a:scheme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8418" name="文本框 8417"/>
                <p:cNvSpPr txBox="1"/>
                <p:nvPr/>
              </p:nvSpPr>
              <p:spPr>
                <a:xfrm flipH="1">
                  <a:off x="7743656" y="2192569"/>
                  <a:ext cx="1266337" cy="10248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altLang="zh-CN" sz="1500" b="1" dirty="0">
                      <a:gradFill>
                        <a:gsLst>
                          <a:gs pos="97000">
                            <a:schemeClr val="accent3">
                              <a:lumMod val="50000"/>
                            </a:schemeClr>
                          </a:gs>
                          <a:gs pos="0">
                            <a:schemeClr val="accent3"/>
                          </a:gs>
                        </a:gsLst>
                        <a:lin ang="2700000" scaled="1"/>
                      </a:gradFill>
                      <a:latin typeface="Trebuchet MS" panose="020B0603020202020204" pitchFamily="34" charset="0"/>
                      <a:cs typeface="Times New Roman" panose="02020603050405020304" pitchFamily="18" charset="0"/>
                      <a:sym typeface="+mn-ea"/>
                    </a:rPr>
                    <a:t>filetransferviacamel</a:t>
                  </a:r>
                  <a:endParaRPr lang="en-US" altLang="zh-CN" sz="1500" b="1" dirty="0">
                    <a:gradFill>
                      <a:gsLst>
                        <a:gs pos="97000">
                          <a:schemeClr val="accent3">
                            <a:lumMod val="50000"/>
                          </a:schemeClr>
                        </a:gs>
                        <a:gs pos="0">
                          <a:schemeClr val="accent3"/>
                        </a:gs>
                      </a:gsLst>
                      <a:lin ang="2700000" scaled="1"/>
                    </a:gradFill>
                    <a:latin typeface="Trebuchet MS" panose="020B060302020202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Wavy 3D art"/>
          <p:cNvPicPr>
            <a:picLocks noChangeAspect="1"/>
          </p:cNvPicPr>
          <p:nvPr/>
        </p:nvPicPr>
        <p:blipFill rotWithShape="1">
          <a:blip r:embed="rId2"/>
          <a:srcRect t="12634" r="-1" b="14767"/>
          <a:stretch>
            <a:fillRect/>
          </a:stretch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313006" y="602868"/>
            <a:ext cx="28504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i="1" dirty="0">
                <a:gradFill>
                  <a:gsLst>
                    <a:gs pos="85000">
                      <a:schemeClr val="accent4"/>
                    </a:gs>
                    <a:gs pos="0">
                      <a:schemeClr val="bg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</a:t>
            </a:r>
            <a:r>
              <a:rPr lang="en-US" altLang="zh-CN" sz="4400" b="1" i="1" dirty="0">
                <a:gradFill flip="none" rotWithShape="1">
                  <a:gsLst>
                    <a:gs pos="85000">
                      <a:schemeClr val="accent2"/>
                    </a:gs>
                    <a:gs pos="0">
                      <a:schemeClr val="accent4"/>
                    </a:gs>
                  </a:gsLst>
                  <a:lin ang="5400000" scaled="0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lang="en-US" altLang="zh-CN" sz="4400" b="1" i="1" dirty="0">
                <a:gradFill>
                  <a:gsLst>
                    <a:gs pos="85000">
                      <a:schemeClr val="accent4"/>
                    </a:gs>
                    <a:gs pos="0">
                      <a:schemeClr val="bg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JECT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235458" y="1264568"/>
            <a:ext cx="36327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4400" b="1" i="1" dirty="0">
                <a:gradFill>
                  <a:gsLst>
                    <a:gs pos="85000">
                      <a:schemeClr val="accent4"/>
                    </a:gs>
                    <a:gs pos="0">
                      <a:schemeClr val="bg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altLang="zh-CN" sz="4400" b="1" i="1" dirty="0">
                <a:gradFill flip="none" rotWithShape="1">
                  <a:gsLst>
                    <a:gs pos="85000">
                      <a:schemeClr val="accent2"/>
                    </a:gs>
                    <a:gs pos="0">
                      <a:schemeClr val="accent4"/>
                    </a:gs>
                  </a:gsLst>
                  <a:lin ang="5400000" scaled="0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O</a:t>
            </a:r>
            <a:r>
              <a:rPr lang="en-US" altLang="zh-CN" sz="4400" b="1" i="1" dirty="0">
                <a:gradFill>
                  <a:gsLst>
                    <a:gs pos="85000">
                      <a:schemeClr val="accent4"/>
                    </a:gs>
                    <a:gs pos="0">
                      <a:schemeClr val="bg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 FL</a:t>
            </a:r>
            <a:r>
              <a:rPr lang="en-US" altLang="zh-CN" sz="4400" b="1" i="1" dirty="0">
                <a:gradFill flip="none" rotWithShape="1">
                  <a:gsLst>
                    <a:gs pos="85000">
                      <a:schemeClr val="accent2"/>
                    </a:gs>
                    <a:gs pos="0">
                      <a:schemeClr val="accent4"/>
                    </a:gs>
                  </a:gsLst>
                  <a:lin ang="5400000" scaled="0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O</a:t>
            </a:r>
            <a:r>
              <a:rPr lang="en-US" altLang="zh-CN" sz="4400" b="1" i="1" dirty="0">
                <a:gradFill>
                  <a:gsLst>
                    <a:gs pos="85000">
                      <a:schemeClr val="accent4"/>
                    </a:gs>
                    <a:gs pos="0">
                      <a:schemeClr val="bg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</a:t>
            </a:r>
          </a:p>
        </p:txBody>
      </p:sp>
      <p:grpSp>
        <p:nvGrpSpPr>
          <p:cNvPr id="49" name="组合 48"/>
          <p:cNvGrpSpPr/>
          <p:nvPr/>
        </p:nvGrpSpPr>
        <p:grpSpPr>
          <a:xfrm>
            <a:off x="1497390" y="2418734"/>
            <a:ext cx="9197220" cy="4096366"/>
            <a:chOff x="1497390" y="2418734"/>
            <a:chExt cx="9197220" cy="3816965"/>
          </a:xfrm>
        </p:grpSpPr>
        <p:sp>
          <p:nvSpPr>
            <p:cNvPr id="47" name="梯形 39"/>
            <p:cNvSpPr/>
            <p:nvPr/>
          </p:nvSpPr>
          <p:spPr>
            <a:xfrm>
              <a:off x="1497390" y="2418734"/>
              <a:ext cx="9197220" cy="3816965"/>
            </a:xfrm>
            <a:custGeom>
              <a:avLst/>
              <a:gdLst>
                <a:gd name="connsiteX0" fmla="*/ 3233 w 9197220"/>
                <a:gd name="connsiteY0" fmla="*/ 3218552 h 3816965"/>
                <a:gd name="connsiteX1" fmla="*/ 301042 w 9197220"/>
                <a:gd name="connsiteY1" fmla="*/ 481587 h 3816965"/>
                <a:gd name="connsiteX2" fmla="*/ 837874 w 9197220"/>
                <a:gd name="connsiteY2" fmla="*/ 0 h 3816965"/>
                <a:gd name="connsiteX3" fmla="*/ 8359347 w 9197220"/>
                <a:gd name="connsiteY3" fmla="*/ 0 h 3816965"/>
                <a:gd name="connsiteX4" fmla="*/ 8896179 w 9197220"/>
                <a:gd name="connsiteY4" fmla="*/ 481587 h 3816965"/>
                <a:gd name="connsiteX5" fmla="*/ 9193988 w 9197220"/>
                <a:gd name="connsiteY5" fmla="*/ 3218552 h 3816965"/>
                <a:gd name="connsiteX6" fmla="*/ 8657156 w 9197220"/>
                <a:gd name="connsiteY6" fmla="*/ 3816965 h 3816965"/>
                <a:gd name="connsiteX7" fmla="*/ 540065 w 9197220"/>
                <a:gd name="connsiteY7" fmla="*/ 3816965 h 3816965"/>
                <a:gd name="connsiteX8" fmla="*/ 3233 w 9197220"/>
                <a:gd name="connsiteY8" fmla="*/ 3218552 h 3816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7220" h="3816965">
                  <a:moveTo>
                    <a:pt x="3233" y="3218552"/>
                  </a:moveTo>
                  <a:lnTo>
                    <a:pt x="301042" y="481587"/>
                  </a:lnTo>
                  <a:cubicBezTo>
                    <a:pt x="330859" y="207564"/>
                    <a:pt x="562233" y="0"/>
                    <a:pt x="837874" y="0"/>
                  </a:cubicBezTo>
                  <a:lnTo>
                    <a:pt x="8359347" y="0"/>
                  </a:lnTo>
                  <a:cubicBezTo>
                    <a:pt x="8634988" y="0"/>
                    <a:pt x="8866362" y="207564"/>
                    <a:pt x="8896179" y="481587"/>
                  </a:cubicBezTo>
                  <a:lnTo>
                    <a:pt x="9193988" y="3218552"/>
                  </a:lnTo>
                  <a:cubicBezTo>
                    <a:pt x="9228758" y="3538105"/>
                    <a:pt x="8978595" y="3816965"/>
                    <a:pt x="8657156" y="3816965"/>
                  </a:cubicBezTo>
                  <a:lnTo>
                    <a:pt x="540065" y="3816965"/>
                  </a:lnTo>
                  <a:cubicBezTo>
                    <a:pt x="218626" y="3816965"/>
                    <a:pt x="-31537" y="3538105"/>
                    <a:pt x="3233" y="3218552"/>
                  </a:cubicBezTo>
                </a:path>
              </a:pathLst>
            </a:custGeom>
            <a:gradFill flip="none" rotWithShape="1">
              <a:gsLst>
                <a:gs pos="0">
                  <a:schemeClr val="accent2">
                    <a:lumMod val="50000"/>
                    <a:lumOff val="50000"/>
                  </a:schemeClr>
                </a:gs>
                <a:gs pos="85000">
                  <a:schemeClr val="accen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482600" dist="127000" sx="102000" sy="102000" algn="tl" rotWithShape="0">
                <a:schemeClr val="accent2">
                  <a:alpha val="2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48" name="梯形 39"/>
            <p:cNvSpPr/>
            <p:nvPr/>
          </p:nvSpPr>
          <p:spPr>
            <a:xfrm>
              <a:off x="1497390" y="2418734"/>
              <a:ext cx="9197220" cy="3816965"/>
            </a:xfrm>
            <a:custGeom>
              <a:avLst/>
              <a:gdLst>
                <a:gd name="connsiteX0" fmla="*/ 3233 w 9197220"/>
                <a:gd name="connsiteY0" fmla="*/ 3218552 h 3816965"/>
                <a:gd name="connsiteX1" fmla="*/ 301042 w 9197220"/>
                <a:gd name="connsiteY1" fmla="*/ 481587 h 3816965"/>
                <a:gd name="connsiteX2" fmla="*/ 837874 w 9197220"/>
                <a:gd name="connsiteY2" fmla="*/ 0 h 3816965"/>
                <a:gd name="connsiteX3" fmla="*/ 8359347 w 9197220"/>
                <a:gd name="connsiteY3" fmla="*/ 0 h 3816965"/>
                <a:gd name="connsiteX4" fmla="*/ 8896179 w 9197220"/>
                <a:gd name="connsiteY4" fmla="*/ 481587 h 3816965"/>
                <a:gd name="connsiteX5" fmla="*/ 9193988 w 9197220"/>
                <a:gd name="connsiteY5" fmla="*/ 3218552 h 3816965"/>
                <a:gd name="connsiteX6" fmla="*/ 8657156 w 9197220"/>
                <a:gd name="connsiteY6" fmla="*/ 3816965 h 3816965"/>
                <a:gd name="connsiteX7" fmla="*/ 540065 w 9197220"/>
                <a:gd name="connsiteY7" fmla="*/ 3816965 h 3816965"/>
                <a:gd name="connsiteX8" fmla="*/ 3233 w 9197220"/>
                <a:gd name="connsiteY8" fmla="*/ 3218552 h 3816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7220" h="3816965">
                  <a:moveTo>
                    <a:pt x="3233" y="3218552"/>
                  </a:moveTo>
                  <a:lnTo>
                    <a:pt x="301042" y="481587"/>
                  </a:lnTo>
                  <a:cubicBezTo>
                    <a:pt x="330859" y="207564"/>
                    <a:pt x="562233" y="0"/>
                    <a:pt x="837874" y="0"/>
                  </a:cubicBezTo>
                  <a:lnTo>
                    <a:pt x="8359347" y="0"/>
                  </a:lnTo>
                  <a:cubicBezTo>
                    <a:pt x="8634988" y="0"/>
                    <a:pt x="8866362" y="207564"/>
                    <a:pt x="8896179" y="481587"/>
                  </a:cubicBezTo>
                  <a:lnTo>
                    <a:pt x="9193988" y="3218552"/>
                  </a:lnTo>
                  <a:cubicBezTo>
                    <a:pt x="9228758" y="3538105"/>
                    <a:pt x="8978595" y="3816965"/>
                    <a:pt x="8657156" y="3816965"/>
                  </a:cubicBezTo>
                  <a:lnTo>
                    <a:pt x="540065" y="3816965"/>
                  </a:lnTo>
                  <a:cubicBezTo>
                    <a:pt x="218626" y="3816965"/>
                    <a:pt x="-31537" y="3538105"/>
                    <a:pt x="3233" y="3218552"/>
                  </a:cubicBezTo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84000">
                  <a:schemeClr val="accen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698500">
                <a:schemeClr val="bg1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666750" y="2875689"/>
            <a:ext cx="10858500" cy="3379443"/>
            <a:chOff x="660400" y="2324100"/>
            <a:chExt cx="7823200" cy="3467100"/>
          </a:xfrm>
        </p:grpSpPr>
        <p:sp>
          <p:nvSpPr>
            <p:cNvPr id="51" name="矩形: 圆角 50"/>
            <p:cNvSpPr/>
            <p:nvPr/>
          </p:nvSpPr>
          <p:spPr>
            <a:xfrm>
              <a:off x="660400" y="2324100"/>
              <a:ext cx="7823200" cy="3467100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50000"/>
                    <a:lumOff val="50000"/>
                  </a:schemeClr>
                </a:gs>
                <a:gs pos="85000">
                  <a:schemeClr val="accen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673100" dist="254000" sx="104000" sy="104000" algn="tl" rotWithShape="0">
                <a:schemeClr val="accent2">
                  <a:alpha val="2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2" name="矩形: 圆角 51"/>
            <p:cNvSpPr/>
            <p:nvPr/>
          </p:nvSpPr>
          <p:spPr>
            <a:xfrm>
              <a:off x="660400" y="2324100"/>
              <a:ext cx="7823200" cy="3467100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alpha val="79000"/>
                  </a:schemeClr>
                </a:gs>
                <a:gs pos="84000">
                  <a:schemeClr val="accent4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698500">
                <a:schemeClr val="bg1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7"/>
          <p:cNvGrpSpPr/>
          <p:nvPr/>
        </p:nvGrpSpPr>
        <p:grpSpPr>
          <a:xfrm>
            <a:off x="1124103" y="3312886"/>
            <a:ext cx="1350130" cy="495570"/>
            <a:chOff x="660400" y="2666663"/>
            <a:chExt cx="1350130" cy="495570"/>
          </a:xfrm>
          <a:solidFill>
            <a:schemeClr val="accent4">
              <a:lumMod val="40000"/>
              <a:lumOff val="60000"/>
            </a:schemeClr>
          </a:solidFill>
        </p:grpSpPr>
        <p:grpSp>
          <p:nvGrpSpPr>
            <p:cNvPr id="5" name="组合 23"/>
            <p:cNvGrpSpPr/>
            <p:nvPr/>
          </p:nvGrpSpPr>
          <p:grpSpPr>
            <a:xfrm flipH="1">
              <a:off x="660400" y="2666663"/>
              <a:ext cx="1350130" cy="495570"/>
              <a:chOff x="660400" y="7605142"/>
              <a:chExt cx="7823200" cy="3467100"/>
            </a:xfrm>
            <a:grpFill/>
          </p:grpSpPr>
          <p:sp>
            <p:nvSpPr>
              <p:cNvPr id="6" name="矩形: 圆角 25"/>
              <p:cNvSpPr/>
              <p:nvPr/>
            </p:nvSpPr>
            <p:spPr>
              <a:xfrm>
                <a:off x="660400" y="7605142"/>
                <a:ext cx="7823200" cy="3467100"/>
              </a:xfrm>
              <a:prstGeom prst="roundRect">
                <a:avLst>
                  <a:gd name="adj" fmla="val 31939"/>
                </a:avLst>
              </a:prstGeom>
              <a:grpFill/>
              <a:ln>
                <a:noFill/>
              </a:ln>
              <a:effectLst>
                <a:outerShdw blurRad="254000" dist="63500" algn="tl" rotWithShape="0">
                  <a:schemeClr val="accent2">
                    <a:alpha val="28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9" name="矩形: 圆角 26"/>
              <p:cNvSpPr/>
              <p:nvPr/>
            </p:nvSpPr>
            <p:spPr>
              <a:xfrm>
                <a:off x="660400" y="7605142"/>
                <a:ext cx="7823200" cy="3467100"/>
              </a:xfrm>
              <a:prstGeom prst="roundRect">
                <a:avLst>
                  <a:gd name="adj" fmla="val 31939"/>
                </a:avLst>
              </a:prstGeom>
              <a:grpFill/>
              <a:ln w="25400">
                <a:solidFill>
                  <a:schemeClr val="accent3"/>
                </a:solidFill>
              </a:ln>
              <a:effectLst>
                <a:innerShdw blurRad="190500">
                  <a:schemeClr val="bg1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10" name="文本框 24"/>
            <p:cNvSpPr txBox="1"/>
            <p:nvPr/>
          </p:nvSpPr>
          <p:spPr>
            <a:xfrm flipH="1">
              <a:off x="745916" y="2721792"/>
              <a:ext cx="1138949" cy="36106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600" b="1" dirty="0">
                  <a:solidFill>
                    <a:schemeClr val="accent6">
                      <a:lumMod val="50000"/>
                    </a:schemeClr>
                  </a:solidFill>
                  <a:latin typeface="Trebuchet MS" panose="020B0603020202020204" pitchFamily="34" charset="0"/>
                  <a:cs typeface="Times New Roman" panose="02020603050405020304" pitchFamily="18" charset="0"/>
                </a:rPr>
                <a:t>Xml file</a:t>
              </a: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3758241" y="3312886"/>
            <a:ext cx="1710814" cy="495570"/>
            <a:chOff x="660400" y="2666663"/>
            <a:chExt cx="1350130" cy="495570"/>
          </a:xfrm>
          <a:solidFill>
            <a:schemeClr val="accent4">
              <a:lumMod val="40000"/>
              <a:lumOff val="60000"/>
            </a:schemeClr>
          </a:solidFill>
        </p:grpSpPr>
        <p:grpSp>
          <p:nvGrpSpPr>
            <p:cNvPr id="54" name="组合 53"/>
            <p:cNvGrpSpPr/>
            <p:nvPr/>
          </p:nvGrpSpPr>
          <p:grpSpPr>
            <a:xfrm flipH="1">
              <a:off x="660400" y="2666663"/>
              <a:ext cx="1350130" cy="495570"/>
              <a:chOff x="660400" y="7605142"/>
              <a:chExt cx="7823200" cy="3467100"/>
            </a:xfrm>
            <a:grpFill/>
          </p:grpSpPr>
          <p:sp>
            <p:nvSpPr>
              <p:cNvPr id="56" name="矩形: 圆角 55"/>
              <p:cNvSpPr/>
              <p:nvPr/>
            </p:nvSpPr>
            <p:spPr>
              <a:xfrm>
                <a:off x="660400" y="7605142"/>
                <a:ext cx="7823200" cy="3467100"/>
              </a:xfrm>
              <a:prstGeom prst="roundRect">
                <a:avLst>
                  <a:gd name="adj" fmla="val 31939"/>
                </a:avLst>
              </a:prstGeom>
              <a:grpFill/>
              <a:ln>
                <a:noFill/>
              </a:ln>
              <a:effectLst>
                <a:outerShdw blurRad="254000" dist="63500" algn="tl" rotWithShape="0">
                  <a:schemeClr val="accent2">
                    <a:alpha val="28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57" name="矩形: 圆角 56"/>
              <p:cNvSpPr/>
              <p:nvPr/>
            </p:nvSpPr>
            <p:spPr>
              <a:xfrm>
                <a:off x="660400" y="7605142"/>
                <a:ext cx="7823200" cy="3467100"/>
              </a:xfrm>
              <a:prstGeom prst="roundRect">
                <a:avLst>
                  <a:gd name="adj" fmla="val 31939"/>
                </a:avLst>
              </a:prstGeom>
              <a:grpFill/>
              <a:ln w="25400">
                <a:solidFill>
                  <a:schemeClr val="accent3"/>
                </a:solidFill>
              </a:ln>
              <a:effectLst>
                <a:innerShdw blurRad="190500">
                  <a:schemeClr val="bg1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55" name="文本框 54"/>
            <p:cNvSpPr txBox="1"/>
            <p:nvPr/>
          </p:nvSpPr>
          <p:spPr>
            <a:xfrm flipH="1">
              <a:off x="749933" y="2732187"/>
              <a:ext cx="1177721" cy="36106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600" b="1" dirty="0">
                  <a:solidFill>
                    <a:schemeClr val="accent6">
                      <a:lumMod val="50000"/>
                    </a:schemeClr>
                  </a:solidFill>
                  <a:latin typeface="Trebuchet MS" panose="020B0603020202020204" pitchFamily="34" charset="0"/>
                  <a:cs typeface="Times New Roman" panose="02020603050405020304" pitchFamily="18" charset="0"/>
                </a:rPr>
                <a:t>Xml Doc obj 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 rot="10800000">
            <a:off x="2977491" y="3392266"/>
            <a:ext cx="431005" cy="336810"/>
            <a:chOff x="6096000" y="2059577"/>
            <a:chExt cx="1267640" cy="990600"/>
          </a:xfrm>
        </p:grpSpPr>
        <p:cxnSp>
          <p:nvCxnSpPr>
            <p:cNvPr id="34" name="直接连接符 33"/>
            <p:cNvCxnSpPr/>
            <p:nvPr/>
          </p:nvCxnSpPr>
          <p:spPr>
            <a:xfrm rot="10800000" flipH="1">
              <a:off x="6376848" y="2554877"/>
              <a:ext cx="986792" cy="0"/>
            </a:xfrm>
            <a:prstGeom prst="line">
              <a:avLst/>
            </a:prstGeom>
            <a:ln w="2540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弧形 34"/>
            <p:cNvSpPr/>
            <p:nvPr/>
          </p:nvSpPr>
          <p:spPr>
            <a:xfrm flipV="1">
              <a:off x="6096000" y="2059577"/>
              <a:ext cx="495300" cy="495300"/>
            </a:xfrm>
            <a:prstGeom prst="arc">
              <a:avLst/>
            </a:prstGeom>
            <a:ln w="2540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弧形 35"/>
            <p:cNvSpPr/>
            <p:nvPr/>
          </p:nvSpPr>
          <p:spPr>
            <a:xfrm>
              <a:off x="6096000" y="2554877"/>
              <a:ext cx="495300" cy="495300"/>
            </a:xfrm>
            <a:prstGeom prst="arc">
              <a:avLst/>
            </a:prstGeom>
            <a:ln w="2540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298" name="组合 11297"/>
          <p:cNvGrpSpPr/>
          <p:nvPr/>
        </p:nvGrpSpPr>
        <p:grpSpPr>
          <a:xfrm rot="10800000">
            <a:off x="5765141" y="3392266"/>
            <a:ext cx="431005" cy="336810"/>
            <a:chOff x="6096000" y="2059577"/>
            <a:chExt cx="1267640" cy="990600"/>
          </a:xfrm>
        </p:grpSpPr>
        <p:cxnSp>
          <p:nvCxnSpPr>
            <p:cNvPr id="11299" name="直接连接符 11298"/>
            <p:cNvCxnSpPr/>
            <p:nvPr/>
          </p:nvCxnSpPr>
          <p:spPr>
            <a:xfrm rot="10800000" flipH="1">
              <a:off x="6376848" y="2554877"/>
              <a:ext cx="986792" cy="0"/>
            </a:xfrm>
            <a:prstGeom prst="line">
              <a:avLst/>
            </a:prstGeom>
            <a:ln w="2540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00" name="弧形 11299"/>
            <p:cNvSpPr/>
            <p:nvPr/>
          </p:nvSpPr>
          <p:spPr>
            <a:xfrm flipV="1">
              <a:off x="6096000" y="2059577"/>
              <a:ext cx="495300" cy="495300"/>
            </a:xfrm>
            <a:prstGeom prst="arc">
              <a:avLst/>
            </a:prstGeom>
            <a:ln w="2540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01" name="弧形 11300"/>
            <p:cNvSpPr/>
            <p:nvPr/>
          </p:nvSpPr>
          <p:spPr>
            <a:xfrm>
              <a:off x="6096000" y="2554877"/>
              <a:ext cx="495300" cy="495300"/>
            </a:xfrm>
            <a:prstGeom prst="arc">
              <a:avLst/>
            </a:prstGeom>
            <a:ln w="2540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6557863" y="3300926"/>
            <a:ext cx="1565617" cy="495570"/>
            <a:chOff x="660400" y="2666663"/>
            <a:chExt cx="1350130" cy="495570"/>
          </a:xfrm>
          <a:solidFill>
            <a:schemeClr val="accent4">
              <a:lumMod val="40000"/>
              <a:lumOff val="60000"/>
            </a:schemeClr>
          </a:solidFill>
        </p:grpSpPr>
        <p:grpSp>
          <p:nvGrpSpPr>
            <p:cNvPr id="11264" name="组合 11263"/>
            <p:cNvGrpSpPr/>
            <p:nvPr/>
          </p:nvGrpSpPr>
          <p:grpSpPr>
            <a:xfrm flipH="1">
              <a:off x="660400" y="2666663"/>
              <a:ext cx="1350130" cy="495570"/>
              <a:chOff x="660400" y="7605142"/>
              <a:chExt cx="7823200" cy="3467100"/>
            </a:xfrm>
            <a:grpFill/>
          </p:grpSpPr>
          <p:sp>
            <p:nvSpPr>
              <p:cNvPr id="11266" name="矩形: 圆角 11265"/>
              <p:cNvSpPr/>
              <p:nvPr/>
            </p:nvSpPr>
            <p:spPr>
              <a:xfrm>
                <a:off x="660400" y="7605142"/>
                <a:ext cx="7823200" cy="3467100"/>
              </a:xfrm>
              <a:prstGeom prst="roundRect">
                <a:avLst>
                  <a:gd name="adj" fmla="val 31939"/>
                </a:avLst>
              </a:prstGeom>
              <a:grpFill/>
              <a:ln>
                <a:noFill/>
              </a:ln>
              <a:effectLst>
                <a:outerShdw blurRad="254000" dist="63500" algn="tl" rotWithShape="0">
                  <a:schemeClr val="accent2">
                    <a:alpha val="28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11267" name="矩形: 圆角 11266"/>
              <p:cNvSpPr/>
              <p:nvPr/>
            </p:nvSpPr>
            <p:spPr>
              <a:xfrm>
                <a:off x="660400" y="7605142"/>
                <a:ext cx="7823200" cy="3467100"/>
              </a:xfrm>
              <a:prstGeom prst="roundRect">
                <a:avLst>
                  <a:gd name="adj" fmla="val 31939"/>
                </a:avLst>
              </a:prstGeom>
              <a:grpFill/>
              <a:ln w="25400">
                <a:solidFill>
                  <a:schemeClr val="accent3"/>
                </a:solidFill>
              </a:ln>
              <a:effectLst>
                <a:innerShdw blurRad="190500">
                  <a:schemeClr val="bg1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11265" name="文本框 11264"/>
            <p:cNvSpPr txBox="1"/>
            <p:nvPr/>
          </p:nvSpPr>
          <p:spPr>
            <a:xfrm flipH="1">
              <a:off x="718691" y="2732187"/>
              <a:ext cx="1225644" cy="36262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600" b="1" dirty="0">
                  <a:solidFill>
                    <a:schemeClr val="accent6">
                      <a:lumMod val="50000"/>
                    </a:schemeClr>
                  </a:solidFill>
                  <a:latin typeface="Trebuchet MS" panose="020B0603020202020204" pitchFamily="34" charset="0"/>
                  <a:cs typeface="Times New Roman" panose="02020603050405020304" pitchFamily="18" charset="0"/>
                </a:rPr>
                <a:t>XML String</a:t>
              </a:r>
            </a:p>
          </p:txBody>
        </p:sp>
      </p:grpSp>
      <p:grpSp>
        <p:nvGrpSpPr>
          <p:cNvPr id="11312" name="组合 11311"/>
          <p:cNvGrpSpPr/>
          <p:nvPr/>
        </p:nvGrpSpPr>
        <p:grpSpPr>
          <a:xfrm rot="10800000">
            <a:off x="8552792" y="3392266"/>
            <a:ext cx="431005" cy="336810"/>
            <a:chOff x="6096000" y="2059577"/>
            <a:chExt cx="1267640" cy="990600"/>
          </a:xfrm>
        </p:grpSpPr>
        <p:cxnSp>
          <p:nvCxnSpPr>
            <p:cNvPr id="11313" name="直接连接符 11312"/>
            <p:cNvCxnSpPr/>
            <p:nvPr/>
          </p:nvCxnSpPr>
          <p:spPr>
            <a:xfrm rot="10800000" flipH="1">
              <a:off x="6376848" y="2554877"/>
              <a:ext cx="986792" cy="0"/>
            </a:xfrm>
            <a:prstGeom prst="line">
              <a:avLst/>
            </a:prstGeom>
            <a:ln w="2540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14" name="弧形 11313"/>
            <p:cNvSpPr/>
            <p:nvPr/>
          </p:nvSpPr>
          <p:spPr>
            <a:xfrm flipV="1">
              <a:off x="6096000" y="2059577"/>
              <a:ext cx="495300" cy="495300"/>
            </a:xfrm>
            <a:prstGeom prst="arc">
              <a:avLst/>
            </a:prstGeom>
            <a:ln w="2540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15" name="弧形 11314"/>
            <p:cNvSpPr/>
            <p:nvPr/>
          </p:nvSpPr>
          <p:spPr>
            <a:xfrm>
              <a:off x="6096000" y="2554877"/>
              <a:ext cx="495300" cy="495300"/>
            </a:xfrm>
            <a:prstGeom prst="arc">
              <a:avLst/>
            </a:prstGeom>
            <a:ln w="2540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269" name="组合 11268"/>
          <p:cNvGrpSpPr/>
          <p:nvPr/>
        </p:nvGrpSpPr>
        <p:grpSpPr>
          <a:xfrm>
            <a:off x="9246397" y="3312886"/>
            <a:ext cx="1590786" cy="495570"/>
            <a:chOff x="660400" y="2666663"/>
            <a:chExt cx="1350130" cy="495570"/>
          </a:xfrm>
          <a:solidFill>
            <a:schemeClr val="accent4">
              <a:lumMod val="40000"/>
              <a:lumOff val="60000"/>
            </a:schemeClr>
          </a:solidFill>
        </p:grpSpPr>
        <p:grpSp>
          <p:nvGrpSpPr>
            <p:cNvPr id="11270" name="组合 11269"/>
            <p:cNvGrpSpPr/>
            <p:nvPr/>
          </p:nvGrpSpPr>
          <p:grpSpPr>
            <a:xfrm flipH="1">
              <a:off x="660400" y="2666663"/>
              <a:ext cx="1350130" cy="495570"/>
              <a:chOff x="660400" y="7605142"/>
              <a:chExt cx="7823200" cy="3467100"/>
            </a:xfrm>
            <a:grpFill/>
          </p:grpSpPr>
          <p:sp>
            <p:nvSpPr>
              <p:cNvPr id="11272" name="矩形: 圆角 11271"/>
              <p:cNvSpPr/>
              <p:nvPr/>
            </p:nvSpPr>
            <p:spPr>
              <a:xfrm>
                <a:off x="660400" y="7605142"/>
                <a:ext cx="7823200" cy="3467100"/>
              </a:xfrm>
              <a:prstGeom prst="roundRect">
                <a:avLst>
                  <a:gd name="adj" fmla="val 31939"/>
                </a:avLst>
              </a:prstGeom>
              <a:grpFill/>
              <a:ln>
                <a:noFill/>
              </a:ln>
              <a:effectLst>
                <a:outerShdw blurRad="254000" dist="63500" algn="tl" rotWithShape="0">
                  <a:schemeClr val="accent2">
                    <a:alpha val="28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11273" name="矩形: 圆角 11272"/>
              <p:cNvSpPr/>
              <p:nvPr/>
            </p:nvSpPr>
            <p:spPr>
              <a:xfrm>
                <a:off x="660400" y="7605142"/>
                <a:ext cx="7823200" cy="3467100"/>
              </a:xfrm>
              <a:prstGeom prst="roundRect">
                <a:avLst>
                  <a:gd name="adj" fmla="val 31939"/>
                </a:avLst>
              </a:prstGeom>
              <a:grpFill/>
              <a:ln w="25400">
                <a:solidFill>
                  <a:schemeClr val="accent3"/>
                </a:solidFill>
              </a:ln>
              <a:effectLst>
                <a:innerShdw blurRad="190500">
                  <a:schemeClr val="bg1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11271" name="文本框 11270"/>
            <p:cNvSpPr txBox="1"/>
            <p:nvPr/>
          </p:nvSpPr>
          <p:spPr>
            <a:xfrm flipH="1">
              <a:off x="720847" y="2732188"/>
              <a:ext cx="1226048" cy="36106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600" b="1" dirty="0">
                  <a:solidFill>
                    <a:schemeClr val="accent6">
                      <a:lumMod val="50000"/>
                    </a:schemeClr>
                  </a:solidFill>
                  <a:latin typeface="Trebuchet MS" panose="020B0603020202020204" pitchFamily="34" charset="0"/>
                  <a:cs typeface="Times New Roman" panose="02020603050405020304" pitchFamily="18" charset="0"/>
                </a:rPr>
                <a:t>JSON obj</a:t>
              </a:r>
            </a:p>
          </p:txBody>
        </p:sp>
      </p:grpSp>
      <p:grpSp>
        <p:nvGrpSpPr>
          <p:cNvPr id="11279" name="组合 11278"/>
          <p:cNvGrpSpPr/>
          <p:nvPr/>
        </p:nvGrpSpPr>
        <p:grpSpPr>
          <a:xfrm>
            <a:off x="1124103" y="4170136"/>
            <a:ext cx="1350130" cy="667930"/>
            <a:chOff x="660400" y="2666663"/>
            <a:chExt cx="1350130" cy="495570"/>
          </a:xfrm>
          <a:solidFill>
            <a:schemeClr val="accent4">
              <a:lumMod val="40000"/>
              <a:lumOff val="60000"/>
            </a:schemeClr>
          </a:solidFill>
        </p:grpSpPr>
        <p:grpSp>
          <p:nvGrpSpPr>
            <p:cNvPr id="11280" name="组合 11279"/>
            <p:cNvGrpSpPr/>
            <p:nvPr/>
          </p:nvGrpSpPr>
          <p:grpSpPr>
            <a:xfrm flipH="1">
              <a:off x="660400" y="2666663"/>
              <a:ext cx="1350130" cy="495570"/>
              <a:chOff x="660400" y="7605142"/>
              <a:chExt cx="7823200" cy="3467100"/>
            </a:xfrm>
            <a:grpFill/>
          </p:grpSpPr>
          <p:sp>
            <p:nvSpPr>
              <p:cNvPr id="11282" name="矩形: 圆角 11281"/>
              <p:cNvSpPr/>
              <p:nvPr/>
            </p:nvSpPr>
            <p:spPr>
              <a:xfrm>
                <a:off x="660400" y="7605142"/>
                <a:ext cx="7823200" cy="3467100"/>
              </a:xfrm>
              <a:prstGeom prst="roundRect">
                <a:avLst>
                  <a:gd name="adj" fmla="val 31939"/>
                </a:avLst>
              </a:prstGeom>
              <a:grpFill/>
              <a:ln>
                <a:noFill/>
              </a:ln>
              <a:effectLst>
                <a:outerShdw blurRad="254000" dist="63500" algn="tl" rotWithShape="0">
                  <a:schemeClr val="accent2">
                    <a:alpha val="28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11283" name="矩形: 圆角 11282"/>
              <p:cNvSpPr/>
              <p:nvPr/>
            </p:nvSpPr>
            <p:spPr>
              <a:xfrm>
                <a:off x="660400" y="7605142"/>
                <a:ext cx="7823200" cy="3467100"/>
              </a:xfrm>
              <a:prstGeom prst="roundRect">
                <a:avLst>
                  <a:gd name="adj" fmla="val 31939"/>
                </a:avLst>
              </a:prstGeom>
              <a:grpFill/>
              <a:ln w="25400">
                <a:solidFill>
                  <a:schemeClr val="accent3"/>
                </a:solidFill>
              </a:ln>
              <a:effectLst>
                <a:innerShdw blurRad="190500">
                  <a:schemeClr val="bg1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11281" name="文本框 11280"/>
            <p:cNvSpPr txBox="1"/>
            <p:nvPr/>
          </p:nvSpPr>
          <p:spPr>
            <a:xfrm flipH="1">
              <a:off x="736819" y="2778357"/>
              <a:ext cx="1185379" cy="26788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600" b="1" dirty="0">
                  <a:solidFill>
                    <a:schemeClr val="accent6">
                      <a:lumMod val="50000"/>
                    </a:schemeClr>
                  </a:solidFill>
                  <a:latin typeface="Trebuchet MS" panose="020B0603020202020204" pitchFamily="34" charset="0"/>
                  <a:cs typeface="Times New Roman" panose="02020603050405020304" pitchFamily="18" charset="0"/>
                </a:rPr>
                <a:t>File Sent</a:t>
              </a:r>
            </a:p>
          </p:txBody>
        </p:sp>
      </p:grpSp>
      <p:grpSp>
        <p:nvGrpSpPr>
          <p:cNvPr id="11316" name="组合 11315"/>
          <p:cNvGrpSpPr/>
          <p:nvPr/>
        </p:nvGrpSpPr>
        <p:grpSpPr>
          <a:xfrm rot="10800000" flipH="1">
            <a:off x="2893671" y="4249516"/>
            <a:ext cx="431005" cy="336810"/>
            <a:chOff x="6096000" y="2059577"/>
            <a:chExt cx="1267640" cy="990600"/>
          </a:xfrm>
        </p:grpSpPr>
        <p:cxnSp>
          <p:nvCxnSpPr>
            <p:cNvPr id="11317" name="直接连接符 11316"/>
            <p:cNvCxnSpPr/>
            <p:nvPr/>
          </p:nvCxnSpPr>
          <p:spPr>
            <a:xfrm rot="10800000" flipH="1">
              <a:off x="6376848" y="2554877"/>
              <a:ext cx="986792" cy="0"/>
            </a:xfrm>
            <a:prstGeom prst="line">
              <a:avLst/>
            </a:prstGeom>
            <a:ln w="2540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18" name="弧形 11317"/>
            <p:cNvSpPr/>
            <p:nvPr/>
          </p:nvSpPr>
          <p:spPr>
            <a:xfrm flipV="1">
              <a:off x="6096000" y="2059577"/>
              <a:ext cx="495300" cy="495300"/>
            </a:xfrm>
            <a:prstGeom prst="arc">
              <a:avLst/>
            </a:prstGeom>
            <a:ln w="2540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19" name="弧形 11318"/>
            <p:cNvSpPr/>
            <p:nvPr/>
          </p:nvSpPr>
          <p:spPr>
            <a:xfrm>
              <a:off x="6096000" y="2554877"/>
              <a:ext cx="495300" cy="495300"/>
            </a:xfrm>
            <a:prstGeom prst="arc">
              <a:avLst/>
            </a:prstGeom>
            <a:ln w="2540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288" name="组合 11287"/>
          <p:cNvGrpSpPr/>
          <p:nvPr/>
        </p:nvGrpSpPr>
        <p:grpSpPr>
          <a:xfrm>
            <a:off x="3753702" y="4169871"/>
            <a:ext cx="1710813" cy="805180"/>
            <a:chOff x="660400" y="2666663"/>
            <a:chExt cx="1350130" cy="495570"/>
          </a:xfrm>
          <a:solidFill>
            <a:schemeClr val="accent4">
              <a:lumMod val="40000"/>
              <a:lumOff val="60000"/>
            </a:schemeClr>
          </a:solidFill>
        </p:grpSpPr>
        <p:grpSp>
          <p:nvGrpSpPr>
            <p:cNvPr id="11289" name="组合 11288"/>
            <p:cNvGrpSpPr/>
            <p:nvPr/>
          </p:nvGrpSpPr>
          <p:grpSpPr>
            <a:xfrm flipH="1">
              <a:off x="660400" y="2666663"/>
              <a:ext cx="1350130" cy="495570"/>
              <a:chOff x="660400" y="7605142"/>
              <a:chExt cx="7823200" cy="3467100"/>
            </a:xfrm>
            <a:grpFill/>
          </p:grpSpPr>
          <p:sp>
            <p:nvSpPr>
              <p:cNvPr id="11291" name="矩形: 圆角 11290"/>
              <p:cNvSpPr/>
              <p:nvPr/>
            </p:nvSpPr>
            <p:spPr>
              <a:xfrm>
                <a:off x="660400" y="7605142"/>
                <a:ext cx="7823200" cy="3467100"/>
              </a:xfrm>
              <a:prstGeom prst="roundRect">
                <a:avLst>
                  <a:gd name="adj" fmla="val 31939"/>
                </a:avLst>
              </a:prstGeom>
              <a:grpFill/>
              <a:ln>
                <a:noFill/>
              </a:ln>
              <a:effectLst>
                <a:outerShdw blurRad="254000" dist="63500" algn="tl" rotWithShape="0">
                  <a:schemeClr val="accent2">
                    <a:alpha val="28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11292" name="矩形: 圆角 11291"/>
              <p:cNvSpPr/>
              <p:nvPr/>
            </p:nvSpPr>
            <p:spPr>
              <a:xfrm>
                <a:off x="660400" y="7605142"/>
                <a:ext cx="7823200" cy="3467100"/>
              </a:xfrm>
              <a:prstGeom prst="roundRect">
                <a:avLst>
                  <a:gd name="adj" fmla="val 31939"/>
                </a:avLst>
              </a:prstGeom>
              <a:grpFill/>
              <a:ln w="25400">
                <a:solidFill>
                  <a:schemeClr val="accent3"/>
                </a:solidFill>
              </a:ln>
              <a:effectLst>
                <a:innerShdw blurRad="190500">
                  <a:schemeClr val="bg1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11290" name="文本框 11289"/>
            <p:cNvSpPr txBox="1"/>
            <p:nvPr/>
          </p:nvSpPr>
          <p:spPr>
            <a:xfrm flipH="1">
              <a:off x="756715" y="2713505"/>
              <a:ext cx="1174522" cy="36441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600" b="1" dirty="0">
                  <a:solidFill>
                    <a:schemeClr val="accent6">
                      <a:lumMod val="50000"/>
                    </a:schemeClr>
                  </a:solidFill>
                  <a:latin typeface="Trebuchet MS" panose="020B0603020202020204" pitchFamily="34" charset="0"/>
                  <a:cs typeface="Times New Roman" panose="02020603050405020304" pitchFamily="18" charset="0"/>
                </a:rPr>
                <a:t>Apache Camel </a:t>
              </a:r>
            </a:p>
          </p:txBody>
        </p:sp>
      </p:grpSp>
      <p:grpSp>
        <p:nvGrpSpPr>
          <p:cNvPr id="11320" name="组合 11319"/>
          <p:cNvGrpSpPr/>
          <p:nvPr/>
        </p:nvGrpSpPr>
        <p:grpSpPr>
          <a:xfrm rot="10800000" flipH="1">
            <a:off x="5681321" y="4249516"/>
            <a:ext cx="431005" cy="336810"/>
            <a:chOff x="6096000" y="2059577"/>
            <a:chExt cx="1267640" cy="990600"/>
          </a:xfrm>
        </p:grpSpPr>
        <p:cxnSp>
          <p:nvCxnSpPr>
            <p:cNvPr id="11321" name="直接连接符 11320"/>
            <p:cNvCxnSpPr/>
            <p:nvPr/>
          </p:nvCxnSpPr>
          <p:spPr>
            <a:xfrm rot="10800000" flipH="1">
              <a:off x="6376848" y="2554877"/>
              <a:ext cx="986792" cy="0"/>
            </a:xfrm>
            <a:prstGeom prst="line">
              <a:avLst/>
            </a:prstGeom>
            <a:ln w="2540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22" name="弧形 11321"/>
            <p:cNvSpPr/>
            <p:nvPr/>
          </p:nvSpPr>
          <p:spPr>
            <a:xfrm flipV="1">
              <a:off x="6096000" y="2059577"/>
              <a:ext cx="495300" cy="495300"/>
            </a:xfrm>
            <a:prstGeom prst="arc">
              <a:avLst/>
            </a:prstGeom>
            <a:ln w="2540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23" name="弧形 11322"/>
            <p:cNvSpPr/>
            <p:nvPr/>
          </p:nvSpPr>
          <p:spPr>
            <a:xfrm>
              <a:off x="6096000" y="2554877"/>
              <a:ext cx="495300" cy="495300"/>
            </a:xfrm>
            <a:prstGeom prst="arc">
              <a:avLst/>
            </a:prstGeom>
            <a:ln w="2540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293" name="组合 11292"/>
          <p:cNvGrpSpPr/>
          <p:nvPr/>
        </p:nvGrpSpPr>
        <p:grpSpPr>
          <a:xfrm>
            <a:off x="6542930" y="4170045"/>
            <a:ext cx="1757637" cy="804545"/>
            <a:chOff x="660400" y="2666663"/>
            <a:chExt cx="1350130" cy="495570"/>
          </a:xfrm>
          <a:solidFill>
            <a:schemeClr val="accent4">
              <a:lumMod val="40000"/>
              <a:lumOff val="60000"/>
            </a:schemeClr>
          </a:solidFill>
        </p:grpSpPr>
        <p:grpSp>
          <p:nvGrpSpPr>
            <p:cNvPr id="11294" name="组合 11293"/>
            <p:cNvGrpSpPr/>
            <p:nvPr/>
          </p:nvGrpSpPr>
          <p:grpSpPr>
            <a:xfrm flipH="1">
              <a:off x="660400" y="2666663"/>
              <a:ext cx="1350130" cy="495570"/>
              <a:chOff x="660400" y="7605142"/>
              <a:chExt cx="7823200" cy="3467100"/>
            </a:xfrm>
            <a:grpFill/>
          </p:grpSpPr>
          <p:sp>
            <p:nvSpPr>
              <p:cNvPr id="11296" name="矩形: 圆角 11295"/>
              <p:cNvSpPr/>
              <p:nvPr/>
            </p:nvSpPr>
            <p:spPr>
              <a:xfrm>
                <a:off x="660400" y="7605142"/>
                <a:ext cx="7823200" cy="3467100"/>
              </a:xfrm>
              <a:prstGeom prst="roundRect">
                <a:avLst>
                  <a:gd name="adj" fmla="val 31939"/>
                </a:avLst>
              </a:prstGeom>
              <a:grpFill/>
              <a:ln>
                <a:noFill/>
              </a:ln>
              <a:effectLst>
                <a:outerShdw blurRad="254000" dist="63500" algn="tl" rotWithShape="0">
                  <a:schemeClr val="accent2">
                    <a:alpha val="28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11297" name="矩形: 圆角 11296"/>
              <p:cNvSpPr/>
              <p:nvPr/>
            </p:nvSpPr>
            <p:spPr>
              <a:xfrm>
                <a:off x="660400" y="7605142"/>
                <a:ext cx="7823200" cy="3467100"/>
              </a:xfrm>
              <a:prstGeom prst="roundRect">
                <a:avLst>
                  <a:gd name="adj" fmla="val 31939"/>
                </a:avLst>
              </a:prstGeom>
              <a:grpFill/>
              <a:ln w="25400">
                <a:solidFill>
                  <a:schemeClr val="accent3"/>
                </a:solidFill>
              </a:ln>
              <a:effectLst>
                <a:innerShdw blurRad="190500">
                  <a:schemeClr val="bg1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11295" name="文本框 11294"/>
            <p:cNvSpPr txBox="1"/>
            <p:nvPr/>
          </p:nvSpPr>
          <p:spPr>
            <a:xfrm flipH="1">
              <a:off x="745866" y="2715946"/>
              <a:ext cx="1127922" cy="36219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600" b="1" dirty="0">
                  <a:solidFill>
                    <a:schemeClr val="accent6">
                      <a:lumMod val="50000"/>
                    </a:schemeClr>
                  </a:solidFill>
                  <a:latin typeface="Trebuchet MS" panose="020B0603020202020204" pitchFamily="34" charset="0"/>
                  <a:cs typeface="Times New Roman" panose="02020603050405020304" pitchFamily="18" charset="0"/>
                </a:rPr>
                <a:t>Connecting to vpn</a:t>
              </a:r>
            </a:p>
          </p:txBody>
        </p:sp>
      </p:grpSp>
      <p:grpSp>
        <p:nvGrpSpPr>
          <p:cNvPr id="11324" name="组合 11323"/>
          <p:cNvGrpSpPr/>
          <p:nvPr/>
        </p:nvGrpSpPr>
        <p:grpSpPr>
          <a:xfrm rot="10800000" flipH="1">
            <a:off x="8468972" y="4249516"/>
            <a:ext cx="431005" cy="336810"/>
            <a:chOff x="6096000" y="2059577"/>
            <a:chExt cx="1267640" cy="990600"/>
          </a:xfrm>
        </p:grpSpPr>
        <p:cxnSp>
          <p:nvCxnSpPr>
            <p:cNvPr id="11325" name="直接连接符 11324"/>
            <p:cNvCxnSpPr/>
            <p:nvPr/>
          </p:nvCxnSpPr>
          <p:spPr>
            <a:xfrm rot="10800000" flipH="1">
              <a:off x="6376848" y="2554877"/>
              <a:ext cx="986792" cy="0"/>
            </a:xfrm>
            <a:prstGeom prst="line">
              <a:avLst/>
            </a:prstGeom>
            <a:ln w="2540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26" name="弧形 11325"/>
            <p:cNvSpPr/>
            <p:nvPr/>
          </p:nvSpPr>
          <p:spPr>
            <a:xfrm flipV="1">
              <a:off x="6096000" y="2059577"/>
              <a:ext cx="495300" cy="495300"/>
            </a:xfrm>
            <a:prstGeom prst="arc">
              <a:avLst/>
            </a:prstGeom>
            <a:ln w="2540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27" name="弧形 11326"/>
            <p:cNvSpPr/>
            <p:nvPr/>
          </p:nvSpPr>
          <p:spPr>
            <a:xfrm>
              <a:off x="6096000" y="2554877"/>
              <a:ext cx="495300" cy="495300"/>
            </a:xfrm>
            <a:prstGeom prst="arc">
              <a:avLst/>
            </a:prstGeom>
            <a:ln w="2540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274" name="组合 11273"/>
          <p:cNvGrpSpPr/>
          <p:nvPr/>
        </p:nvGrpSpPr>
        <p:grpSpPr>
          <a:xfrm>
            <a:off x="9246397" y="4170136"/>
            <a:ext cx="1590786" cy="495570"/>
            <a:chOff x="660400" y="2666663"/>
            <a:chExt cx="1350130" cy="495570"/>
          </a:xfrm>
          <a:solidFill>
            <a:schemeClr val="accent4">
              <a:lumMod val="40000"/>
              <a:lumOff val="60000"/>
            </a:schemeClr>
          </a:solidFill>
        </p:grpSpPr>
        <p:grpSp>
          <p:nvGrpSpPr>
            <p:cNvPr id="11275" name="组合 11274"/>
            <p:cNvGrpSpPr/>
            <p:nvPr/>
          </p:nvGrpSpPr>
          <p:grpSpPr>
            <a:xfrm flipH="1">
              <a:off x="660400" y="2666663"/>
              <a:ext cx="1350130" cy="495570"/>
              <a:chOff x="660400" y="7605142"/>
              <a:chExt cx="7823200" cy="3467100"/>
            </a:xfrm>
            <a:grpFill/>
          </p:grpSpPr>
          <p:sp>
            <p:nvSpPr>
              <p:cNvPr id="11277" name="矩形: 圆角 11276"/>
              <p:cNvSpPr/>
              <p:nvPr/>
            </p:nvSpPr>
            <p:spPr>
              <a:xfrm>
                <a:off x="660400" y="7605142"/>
                <a:ext cx="7823200" cy="3467100"/>
              </a:xfrm>
              <a:prstGeom prst="roundRect">
                <a:avLst>
                  <a:gd name="adj" fmla="val 31939"/>
                </a:avLst>
              </a:prstGeom>
              <a:grpFill/>
              <a:ln>
                <a:noFill/>
              </a:ln>
              <a:effectLst>
                <a:outerShdw blurRad="254000" dist="63500" algn="tl" rotWithShape="0">
                  <a:schemeClr val="accent2">
                    <a:alpha val="28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11278" name="矩形: 圆角 11277"/>
              <p:cNvSpPr/>
              <p:nvPr/>
            </p:nvSpPr>
            <p:spPr>
              <a:xfrm>
                <a:off x="660400" y="7605142"/>
                <a:ext cx="7823200" cy="3467100"/>
              </a:xfrm>
              <a:prstGeom prst="roundRect">
                <a:avLst>
                  <a:gd name="adj" fmla="val 31939"/>
                </a:avLst>
              </a:prstGeom>
              <a:grpFill/>
              <a:ln w="25400">
                <a:solidFill>
                  <a:schemeClr val="accent3"/>
                </a:solidFill>
              </a:ln>
              <a:effectLst>
                <a:innerShdw blurRad="190500">
                  <a:schemeClr val="bg1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11276" name="文本框 11275"/>
            <p:cNvSpPr txBox="1"/>
            <p:nvPr/>
          </p:nvSpPr>
          <p:spPr>
            <a:xfrm flipH="1">
              <a:off x="720847" y="2732188"/>
              <a:ext cx="1191313" cy="36106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600" b="1" dirty="0">
                  <a:solidFill>
                    <a:schemeClr val="accent6">
                      <a:lumMod val="50000"/>
                    </a:schemeClr>
                  </a:solidFill>
                  <a:latin typeface="Trebuchet MS" panose="020B0603020202020204" pitchFamily="34" charset="0"/>
                  <a:cs typeface="Times New Roman" panose="02020603050405020304" pitchFamily="18" charset="0"/>
                </a:rPr>
                <a:t>JSON File</a:t>
              </a:r>
            </a:p>
          </p:txBody>
        </p:sp>
      </p:grpSp>
      <p:grpSp>
        <p:nvGrpSpPr>
          <p:cNvPr id="11328" name="组合 11327"/>
          <p:cNvGrpSpPr/>
          <p:nvPr/>
        </p:nvGrpSpPr>
        <p:grpSpPr>
          <a:xfrm rot="16200000">
            <a:off x="10025726" y="3865072"/>
            <a:ext cx="272788" cy="336810"/>
            <a:chOff x="6096000" y="2059577"/>
            <a:chExt cx="802303" cy="990600"/>
          </a:xfrm>
        </p:grpSpPr>
        <p:cxnSp>
          <p:nvCxnSpPr>
            <p:cNvPr id="11329" name="直接连接符 11328"/>
            <p:cNvCxnSpPr/>
            <p:nvPr/>
          </p:nvCxnSpPr>
          <p:spPr>
            <a:xfrm rot="5400000" flipV="1">
              <a:off x="6637573" y="2294149"/>
              <a:ext cx="3" cy="521456"/>
            </a:xfrm>
            <a:prstGeom prst="line">
              <a:avLst/>
            </a:prstGeom>
            <a:ln w="2540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30" name="弧形 11329"/>
            <p:cNvSpPr/>
            <p:nvPr/>
          </p:nvSpPr>
          <p:spPr>
            <a:xfrm flipV="1">
              <a:off x="6096000" y="2059577"/>
              <a:ext cx="495300" cy="495300"/>
            </a:xfrm>
            <a:prstGeom prst="arc">
              <a:avLst/>
            </a:prstGeom>
            <a:ln w="2540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31" name="弧形 11330"/>
            <p:cNvSpPr/>
            <p:nvPr/>
          </p:nvSpPr>
          <p:spPr>
            <a:xfrm>
              <a:off x="6096000" y="2554877"/>
              <a:ext cx="495300" cy="495300"/>
            </a:xfrm>
            <a:prstGeom prst="arc">
              <a:avLst/>
            </a:prstGeom>
            <a:ln w="2540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334" name="右大括号 11333"/>
          <p:cNvSpPr/>
          <p:nvPr/>
        </p:nvSpPr>
        <p:spPr>
          <a:xfrm rot="5400000" flipV="1">
            <a:off x="5936820" y="617945"/>
            <a:ext cx="181843" cy="9056078"/>
          </a:xfrm>
          <a:prstGeom prst="rightBrace">
            <a:avLst>
              <a:gd name="adj1" fmla="val 83772"/>
              <a:gd name="adj2" fmla="val 50794"/>
            </a:avLst>
          </a:prstGeom>
          <a:ln w="254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351" name="组合 11350"/>
          <p:cNvGrpSpPr/>
          <p:nvPr/>
        </p:nvGrpSpPr>
        <p:grpSpPr>
          <a:xfrm>
            <a:off x="2348568" y="5420816"/>
            <a:ext cx="7311017" cy="659900"/>
            <a:chOff x="2566699" y="5740130"/>
            <a:chExt cx="7127169" cy="495570"/>
          </a:xfrm>
          <a:solidFill>
            <a:schemeClr val="accent4">
              <a:lumMod val="40000"/>
              <a:lumOff val="60000"/>
            </a:schemeClr>
          </a:solidFill>
        </p:grpSpPr>
        <p:grpSp>
          <p:nvGrpSpPr>
            <p:cNvPr id="11335" name="组合 11334"/>
            <p:cNvGrpSpPr/>
            <p:nvPr/>
          </p:nvGrpSpPr>
          <p:grpSpPr>
            <a:xfrm>
              <a:off x="2566699" y="5740130"/>
              <a:ext cx="1923897" cy="495570"/>
              <a:chOff x="660400" y="2666663"/>
              <a:chExt cx="1350130" cy="495570"/>
            </a:xfrm>
            <a:grpFill/>
          </p:grpSpPr>
          <p:grpSp>
            <p:nvGrpSpPr>
              <p:cNvPr id="11336" name="组合 11335"/>
              <p:cNvGrpSpPr/>
              <p:nvPr/>
            </p:nvGrpSpPr>
            <p:grpSpPr>
              <a:xfrm flipH="1">
                <a:off x="660400" y="2666663"/>
                <a:ext cx="1350130" cy="495570"/>
                <a:chOff x="660400" y="7605142"/>
                <a:chExt cx="7823200" cy="3467100"/>
              </a:xfrm>
              <a:grpFill/>
            </p:grpSpPr>
            <p:sp>
              <p:nvSpPr>
                <p:cNvPr id="11338" name="矩形: 圆角 11337"/>
                <p:cNvSpPr/>
                <p:nvPr/>
              </p:nvSpPr>
              <p:spPr>
                <a:xfrm>
                  <a:off x="660400" y="7605142"/>
                  <a:ext cx="7823200" cy="3467100"/>
                </a:xfrm>
                <a:prstGeom prst="roundRect">
                  <a:avLst>
                    <a:gd name="adj" fmla="val 31939"/>
                  </a:avLst>
                </a:prstGeom>
                <a:grpFill/>
                <a:ln>
                  <a:noFill/>
                </a:ln>
                <a:effectLst>
                  <a:outerShdw blurRad="254000" dist="63500" algn="tl" rotWithShape="0">
                    <a:schemeClr val="accent2">
                      <a:alpha val="28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endParaRPr lang="zh-CN" altLang="en-US" dirty="0"/>
                </a:p>
              </p:txBody>
            </p:sp>
            <p:sp>
              <p:nvSpPr>
                <p:cNvPr id="11339" name="矩形: 圆角 11338"/>
                <p:cNvSpPr/>
                <p:nvPr/>
              </p:nvSpPr>
              <p:spPr>
                <a:xfrm>
                  <a:off x="660400" y="7605142"/>
                  <a:ext cx="7823200" cy="3467100"/>
                </a:xfrm>
                <a:prstGeom prst="roundRect">
                  <a:avLst>
                    <a:gd name="adj" fmla="val 31939"/>
                  </a:avLst>
                </a:prstGeom>
                <a:grpFill/>
                <a:ln w="25400">
                  <a:solidFill>
                    <a:schemeClr val="accent3"/>
                  </a:solidFill>
                </a:ln>
                <a:effectLst>
                  <a:innerShdw blurRad="190500">
                    <a:schemeClr val="bg1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1337" name="文本框 11336"/>
              <p:cNvSpPr txBox="1"/>
              <p:nvPr/>
            </p:nvSpPr>
            <p:spPr>
              <a:xfrm flipH="1">
                <a:off x="735259" y="2770822"/>
                <a:ext cx="1185833" cy="27114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600" b="1" dirty="0">
                    <a:solidFill>
                      <a:schemeClr val="accent6">
                        <a:lumMod val="50000"/>
                      </a:schemeClr>
                    </a:solidFill>
                    <a:latin typeface="Trebuchet MS" panose="020B0603020202020204" pitchFamily="34" charset="0"/>
                    <a:cs typeface="Times New Roman" panose="02020603050405020304" pitchFamily="18" charset="0"/>
                  </a:rPr>
                  <a:t>Xml to json </a:t>
                </a:r>
              </a:p>
            </p:txBody>
          </p:sp>
        </p:grpSp>
        <p:grpSp>
          <p:nvGrpSpPr>
            <p:cNvPr id="11340" name="组合 11339"/>
            <p:cNvGrpSpPr/>
            <p:nvPr/>
          </p:nvGrpSpPr>
          <p:grpSpPr>
            <a:xfrm>
              <a:off x="4741329" y="5740130"/>
              <a:ext cx="1923897" cy="495570"/>
              <a:chOff x="660400" y="2666663"/>
              <a:chExt cx="1350130" cy="495570"/>
            </a:xfrm>
            <a:grpFill/>
          </p:grpSpPr>
          <p:grpSp>
            <p:nvGrpSpPr>
              <p:cNvPr id="11341" name="组合 11340"/>
              <p:cNvGrpSpPr/>
              <p:nvPr/>
            </p:nvGrpSpPr>
            <p:grpSpPr>
              <a:xfrm flipH="1">
                <a:off x="660400" y="2666663"/>
                <a:ext cx="1350130" cy="495570"/>
                <a:chOff x="660400" y="7605142"/>
                <a:chExt cx="7823200" cy="3467100"/>
              </a:xfrm>
              <a:grpFill/>
            </p:grpSpPr>
            <p:sp>
              <p:nvSpPr>
                <p:cNvPr id="11343" name="矩形: 圆角 11342"/>
                <p:cNvSpPr/>
                <p:nvPr/>
              </p:nvSpPr>
              <p:spPr>
                <a:xfrm>
                  <a:off x="660400" y="7605142"/>
                  <a:ext cx="7823200" cy="3467100"/>
                </a:xfrm>
                <a:prstGeom prst="roundRect">
                  <a:avLst>
                    <a:gd name="adj" fmla="val 31939"/>
                  </a:avLst>
                </a:prstGeom>
                <a:grpFill/>
                <a:ln>
                  <a:noFill/>
                </a:ln>
                <a:effectLst>
                  <a:outerShdw blurRad="254000" dist="63500" algn="tl" rotWithShape="0">
                    <a:schemeClr val="accent2">
                      <a:alpha val="28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endParaRPr lang="zh-CN" altLang="en-US" dirty="0"/>
                </a:p>
              </p:txBody>
            </p:sp>
            <p:sp>
              <p:nvSpPr>
                <p:cNvPr id="11344" name="矩形: 圆角 11343"/>
                <p:cNvSpPr/>
                <p:nvPr/>
              </p:nvSpPr>
              <p:spPr>
                <a:xfrm>
                  <a:off x="660400" y="7605142"/>
                  <a:ext cx="7823200" cy="3467100"/>
                </a:xfrm>
                <a:prstGeom prst="roundRect">
                  <a:avLst>
                    <a:gd name="adj" fmla="val 31939"/>
                  </a:avLst>
                </a:prstGeom>
                <a:grpFill/>
                <a:ln w="25400">
                  <a:solidFill>
                    <a:schemeClr val="accent3"/>
                  </a:solidFill>
                </a:ln>
                <a:effectLst>
                  <a:innerShdw blurRad="190500">
                    <a:schemeClr val="bg1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1342" name="文本框 11341"/>
              <p:cNvSpPr txBox="1"/>
              <p:nvPr/>
            </p:nvSpPr>
            <p:spPr>
              <a:xfrm flipH="1">
                <a:off x="736796" y="2779435"/>
                <a:ext cx="1204091" cy="27114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600" b="1" dirty="0">
                    <a:solidFill>
                      <a:schemeClr val="accent6">
                        <a:lumMod val="50000"/>
                      </a:schemeClr>
                    </a:solidFill>
                    <a:latin typeface="Trebuchet MS" panose="020B0603020202020204" pitchFamily="34" charset="0"/>
                    <a:cs typeface="Times New Roman" panose="02020603050405020304" pitchFamily="18" charset="0"/>
                  </a:rPr>
                  <a:t>Output file </a:t>
                </a:r>
              </a:p>
            </p:txBody>
          </p:sp>
        </p:grpSp>
        <p:grpSp>
          <p:nvGrpSpPr>
            <p:cNvPr id="11345" name="组合 11344"/>
            <p:cNvGrpSpPr/>
            <p:nvPr/>
          </p:nvGrpSpPr>
          <p:grpSpPr>
            <a:xfrm>
              <a:off x="6915959" y="5740130"/>
              <a:ext cx="2777909" cy="495570"/>
              <a:chOff x="660400" y="2666663"/>
              <a:chExt cx="1350130" cy="495570"/>
            </a:xfrm>
            <a:grpFill/>
          </p:grpSpPr>
          <p:grpSp>
            <p:nvGrpSpPr>
              <p:cNvPr id="11346" name="组合 11345"/>
              <p:cNvGrpSpPr/>
              <p:nvPr/>
            </p:nvGrpSpPr>
            <p:grpSpPr>
              <a:xfrm flipH="1">
                <a:off x="660400" y="2666663"/>
                <a:ext cx="1350130" cy="495570"/>
                <a:chOff x="660400" y="7605142"/>
                <a:chExt cx="7823200" cy="3467100"/>
              </a:xfrm>
              <a:grpFill/>
            </p:grpSpPr>
            <p:sp>
              <p:nvSpPr>
                <p:cNvPr id="11348" name="矩形: 圆角 11347"/>
                <p:cNvSpPr/>
                <p:nvPr/>
              </p:nvSpPr>
              <p:spPr>
                <a:xfrm>
                  <a:off x="660400" y="7605142"/>
                  <a:ext cx="7823200" cy="3467100"/>
                </a:xfrm>
                <a:prstGeom prst="roundRect">
                  <a:avLst>
                    <a:gd name="adj" fmla="val 31939"/>
                  </a:avLst>
                </a:prstGeom>
                <a:grpFill/>
                <a:ln>
                  <a:noFill/>
                </a:ln>
                <a:effectLst>
                  <a:outerShdw blurRad="254000" dist="63500" algn="tl" rotWithShape="0">
                    <a:schemeClr val="accent2">
                      <a:alpha val="28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endParaRPr lang="zh-CN" altLang="en-US" dirty="0"/>
                </a:p>
              </p:txBody>
            </p:sp>
            <p:sp>
              <p:nvSpPr>
                <p:cNvPr id="11349" name="矩形: 圆角 11348"/>
                <p:cNvSpPr/>
                <p:nvPr/>
              </p:nvSpPr>
              <p:spPr>
                <a:xfrm>
                  <a:off x="660400" y="7605142"/>
                  <a:ext cx="7823200" cy="3467100"/>
                </a:xfrm>
                <a:prstGeom prst="roundRect">
                  <a:avLst>
                    <a:gd name="adj" fmla="val 31939"/>
                  </a:avLst>
                </a:prstGeom>
                <a:grpFill/>
                <a:ln w="25400">
                  <a:solidFill>
                    <a:schemeClr val="accent3"/>
                  </a:solidFill>
                </a:ln>
                <a:effectLst>
                  <a:innerShdw blurRad="190500">
                    <a:schemeClr val="bg1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1347" name="文本框 11346"/>
              <p:cNvSpPr txBox="1"/>
              <p:nvPr/>
            </p:nvSpPr>
            <p:spPr>
              <a:xfrm flipH="1">
                <a:off x="715402" y="2770822"/>
                <a:ext cx="1240693" cy="27484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600" b="1" dirty="0">
                    <a:solidFill>
                      <a:schemeClr val="accent6">
                        <a:lumMod val="50000"/>
                      </a:schemeClr>
                    </a:solidFill>
                    <a:latin typeface="Trebuchet MS" panose="020B0603020202020204" pitchFamily="34" charset="0"/>
                    <a:cs typeface="Times New Roman" panose="02020603050405020304" pitchFamily="18" charset="0"/>
                  </a:rPr>
                  <a:t>Apache Camel</a:t>
                </a:r>
              </a:p>
            </p:txBody>
          </p: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Wavy 3D art"/>
          <p:cNvPicPr>
            <a:picLocks noChangeAspect="1"/>
          </p:cNvPicPr>
          <p:nvPr/>
        </p:nvPicPr>
        <p:blipFill rotWithShape="1">
          <a:blip r:embed="rId2"/>
          <a:srcRect t="12634" r="-1" b="14767"/>
          <a:stretch>
            <a:fillRect/>
          </a:stretch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642710" y="723899"/>
            <a:ext cx="648208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CHALLENGES</a:t>
            </a:r>
          </a:p>
          <a:p>
            <a:pPr algn="ctr"/>
            <a:r>
              <a:rPr lang="en-US" altLang="zh-CN" sz="72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FACED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42710" y="3038334"/>
            <a:ext cx="309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7200">
                <a:gradFill>
                  <a:gsLst>
                    <a:gs pos="85000">
                      <a:schemeClr val="accent4"/>
                    </a:gs>
                    <a:gs pos="0">
                      <a:schemeClr val="bg1"/>
                    </a:gs>
                  </a:gsLst>
                  <a:lin ang="5400000" scaled="0"/>
                </a:gradFill>
                <a:effectLst>
                  <a:outerShdw blurRad="215900" sx="102000" sy="102000" algn="ctr" rotWithShape="0">
                    <a:schemeClr val="accent2">
                      <a:alpha val="24000"/>
                    </a:schemeClr>
                  </a:outerShdw>
                </a:effectLst>
                <a:latin typeface="+mj-ea"/>
                <a:ea typeface="+mj-ea"/>
                <a:cs typeface="Microsoft YaHei" panose="020B0503020204020204" charset="-122"/>
              </a:defRPr>
            </a:lvl1pPr>
          </a:lstStyle>
          <a:p>
            <a:endParaRPr lang="en-US" altLang="zh-CN" b="1" dirty="0"/>
          </a:p>
        </p:txBody>
      </p:sp>
      <p:grpSp>
        <p:nvGrpSpPr>
          <p:cNvPr id="9" name="组合 8"/>
          <p:cNvGrpSpPr/>
          <p:nvPr/>
        </p:nvGrpSpPr>
        <p:grpSpPr>
          <a:xfrm rot="10800000">
            <a:off x="775752" y="5757064"/>
            <a:ext cx="2603500" cy="754071"/>
            <a:chOff x="6096000" y="2059577"/>
            <a:chExt cx="3420140" cy="99060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6376851" y="2554877"/>
              <a:ext cx="3139289" cy="0"/>
            </a:xfrm>
            <a:prstGeom prst="line">
              <a:avLst/>
            </a:prstGeom>
            <a:ln w="50800" cap="rnd">
              <a:gradFill>
                <a:gsLst>
                  <a:gs pos="0">
                    <a:schemeClr val="accent4"/>
                  </a:gs>
                  <a:gs pos="100000">
                    <a:schemeClr val="accent2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弧形 10"/>
            <p:cNvSpPr/>
            <p:nvPr/>
          </p:nvSpPr>
          <p:spPr>
            <a:xfrm flipV="1">
              <a:off x="6096000" y="2059577"/>
              <a:ext cx="495300" cy="495300"/>
            </a:xfrm>
            <a:prstGeom prst="arc">
              <a:avLst/>
            </a:prstGeom>
            <a:ln w="50800" cap="rnd">
              <a:gradFill>
                <a:gsLst>
                  <a:gs pos="0">
                    <a:schemeClr val="accent4"/>
                  </a:gs>
                  <a:gs pos="100000">
                    <a:schemeClr val="accent2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12" name="弧形 11"/>
            <p:cNvSpPr/>
            <p:nvPr/>
          </p:nvSpPr>
          <p:spPr>
            <a:xfrm>
              <a:off x="6096000" y="2554877"/>
              <a:ext cx="495300" cy="495300"/>
            </a:xfrm>
            <a:prstGeom prst="arc">
              <a:avLst/>
            </a:prstGeom>
            <a:ln w="50800" cap="rnd">
              <a:gradFill>
                <a:gsLst>
                  <a:gs pos="0">
                    <a:schemeClr val="accent4"/>
                  </a:gs>
                  <a:gs pos="100000">
                    <a:schemeClr val="accent2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</p:grpSp>
      <p:grpSp>
        <p:nvGrpSpPr>
          <p:cNvPr id="13" name="组合 12"/>
          <p:cNvGrpSpPr/>
          <p:nvPr/>
        </p:nvGrpSpPr>
        <p:grpSpPr>
          <a:xfrm flipH="1">
            <a:off x="7085635" y="1769627"/>
            <a:ext cx="4004890" cy="3392488"/>
            <a:chOff x="-1900845" y="-1696244"/>
            <a:chExt cx="4004890" cy="3392488"/>
          </a:xfrm>
        </p:grpSpPr>
        <p:sp>
          <p:nvSpPr>
            <p:cNvPr id="14" name="矩形 77"/>
            <p:cNvSpPr/>
            <p:nvPr/>
          </p:nvSpPr>
          <p:spPr>
            <a:xfrm>
              <a:off x="-1900845" y="-1696244"/>
              <a:ext cx="4004890" cy="3392488"/>
            </a:xfrm>
            <a:custGeom>
              <a:avLst/>
              <a:gdLst>
                <a:gd name="connsiteX0" fmla="*/ 720001 w 4004890"/>
                <a:gd name="connsiteY0" fmla="*/ 0 h 3392488"/>
                <a:gd name="connsiteX1" fmla="*/ 3284570 w 4004890"/>
                <a:gd name="connsiteY1" fmla="*/ 0 h 3392488"/>
                <a:gd name="connsiteX2" fmla="*/ 3987067 w 4004890"/>
                <a:gd name="connsiteY2" fmla="*/ 877791 h 3392488"/>
                <a:gd name="connsiteX3" fmla="*/ 3548511 w 4004890"/>
                <a:gd name="connsiteY3" fmla="*/ 2830279 h 3392488"/>
                <a:gd name="connsiteX4" fmla="*/ 2846014 w 4004890"/>
                <a:gd name="connsiteY4" fmla="*/ 3392488 h 3392488"/>
                <a:gd name="connsiteX5" fmla="*/ 738274 w 4004890"/>
                <a:gd name="connsiteY5" fmla="*/ 3392488 h 3392488"/>
                <a:gd name="connsiteX6" fmla="*/ 18306 w 4004890"/>
                <a:gd name="connsiteY6" fmla="*/ 2679226 h 3392488"/>
                <a:gd name="connsiteX7" fmla="*/ 33 w 4004890"/>
                <a:gd name="connsiteY7" fmla="*/ 726738 h 3392488"/>
                <a:gd name="connsiteX8" fmla="*/ 720001 w 4004890"/>
                <a:gd name="connsiteY8" fmla="*/ 0 h 3392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4890" h="3392488">
                  <a:moveTo>
                    <a:pt x="720001" y="0"/>
                  </a:moveTo>
                  <a:lnTo>
                    <a:pt x="3284570" y="0"/>
                  </a:lnTo>
                  <a:cubicBezTo>
                    <a:pt x="3746096" y="0"/>
                    <a:pt x="4088212" y="427484"/>
                    <a:pt x="3987067" y="877791"/>
                  </a:cubicBezTo>
                  <a:lnTo>
                    <a:pt x="3548511" y="2830279"/>
                  </a:lnTo>
                  <a:cubicBezTo>
                    <a:pt x="3474637" y="3159171"/>
                    <a:pt x="3183101" y="3392488"/>
                    <a:pt x="2846014" y="3392488"/>
                  </a:cubicBezTo>
                  <a:lnTo>
                    <a:pt x="738274" y="3392488"/>
                  </a:lnTo>
                  <a:cubicBezTo>
                    <a:pt x="343110" y="3392488"/>
                    <a:pt x="22004" y="3074373"/>
                    <a:pt x="18306" y="2679226"/>
                  </a:cubicBezTo>
                  <a:lnTo>
                    <a:pt x="33" y="726738"/>
                  </a:lnTo>
                  <a:cubicBezTo>
                    <a:pt x="-3715" y="326305"/>
                    <a:pt x="319551" y="0"/>
                    <a:pt x="720001" y="0"/>
                  </a:cubicBezTo>
                </a:path>
              </a:pathLst>
            </a:custGeom>
            <a:gradFill flip="none" rotWithShape="1">
              <a:gsLst>
                <a:gs pos="0">
                  <a:schemeClr val="accent2">
                    <a:lumMod val="50000"/>
                    <a:lumOff val="50000"/>
                  </a:schemeClr>
                </a:gs>
                <a:gs pos="85000">
                  <a:schemeClr val="accent2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  <a:effectLst>
              <a:outerShdw blurRad="609600" dist="228600" sx="98000" sy="98000" algn="tl" rotWithShape="0">
                <a:schemeClr val="accent2">
                  <a:alpha val="2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b="1"/>
            </a:p>
          </p:txBody>
        </p:sp>
        <p:sp>
          <p:nvSpPr>
            <p:cNvPr id="15" name="矩形 77"/>
            <p:cNvSpPr/>
            <p:nvPr/>
          </p:nvSpPr>
          <p:spPr>
            <a:xfrm>
              <a:off x="-1900845" y="-1696244"/>
              <a:ext cx="4004890" cy="3392488"/>
            </a:xfrm>
            <a:custGeom>
              <a:avLst/>
              <a:gdLst>
                <a:gd name="connsiteX0" fmla="*/ 720001 w 4004890"/>
                <a:gd name="connsiteY0" fmla="*/ 0 h 3392488"/>
                <a:gd name="connsiteX1" fmla="*/ 3284570 w 4004890"/>
                <a:gd name="connsiteY1" fmla="*/ 0 h 3392488"/>
                <a:gd name="connsiteX2" fmla="*/ 3987067 w 4004890"/>
                <a:gd name="connsiteY2" fmla="*/ 877791 h 3392488"/>
                <a:gd name="connsiteX3" fmla="*/ 3548511 w 4004890"/>
                <a:gd name="connsiteY3" fmla="*/ 2830279 h 3392488"/>
                <a:gd name="connsiteX4" fmla="*/ 2846014 w 4004890"/>
                <a:gd name="connsiteY4" fmla="*/ 3392488 h 3392488"/>
                <a:gd name="connsiteX5" fmla="*/ 738274 w 4004890"/>
                <a:gd name="connsiteY5" fmla="*/ 3392488 h 3392488"/>
                <a:gd name="connsiteX6" fmla="*/ 18306 w 4004890"/>
                <a:gd name="connsiteY6" fmla="*/ 2679226 h 3392488"/>
                <a:gd name="connsiteX7" fmla="*/ 33 w 4004890"/>
                <a:gd name="connsiteY7" fmla="*/ 726738 h 3392488"/>
                <a:gd name="connsiteX8" fmla="*/ 720001 w 4004890"/>
                <a:gd name="connsiteY8" fmla="*/ 0 h 3392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4890" h="3392488">
                  <a:moveTo>
                    <a:pt x="720001" y="0"/>
                  </a:moveTo>
                  <a:lnTo>
                    <a:pt x="3284570" y="0"/>
                  </a:lnTo>
                  <a:cubicBezTo>
                    <a:pt x="3746096" y="0"/>
                    <a:pt x="4088212" y="427484"/>
                    <a:pt x="3987067" y="877791"/>
                  </a:cubicBezTo>
                  <a:lnTo>
                    <a:pt x="3548511" y="2830279"/>
                  </a:lnTo>
                  <a:cubicBezTo>
                    <a:pt x="3474637" y="3159171"/>
                    <a:pt x="3183101" y="3392488"/>
                    <a:pt x="2846014" y="3392488"/>
                  </a:cubicBezTo>
                  <a:lnTo>
                    <a:pt x="738274" y="3392488"/>
                  </a:lnTo>
                  <a:cubicBezTo>
                    <a:pt x="343110" y="3392488"/>
                    <a:pt x="22004" y="3074373"/>
                    <a:pt x="18306" y="2679226"/>
                  </a:cubicBezTo>
                  <a:lnTo>
                    <a:pt x="33" y="726738"/>
                  </a:lnTo>
                  <a:cubicBezTo>
                    <a:pt x="-3715" y="326305"/>
                    <a:pt x="319551" y="0"/>
                    <a:pt x="720001" y="0"/>
                  </a:cubicBezTo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84000">
                  <a:schemeClr val="accent2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  <a:effectLst>
              <a:innerShdw blurRad="342900">
                <a:schemeClr val="bg1">
                  <a:alpha val="78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7463587" y="1541381"/>
            <a:ext cx="3177540" cy="3769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3900" b="1" spc="-1500" dirty="0">
                <a:solidFill>
                  <a:schemeClr val="bg1">
                    <a:alpha val="30000"/>
                  </a:schemeClr>
                </a:solidFill>
                <a:effectLst>
                  <a:outerShdw blurRad="215900" sx="102000" sy="102000" algn="ctr" rotWithShape="0">
                    <a:schemeClr val="accent2">
                      <a:alpha val="24000"/>
                    </a:schemeClr>
                  </a:outerShdw>
                </a:effectLst>
                <a:latin typeface="+mj-ea"/>
                <a:ea typeface="+mj-ea"/>
                <a:cs typeface="Microsoft YaHei" panose="020B0503020204020204" charset="-122"/>
              </a:rPr>
              <a:t>03</a:t>
            </a:r>
            <a:endParaRPr lang="en-US" altLang="zh-CN" sz="23900" b="1" spc="-1500" dirty="0">
              <a:solidFill>
                <a:schemeClr val="bg1">
                  <a:alpha val="30000"/>
                </a:schemeClr>
              </a:solidFill>
              <a:effectLst>
                <a:outerShdw blurRad="215900" sx="102000" sy="102000" algn="ctr" rotWithShape="0">
                  <a:schemeClr val="accent2">
                    <a:alpha val="24000"/>
                  </a:scheme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17" name="图片 16" descr="黑暗里有星球&#10;&#10;中度可信度描述已自动生成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7256926" y="4517938"/>
            <a:ext cx="1125117" cy="1125117"/>
          </a:xfrm>
          <a:prstGeom prst="rect">
            <a:avLst/>
          </a:prstGeom>
          <a:effectLst>
            <a:outerShdw blurRad="177800" dist="88900" dir="5400000" sx="97000" sy="97000" algn="t" rotWithShape="0">
              <a:srgbClr val="3B310B">
                <a:alpha val="60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Wavy 3D art"/>
          <p:cNvPicPr>
            <a:picLocks noChangeAspect="1"/>
          </p:cNvPicPr>
          <p:nvPr/>
        </p:nvPicPr>
        <p:blipFill rotWithShape="1">
          <a:blip r:embed="rId2"/>
          <a:srcRect t="12634" r="-1" b="14767"/>
          <a:stretch>
            <a:fillRect/>
          </a:stretch>
        </p:blipFill>
        <p:spPr>
          <a:xfrm>
            <a:off x="0" y="10"/>
            <a:ext cx="12188932" cy="6857990"/>
          </a:xfrm>
          <a:prstGeom prst="rect">
            <a:avLst/>
          </a:prstGeom>
        </p:spPr>
      </p:pic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1283865" y="666912"/>
            <a:ext cx="2415329" cy="5445352"/>
            <a:chOff x="1412110" y="404813"/>
            <a:chExt cx="2415329" cy="5940425"/>
          </a:xfrm>
        </p:grpSpPr>
        <p:sp>
          <p:nvSpPr>
            <p:cNvPr id="15" name="Freeform 158"/>
            <p:cNvSpPr/>
            <p:nvPr/>
          </p:nvSpPr>
          <p:spPr>
            <a:xfrm>
              <a:off x="1412110" y="404813"/>
              <a:ext cx="2415329" cy="5940425"/>
            </a:xfrm>
            <a:custGeom>
              <a:avLst/>
              <a:gdLst>
                <a:gd name="connsiteX0" fmla="*/ 360000 w 2415329"/>
                <a:gd name="connsiteY0" fmla="*/ 5940425 h 5940425"/>
                <a:gd name="connsiteX1" fmla="*/ 2055284 w 2415329"/>
                <a:gd name="connsiteY1" fmla="*/ 5940425 h 5940425"/>
                <a:gd name="connsiteX2" fmla="*/ 2412604 w 2415329"/>
                <a:gd name="connsiteY2" fmla="*/ 5536582 h 5940425"/>
                <a:gd name="connsiteX3" fmla="*/ 1772058 w 2415329"/>
                <a:gd name="connsiteY3" fmla="*/ 316157 h 5940425"/>
                <a:gd name="connsiteX4" fmla="*/ 1414738 w 2415329"/>
                <a:gd name="connsiteY4" fmla="*/ 0 h 5940425"/>
                <a:gd name="connsiteX5" fmla="*/ 360000 w 2415329"/>
                <a:gd name="connsiteY5" fmla="*/ 0 h 5940425"/>
                <a:gd name="connsiteX6" fmla="*/ 0 w 2415329"/>
                <a:gd name="connsiteY6" fmla="*/ 360000 h 5940425"/>
                <a:gd name="connsiteX7" fmla="*/ 0 w 2415329"/>
                <a:gd name="connsiteY7" fmla="*/ 5580425 h 5940425"/>
                <a:gd name="connsiteX8" fmla="*/ 360000 w 2415329"/>
                <a:gd name="connsiteY8" fmla="*/ 5940425 h 594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15329" h="5940425">
                  <a:moveTo>
                    <a:pt x="360000" y="5940425"/>
                  </a:moveTo>
                  <a:lnTo>
                    <a:pt x="2055284" y="5940425"/>
                  </a:lnTo>
                  <a:cubicBezTo>
                    <a:pt x="2271333" y="5940425"/>
                    <a:pt x="2438916" y="5751023"/>
                    <a:pt x="2412604" y="5536582"/>
                  </a:cubicBezTo>
                  <a:lnTo>
                    <a:pt x="1772058" y="316157"/>
                  </a:lnTo>
                  <a:cubicBezTo>
                    <a:pt x="1749908" y="135631"/>
                    <a:pt x="1596618" y="0"/>
                    <a:pt x="1414738" y="0"/>
                  </a:cubicBezTo>
                  <a:lnTo>
                    <a:pt x="360000" y="0"/>
                  </a:lnTo>
                  <a:cubicBezTo>
                    <a:pt x="161280" y="0"/>
                    <a:pt x="0" y="161280"/>
                    <a:pt x="0" y="360000"/>
                  </a:cubicBezTo>
                  <a:lnTo>
                    <a:pt x="0" y="5580425"/>
                  </a:lnTo>
                  <a:cubicBezTo>
                    <a:pt x="0" y="5779145"/>
                    <a:pt x="161280" y="5940425"/>
                    <a:pt x="360000" y="5940425"/>
                  </a:cubicBezTo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84000">
                  <a:schemeClr val="accen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609600" dist="228600" sx="98000" sy="98000" algn="tl" rotWithShape="0">
                <a:schemeClr val="accent2">
                  <a:alpha val="2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Freeform 158"/>
            <p:cNvSpPr/>
            <p:nvPr/>
          </p:nvSpPr>
          <p:spPr>
            <a:xfrm>
              <a:off x="1412110" y="404813"/>
              <a:ext cx="2415329" cy="5940425"/>
            </a:xfrm>
            <a:custGeom>
              <a:avLst/>
              <a:gdLst>
                <a:gd name="connsiteX0" fmla="*/ 360000 w 2415329"/>
                <a:gd name="connsiteY0" fmla="*/ 5940425 h 5940425"/>
                <a:gd name="connsiteX1" fmla="*/ 2055284 w 2415329"/>
                <a:gd name="connsiteY1" fmla="*/ 5940425 h 5940425"/>
                <a:gd name="connsiteX2" fmla="*/ 2412604 w 2415329"/>
                <a:gd name="connsiteY2" fmla="*/ 5536582 h 5940425"/>
                <a:gd name="connsiteX3" fmla="*/ 1772058 w 2415329"/>
                <a:gd name="connsiteY3" fmla="*/ 316157 h 5940425"/>
                <a:gd name="connsiteX4" fmla="*/ 1414738 w 2415329"/>
                <a:gd name="connsiteY4" fmla="*/ 0 h 5940425"/>
                <a:gd name="connsiteX5" fmla="*/ 360000 w 2415329"/>
                <a:gd name="connsiteY5" fmla="*/ 0 h 5940425"/>
                <a:gd name="connsiteX6" fmla="*/ 0 w 2415329"/>
                <a:gd name="connsiteY6" fmla="*/ 360000 h 5940425"/>
                <a:gd name="connsiteX7" fmla="*/ 0 w 2415329"/>
                <a:gd name="connsiteY7" fmla="*/ 5580425 h 5940425"/>
                <a:gd name="connsiteX8" fmla="*/ 360000 w 2415329"/>
                <a:gd name="connsiteY8" fmla="*/ 5940425 h 594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15329" h="5940425">
                  <a:moveTo>
                    <a:pt x="360000" y="5940425"/>
                  </a:moveTo>
                  <a:lnTo>
                    <a:pt x="2055284" y="5940425"/>
                  </a:lnTo>
                  <a:cubicBezTo>
                    <a:pt x="2271333" y="5940425"/>
                    <a:pt x="2438916" y="5751023"/>
                    <a:pt x="2412604" y="5536582"/>
                  </a:cubicBezTo>
                  <a:lnTo>
                    <a:pt x="1772058" y="316157"/>
                  </a:lnTo>
                  <a:cubicBezTo>
                    <a:pt x="1749908" y="135631"/>
                    <a:pt x="1596618" y="0"/>
                    <a:pt x="1414738" y="0"/>
                  </a:cubicBezTo>
                  <a:lnTo>
                    <a:pt x="360000" y="0"/>
                  </a:lnTo>
                  <a:cubicBezTo>
                    <a:pt x="161280" y="0"/>
                    <a:pt x="0" y="161280"/>
                    <a:pt x="0" y="360000"/>
                  </a:cubicBezTo>
                  <a:lnTo>
                    <a:pt x="0" y="5580425"/>
                  </a:lnTo>
                  <a:cubicBezTo>
                    <a:pt x="0" y="5779145"/>
                    <a:pt x="161280" y="5940425"/>
                    <a:pt x="360000" y="5940425"/>
                  </a:cubicBezTo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84000">
                  <a:schemeClr val="accen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698500">
                <a:schemeClr val="bg1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" name="Freeform 158"/>
            <p:cNvSpPr/>
            <p:nvPr/>
          </p:nvSpPr>
          <p:spPr>
            <a:xfrm>
              <a:off x="1553706" y="742307"/>
              <a:ext cx="2023649" cy="5259276"/>
            </a:xfrm>
            <a:custGeom>
              <a:avLst/>
              <a:gdLst>
                <a:gd name="connsiteX0" fmla="*/ 360000 w 2415329"/>
                <a:gd name="connsiteY0" fmla="*/ 5940425 h 5940425"/>
                <a:gd name="connsiteX1" fmla="*/ 2055284 w 2415329"/>
                <a:gd name="connsiteY1" fmla="*/ 5940425 h 5940425"/>
                <a:gd name="connsiteX2" fmla="*/ 2412604 w 2415329"/>
                <a:gd name="connsiteY2" fmla="*/ 5536582 h 5940425"/>
                <a:gd name="connsiteX3" fmla="*/ 1772058 w 2415329"/>
                <a:gd name="connsiteY3" fmla="*/ 316157 h 5940425"/>
                <a:gd name="connsiteX4" fmla="*/ 1414738 w 2415329"/>
                <a:gd name="connsiteY4" fmla="*/ 0 h 5940425"/>
                <a:gd name="connsiteX5" fmla="*/ 360000 w 2415329"/>
                <a:gd name="connsiteY5" fmla="*/ 0 h 5940425"/>
                <a:gd name="connsiteX6" fmla="*/ 0 w 2415329"/>
                <a:gd name="connsiteY6" fmla="*/ 360000 h 5940425"/>
                <a:gd name="connsiteX7" fmla="*/ 0 w 2415329"/>
                <a:gd name="connsiteY7" fmla="*/ 5580425 h 5940425"/>
                <a:gd name="connsiteX8" fmla="*/ 360000 w 2415329"/>
                <a:gd name="connsiteY8" fmla="*/ 5940425 h 594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15329" h="5940425">
                  <a:moveTo>
                    <a:pt x="360000" y="5940425"/>
                  </a:moveTo>
                  <a:lnTo>
                    <a:pt x="2055284" y="5940425"/>
                  </a:lnTo>
                  <a:cubicBezTo>
                    <a:pt x="2271333" y="5940425"/>
                    <a:pt x="2438916" y="5751023"/>
                    <a:pt x="2412604" y="5536582"/>
                  </a:cubicBezTo>
                  <a:lnTo>
                    <a:pt x="1772058" y="316157"/>
                  </a:lnTo>
                  <a:cubicBezTo>
                    <a:pt x="1749908" y="135631"/>
                    <a:pt x="1596618" y="0"/>
                    <a:pt x="1414738" y="0"/>
                  </a:cubicBezTo>
                  <a:lnTo>
                    <a:pt x="360000" y="0"/>
                  </a:lnTo>
                  <a:cubicBezTo>
                    <a:pt x="161280" y="0"/>
                    <a:pt x="0" y="161280"/>
                    <a:pt x="0" y="360000"/>
                  </a:cubicBezTo>
                  <a:lnTo>
                    <a:pt x="0" y="5580425"/>
                  </a:lnTo>
                  <a:cubicBezTo>
                    <a:pt x="0" y="5779145"/>
                    <a:pt x="161280" y="5940425"/>
                    <a:pt x="360000" y="5940425"/>
                  </a:cubicBezTo>
                </a:path>
              </a:pathLst>
            </a:custGeom>
            <a:gradFill flip="none" rotWithShape="1">
              <a:gsLst>
                <a:gs pos="82000">
                  <a:schemeClr val="accent4"/>
                </a:gs>
                <a:gs pos="0">
                  <a:schemeClr val="bg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698500">
                <a:schemeClr val="bg1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6" name="组合 6"/>
          <p:cNvGrpSpPr/>
          <p:nvPr/>
        </p:nvGrpSpPr>
        <p:grpSpPr>
          <a:xfrm>
            <a:off x="6276210" y="669813"/>
            <a:ext cx="2415330" cy="5445352"/>
            <a:chOff x="6276210" y="404813"/>
            <a:chExt cx="2415330" cy="5940425"/>
          </a:xfrm>
        </p:grpSpPr>
        <p:sp>
          <p:nvSpPr>
            <p:cNvPr id="10" name="Freeform 156"/>
            <p:cNvSpPr/>
            <p:nvPr/>
          </p:nvSpPr>
          <p:spPr>
            <a:xfrm>
              <a:off x="6276210" y="404813"/>
              <a:ext cx="2415330" cy="5940425"/>
            </a:xfrm>
            <a:custGeom>
              <a:avLst/>
              <a:gdLst>
                <a:gd name="connsiteX0" fmla="*/ 360000 w 2415330"/>
                <a:gd name="connsiteY0" fmla="*/ 5940425 h 5940425"/>
                <a:gd name="connsiteX1" fmla="*/ 2055284 w 2415330"/>
                <a:gd name="connsiteY1" fmla="*/ 5940425 h 5940425"/>
                <a:gd name="connsiteX2" fmla="*/ 2412605 w 2415330"/>
                <a:gd name="connsiteY2" fmla="*/ 5536582 h 5940425"/>
                <a:gd name="connsiteX3" fmla="*/ 1772058 w 2415330"/>
                <a:gd name="connsiteY3" fmla="*/ 316157 h 5940425"/>
                <a:gd name="connsiteX4" fmla="*/ 1414738 w 2415330"/>
                <a:gd name="connsiteY4" fmla="*/ 0 h 5940425"/>
                <a:gd name="connsiteX5" fmla="*/ 360000 w 2415330"/>
                <a:gd name="connsiteY5" fmla="*/ 0 h 5940425"/>
                <a:gd name="connsiteX6" fmla="*/ 0 w 2415330"/>
                <a:gd name="connsiteY6" fmla="*/ 360000 h 5940425"/>
                <a:gd name="connsiteX7" fmla="*/ 0 w 2415330"/>
                <a:gd name="connsiteY7" fmla="*/ 5580425 h 5940425"/>
                <a:gd name="connsiteX8" fmla="*/ 360000 w 2415330"/>
                <a:gd name="connsiteY8" fmla="*/ 5940425 h 594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15330" h="5940425">
                  <a:moveTo>
                    <a:pt x="360000" y="5940425"/>
                  </a:moveTo>
                  <a:lnTo>
                    <a:pt x="2055284" y="5940425"/>
                  </a:lnTo>
                  <a:cubicBezTo>
                    <a:pt x="2271333" y="5940425"/>
                    <a:pt x="2438916" y="5751023"/>
                    <a:pt x="2412605" y="5536582"/>
                  </a:cubicBezTo>
                  <a:lnTo>
                    <a:pt x="1772058" y="316157"/>
                  </a:lnTo>
                  <a:cubicBezTo>
                    <a:pt x="1749908" y="135631"/>
                    <a:pt x="1596618" y="0"/>
                    <a:pt x="1414738" y="0"/>
                  </a:cubicBezTo>
                  <a:lnTo>
                    <a:pt x="360000" y="0"/>
                  </a:lnTo>
                  <a:cubicBezTo>
                    <a:pt x="161280" y="0"/>
                    <a:pt x="0" y="161280"/>
                    <a:pt x="0" y="360000"/>
                  </a:cubicBezTo>
                  <a:lnTo>
                    <a:pt x="0" y="5580425"/>
                  </a:lnTo>
                  <a:cubicBezTo>
                    <a:pt x="0" y="5779145"/>
                    <a:pt x="161280" y="5940425"/>
                    <a:pt x="360000" y="5940425"/>
                  </a:cubicBezTo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84000">
                  <a:schemeClr val="accen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609600" dist="228600" sx="98000" sy="98000" algn="tl" rotWithShape="0">
                <a:schemeClr val="accent2">
                  <a:alpha val="2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Freeform 156"/>
            <p:cNvSpPr/>
            <p:nvPr/>
          </p:nvSpPr>
          <p:spPr>
            <a:xfrm>
              <a:off x="6276210" y="404813"/>
              <a:ext cx="2415330" cy="5940425"/>
            </a:xfrm>
            <a:custGeom>
              <a:avLst/>
              <a:gdLst>
                <a:gd name="connsiteX0" fmla="*/ 360000 w 2415330"/>
                <a:gd name="connsiteY0" fmla="*/ 5940425 h 5940425"/>
                <a:gd name="connsiteX1" fmla="*/ 2055284 w 2415330"/>
                <a:gd name="connsiteY1" fmla="*/ 5940425 h 5940425"/>
                <a:gd name="connsiteX2" fmla="*/ 2412605 w 2415330"/>
                <a:gd name="connsiteY2" fmla="*/ 5536582 h 5940425"/>
                <a:gd name="connsiteX3" fmla="*/ 1772058 w 2415330"/>
                <a:gd name="connsiteY3" fmla="*/ 316157 h 5940425"/>
                <a:gd name="connsiteX4" fmla="*/ 1414738 w 2415330"/>
                <a:gd name="connsiteY4" fmla="*/ 0 h 5940425"/>
                <a:gd name="connsiteX5" fmla="*/ 360000 w 2415330"/>
                <a:gd name="connsiteY5" fmla="*/ 0 h 5940425"/>
                <a:gd name="connsiteX6" fmla="*/ 0 w 2415330"/>
                <a:gd name="connsiteY6" fmla="*/ 360000 h 5940425"/>
                <a:gd name="connsiteX7" fmla="*/ 0 w 2415330"/>
                <a:gd name="connsiteY7" fmla="*/ 5580425 h 5940425"/>
                <a:gd name="connsiteX8" fmla="*/ 360000 w 2415330"/>
                <a:gd name="connsiteY8" fmla="*/ 5940425 h 594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15330" h="5940425">
                  <a:moveTo>
                    <a:pt x="360000" y="5940425"/>
                  </a:moveTo>
                  <a:lnTo>
                    <a:pt x="2055284" y="5940425"/>
                  </a:lnTo>
                  <a:cubicBezTo>
                    <a:pt x="2271333" y="5940425"/>
                    <a:pt x="2438916" y="5751023"/>
                    <a:pt x="2412605" y="5536582"/>
                  </a:cubicBezTo>
                  <a:lnTo>
                    <a:pt x="1772058" y="316157"/>
                  </a:lnTo>
                  <a:cubicBezTo>
                    <a:pt x="1749908" y="135631"/>
                    <a:pt x="1596618" y="0"/>
                    <a:pt x="1414738" y="0"/>
                  </a:cubicBezTo>
                  <a:lnTo>
                    <a:pt x="360000" y="0"/>
                  </a:lnTo>
                  <a:cubicBezTo>
                    <a:pt x="161280" y="0"/>
                    <a:pt x="0" y="161280"/>
                    <a:pt x="0" y="360000"/>
                  </a:cubicBezTo>
                  <a:lnTo>
                    <a:pt x="0" y="5580425"/>
                  </a:lnTo>
                  <a:cubicBezTo>
                    <a:pt x="0" y="5779145"/>
                    <a:pt x="161280" y="5940425"/>
                    <a:pt x="360000" y="5940425"/>
                  </a:cubicBezTo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84000">
                  <a:schemeClr val="accen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698500">
                <a:schemeClr val="bg1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8" name="Freeform 158"/>
          <p:cNvSpPr/>
          <p:nvPr/>
        </p:nvSpPr>
        <p:spPr>
          <a:xfrm>
            <a:off x="6468775" y="920394"/>
            <a:ext cx="2002889" cy="4938389"/>
          </a:xfrm>
          <a:custGeom>
            <a:avLst/>
            <a:gdLst>
              <a:gd name="connsiteX0" fmla="*/ 360000 w 2415329"/>
              <a:gd name="connsiteY0" fmla="*/ 5940425 h 5940425"/>
              <a:gd name="connsiteX1" fmla="*/ 2055284 w 2415329"/>
              <a:gd name="connsiteY1" fmla="*/ 5940425 h 5940425"/>
              <a:gd name="connsiteX2" fmla="*/ 2412604 w 2415329"/>
              <a:gd name="connsiteY2" fmla="*/ 5536582 h 5940425"/>
              <a:gd name="connsiteX3" fmla="*/ 1772058 w 2415329"/>
              <a:gd name="connsiteY3" fmla="*/ 316157 h 5940425"/>
              <a:gd name="connsiteX4" fmla="*/ 1414738 w 2415329"/>
              <a:gd name="connsiteY4" fmla="*/ 0 h 5940425"/>
              <a:gd name="connsiteX5" fmla="*/ 360000 w 2415329"/>
              <a:gd name="connsiteY5" fmla="*/ 0 h 5940425"/>
              <a:gd name="connsiteX6" fmla="*/ 0 w 2415329"/>
              <a:gd name="connsiteY6" fmla="*/ 360000 h 5940425"/>
              <a:gd name="connsiteX7" fmla="*/ 0 w 2415329"/>
              <a:gd name="connsiteY7" fmla="*/ 5580425 h 5940425"/>
              <a:gd name="connsiteX8" fmla="*/ 360000 w 2415329"/>
              <a:gd name="connsiteY8" fmla="*/ 5940425 h 594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15329" h="5940425">
                <a:moveTo>
                  <a:pt x="360000" y="5940425"/>
                </a:moveTo>
                <a:lnTo>
                  <a:pt x="2055284" y="5940425"/>
                </a:lnTo>
                <a:cubicBezTo>
                  <a:pt x="2271333" y="5940425"/>
                  <a:pt x="2438916" y="5751023"/>
                  <a:pt x="2412604" y="5536582"/>
                </a:cubicBezTo>
                <a:lnTo>
                  <a:pt x="1772058" y="316157"/>
                </a:lnTo>
                <a:cubicBezTo>
                  <a:pt x="1749908" y="135631"/>
                  <a:pt x="1596618" y="0"/>
                  <a:pt x="1414738" y="0"/>
                </a:cubicBezTo>
                <a:lnTo>
                  <a:pt x="360000" y="0"/>
                </a:lnTo>
                <a:cubicBezTo>
                  <a:pt x="161280" y="0"/>
                  <a:pt x="0" y="161280"/>
                  <a:pt x="0" y="360000"/>
                </a:cubicBezTo>
                <a:lnTo>
                  <a:pt x="0" y="5580425"/>
                </a:lnTo>
                <a:cubicBezTo>
                  <a:pt x="0" y="5779145"/>
                  <a:pt x="161280" y="5940425"/>
                  <a:pt x="360000" y="5940425"/>
                </a:cubicBezTo>
              </a:path>
            </a:pathLst>
          </a:custGeom>
          <a:gradFill flip="none" rotWithShape="1">
            <a:gsLst>
              <a:gs pos="82000">
                <a:schemeClr val="accent4"/>
              </a:gs>
              <a:gs pos="0">
                <a:schemeClr val="bg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innerShdw blurRad="6985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776926" y="2062909"/>
            <a:ext cx="72000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600" dirty="0">
                <a:gradFill>
                  <a:gsLst>
                    <a:gs pos="97000">
                      <a:schemeClr val="accent3">
                        <a:lumMod val="50000"/>
                      </a:schemeClr>
                    </a:gs>
                    <a:gs pos="0">
                      <a:schemeClr val="accent3"/>
                    </a:gs>
                  </a:gsLst>
                  <a:lin ang="2700000" scaled="1"/>
                </a:gradFill>
                <a:effectLst/>
                <a:latin typeface="+mn-ea"/>
                <a:cs typeface="Times New Roman" panose="02020603050405020304" pitchFamily="18" charset="0"/>
              </a:rPr>
              <a:t>JAVA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821047" y="2573290"/>
            <a:ext cx="72000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600" dirty="0">
                <a:gradFill>
                  <a:gsLst>
                    <a:gs pos="97000">
                      <a:schemeClr val="accent3">
                        <a:lumMod val="50000"/>
                      </a:schemeClr>
                    </a:gs>
                    <a:gs pos="0">
                      <a:schemeClr val="accent3"/>
                    </a:gs>
                  </a:gsLst>
                  <a:lin ang="2700000" scaled="1"/>
                </a:gradFill>
                <a:effectLst/>
                <a:latin typeface="+mn-ea"/>
                <a:cs typeface="Times New Roman" panose="02020603050405020304" pitchFamily="18" charset="0"/>
              </a:rPr>
              <a:t>IDE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1821047" y="3061517"/>
            <a:ext cx="72000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600" dirty="0">
                <a:gradFill>
                  <a:gsLst>
                    <a:gs pos="97000">
                      <a:schemeClr val="accent3">
                        <a:lumMod val="50000"/>
                      </a:schemeClr>
                    </a:gs>
                    <a:gs pos="0">
                      <a:schemeClr val="accent3"/>
                    </a:gs>
                  </a:gsLst>
                  <a:lin ang="2700000" scaled="1"/>
                </a:gradFill>
                <a:effectLst/>
                <a:latin typeface="+mn-ea"/>
                <a:cs typeface="Times New Roman" panose="02020603050405020304" pitchFamily="18" charset="0"/>
              </a:rPr>
              <a:t>Linux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661281" y="3744727"/>
            <a:ext cx="1205230" cy="213169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sz="13800" dirty="0">
                <a:solidFill>
                  <a:schemeClr val="accent4">
                    <a:lumMod val="50000"/>
                    <a:alpha val="40000"/>
                  </a:schemeClr>
                </a:solidFill>
                <a:latin typeface="+mj-ea"/>
                <a:ea typeface="+mj-ea"/>
              </a:rPr>
              <a:t>S</a:t>
            </a:r>
            <a:endParaRPr lang="zh-CN" altLang="en-US" sz="13800" dirty="0">
              <a:solidFill>
                <a:schemeClr val="accent4">
                  <a:lumMod val="50000"/>
                  <a:alpha val="40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25" name="组合 9"/>
          <p:cNvGrpSpPr/>
          <p:nvPr/>
        </p:nvGrpSpPr>
        <p:grpSpPr>
          <a:xfrm>
            <a:off x="3557611" y="669812"/>
            <a:ext cx="2415330" cy="5445352"/>
            <a:chOff x="3557611" y="404812"/>
            <a:chExt cx="2415330" cy="5940425"/>
          </a:xfrm>
        </p:grpSpPr>
        <p:sp>
          <p:nvSpPr>
            <p:cNvPr id="26" name="Freeform 157"/>
            <p:cNvSpPr/>
            <p:nvPr/>
          </p:nvSpPr>
          <p:spPr>
            <a:xfrm>
              <a:off x="3557611" y="404812"/>
              <a:ext cx="2415330" cy="5940425"/>
            </a:xfrm>
            <a:custGeom>
              <a:avLst/>
              <a:gdLst>
                <a:gd name="connsiteX0" fmla="*/ 2055330 w 2415330"/>
                <a:gd name="connsiteY0" fmla="*/ 0 h 5940425"/>
                <a:gd name="connsiteX1" fmla="*/ 360046 w 2415330"/>
                <a:gd name="connsiteY1" fmla="*/ 0 h 5940425"/>
                <a:gd name="connsiteX2" fmla="*/ 2726 w 2415330"/>
                <a:gd name="connsiteY2" fmla="*/ 403843 h 5940425"/>
                <a:gd name="connsiteX3" fmla="*/ 643271 w 2415330"/>
                <a:gd name="connsiteY3" fmla="*/ 5624268 h 5940425"/>
                <a:gd name="connsiteX4" fmla="*/ 1000592 w 2415330"/>
                <a:gd name="connsiteY4" fmla="*/ 5940425 h 5940425"/>
                <a:gd name="connsiteX5" fmla="*/ 2055330 w 2415330"/>
                <a:gd name="connsiteY5" fmla="*/ 5940425 h 5940425"/>
                <a:gd name="connsiteX6" fmla="*/ 2415330 w 2415330"/>
                <a:gd name="connsiteY6" fmla="*/ 5580425 h 5940425"/>
                <a:gd name="connsiteX7" fmla="*/ 2415330 w 2415330"/>
                <a:gd name="connsiteY7" fmla="*/ 360000 h 5940425"/>
                <a:gd name="connsiteX8" fmla="*/ 2055330 w 2415330"/>
                <a:gd name="connsiteY8" fmla="*/ 0 h 594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15330" h="5940425">
                  <a:moveTo>
                    <a:pt x="2055330" y="0"/>
                  </a:moveTo>
                  <a:lnTo>
                    <a:pt x="360046" y="0"/>
                  </a:lnTo>
                  <a:cubicBezTo>
                    <a:pt x="143997" y="0"/>
                    <a:pt x="-23586" y="189402"/>
                    <a:pt x="2726" y="403843"/>
                  </a:cubicBezTo>
                  <a:lnTo>
                    <a:pt x="643271" y="5624268"/>
                  </a:lnTo>
                  <a:cubicBezTo>
                    <a:pt x="665422" y="5804794"/>
                    <a:pt x="818713" y="5940425"/>
                    <a:pt x="1000592" y="5940425"/>
                  </a:cubicBezTo>
                  <a:lnTo>
                    <a:pt x="2055330" y="5940425"/>
                  </a:lnTo>
                  <a:cubicBezTo>
                    <a:pt x="2254050" y="5940425"/>
                    <a:pt x="2415330" y="5779145"/>
                    <a:pt x="2415330" y="5580425"/>
                  </a:cubicBezTo>
                  <a:lnTo>
                    <a:pt x="2415330" y="360000"/>
                  </a:lnTo>
                  <a:cubicBezTo>
                    <a:pt x="2415330" y="161280"/>
                    <a:pt x="2254050" y="0"/>
                    <a:pt x="2055330" y="0"/>
                  </a:cubicBezTo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84000">
                  <a:schemeClr val="accen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609600" dist="228600" sx="98000" sy="98000" algn="tl" rotWithShape="0">
                <a:schemeClr val="accent2">
                  <a:alpha val="2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Freeform 157"/>
            <p:cNvSpPr/>
            <p:nvPr/>
          </p:nvSpPr>
          <p:spPr>
            <a:xfrm>
              <a:off x="3557611" y="404812"/>
              <a:ext cx="2415330" cy="5940425"/>
            </a:xfrm>
            <a:custGeom>
              <a:avLst/>
              <a:gdLst>
                <a:gd name="connsiteX0" fmla="*/ 2055330 w 2415330"/>
                <a:gd name="connsiteY0" fmla="*/ 0 h 5940425"/>
                <a:gd name="connsiteX1" fmla="*/ 360046 w 2415330"/>
                <a:gd name="connsiteY1" fmla="*/ 0 h 5940425"/>
                <a:gd name="connsiteX2" fmla="*/ 2726 w 2415330"/>
                <a:gd name="connsiteY2" fmla="*/ 403843 h 5940425"/>
                <a:gd name="connsiteX3" fmla="*/ 643271 w 2415330"/>
                <a:gd name="connsiteY3" fmla="*/ 5624268 h 5940425"/>
                <a:gd name="connsiteX4" fmla="*/ 1000592 w 2415330"/>
                <a:gd name="connsiteY4" fmla="*/ 5940425 h 5940425"/>
                <a:gd name="connsiteX5" fmla="*/ 2055330 w 2415330"/>
                <a:gd name="connsiteY5" fmla="*/ 5940425 h 5940425"/>
                <a:gd name="connsiteX6" fmla="*/ 2415330 w 2415330"/>
                <a:gd name="connsiteY6" fmla="*/ 5580425 h 5940425"/>
                <a:gd name="connsiteX7" fmla="*/ 2415330 w 2415330"/>
                <a:gd name="connsiteY7" fmla="*/ 360000 h 5940425"/>
                <a:gd name="connsiteX8" fmla="*/ 2055330 w 2415330"/>
                <a:gd name="connsiteY8" fmla="*/ 0 h 594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15330" h="5940425">
                  <a:moveTo>
                    <a:pt x="2055330" y="0"/>
                  </a:moveTo>
                  <a:lnTo>
                    <a:pt x="360046" y="0"/>
                  </a:lnTo>
                  <a:cubicBezTo>
                    <a:pt x="143997" y="0"/>
                    <a:pt x="-23586" y="189402"/>
                    <a:pt x="2726" y="403843"/>
                  </a:cubicBezTo>
                  <a:lnTo>
                    <a:pt x="643271" y="5624268"/>
                  </a:lnTo>
                  <a:cubicBezTo>
                    <a:pt x="665422" y="5804794"/>
                    <a:pt x="818713" y="5940425"/>
                    <a:pt x="1000592" y="5940425"/>
                  </a:cubicBezTo>
                  <a:lnTo>
                    <a:pt x="2055330" y="5940425"/>
                  </a:lnTo>
                  <a:cubicBezTo>
                    <a:pt x="2254050" y="5940425"/>
                    <a:pt x="2415330" y="5779145"/>
                    <a:pt x="2415330" y="5580425"/>
                  </a:cubicBezTo>
                  <a:lnTo>
                    <a:pt x="2415330" y="360000"/>
                  </a:lnTo>
                  <a:cubicBezTo>
                    <a:pt x="2415330" y="161280"/>
                    <a:pt x="2254050" y="0"/>
                    <a:pt x="2055330" y="0"/>
                  </a:cubicBezTo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84000">
                  <a:schemeClr val="accen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698500">
                <a:schemeClr val="bg1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Freeform 157"/>
            <p:cNvSpPr/>
            <p:nvPr/>
          </p:nvSpPr>
          <p:spPr>
            <a:xfrm>
              <a:off x="3763174" y="684503"/>
              <a:ext cx="2105998" cy="5381044"/>
            </a:xfrm>
            <a:custGeom>
              <a:avLst/>
              <a:gdLst>
                <a:gd name="connsiteX0" fmla="*/ 2055330 w 2415330"/>
                <a:gd name="connsiteY0" fmla="*/ 0 h 5940425"/>
                <a:gd name="connsiteX1" fmla="*/ 360046 w 2415330"/>
                <a:gd name="connsiteY1" fmla="*/ 0 h 5940425"/>
                <a:gd name="connsiteX2" fmla="*/ 2726 w 2415330"/>
                <a:gd name="connsiteY2" fmla="*/ 403843 h 5940425"/>
                <a:gd name="connsiteX3" fmla="*/ 643271 w 2415330"/>
                <a:gd name="connsiteY3" fmla="*/ 5624268 h 5940425"/>
                <a:gd name="connsiteX4" fmla="*/ 1000592 w 2415330"/>
                <a:gd name="connsiteY4" fmla="*/ 5940425 h 5940425"/>
                <a:gd name="connsiteX5" fmla="*/ 2055330 w 2415330"/>
                <a:gd name="connsiteY5" fmla="*/ 5940425 h 5940425"/>
                <a:gd name="connsiteX6" fmla="*/ 2415330 w 2415330"/>
                <a:gd name="connsiteY6" fmla="*/ 5580425 h 5940425"/>
                <a:gd name="connsiteX7" fmla="*/ 2415330 w 2415330"/>
                <a:gd name="connsiteY7" fmla="*/ 360000 h 5940425"/>
                <a:gd name="connsiteX8" fmla="*/ 2055330 w 2415330"/>
                <a:gd name="connsiteY8" fmla="*/ 0 h 594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15330" h="5940425">
                  <a:moveTo>
                    <a:pt x="2055330" y="0"/>
                  </a:moveTo>
                  <a:lnTo>
                    <a:pt x="360046" y="0"/>
                  </a:lnTo>
                  <a:cubicBezTo>
                    <a:pt x="143997" y="0"/>
                    <a:pt x="-23586" y="189402"/>
                    <a:pt x="2726" y="403843"/>
                  </a:cubicBezTo>
                  <a:lnTo>
                    <a:pt x="643271" y="5624268"/>
                  </a:lnTo>
                  <a:cubicBezTo>
                    <a:pt x="665422" y="5804794"/>
                    <a:pt x="818713" y="5940425"/>
                    <a:pt x="1000592" y="5940425"/>
                  </a:cubicBezTo>
                  <a:lnTo>
                    <a:pt x="2055330" y="5940425"/>
                  </a:lnTo>
                  <a:cubicBezTo>
                    <a:pt x="2254050" y="5940425"/>
                    <a:pt x="2415330" y="5779145"/>
                    <a:pt x="2415330" y="5580425"/>
                  </a:cubicBezTo>
                  <a:lnTo>
                    <a:pt x="2415330" y="360000"/>
                  </a:lnTo>
                  <a:cubicBezTo>
                    <a:pt x="2415330" y="161280"/>
                    <a:pt x="2254050" y="0"/>
                    <a:pt x="2055330" y="0"/>
                  </a:cubicBezTo>
                </a:path>
              </a:pathLst>
            </a:custGeom>
            <a:gradFill flip="none" rotWithShape="1">
              <a:gsLst>
                <a:gs pos="82000">
                  <a:schemeClr val="accent4"/>
                </a:gs>
                <a:gs pos="0">
                  <a:schemeClr val="bg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698500">
                <a:schemeClr val="bg1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29" name="文本框 27"/>
          <p:cNvSpPr txBox="1"/>
          <p:nvPr/>
        </p:nvSpPr>
        <p:spPr>
          <a:xfrm>
            <a:off x="4125945" y="3749235"/>
            <a:ext cx="170511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0" dirty="0">
                <a:solidFill>
                  <a:schemeClr val="accent4">
                    <a:lumMod val="50000"/>
                    <a:alpha val="60000"/>
                  </a:schemeClr>
                </a:solidFill>
                <a:latin typeface="+mj-ea"/>
                <a:ea typeface="+mj-ea"/>
              </a:rPr>
              <a:t>W</a:t>
            </a:r>
            <a:endParaRPr lang="zh-CN" altLang="en-US" sz="13000" dirty="0">
              <a:solidFill>
                <a:schemeClr val="accent4">
                  <a:lumMod val="50000"/>
                  <a:alpha val="6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0" name="文本框 28"/>
          <p:cNvSpPr txBox="1"/>
          <p:nvPr/>
        </p:nvSpPr>
        <p:spPr>
          <a:xfrm>
            <a:off x="3781594" y="1322162"/>
            <a:ext cx="2210484" cy="428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000" b="1" dirty="0">
                <a:gradFill>
                  <a:gsLst>
                    <a:gs pos="97000">
                      <a:schemeClr val="accent3">
                        <a:lumMod val="50000"/>
                      </a:schemeClr>
                    </a:gs>
                    <a:gs pos="0">
                      <a:schemeClr val="accent3"/>
                    </a:gs>
                  </a:gsLst>
                  <a:lin ang="2700000" scaled="1"/>
                </a:gradFill>
                <a:effectLst/>
                <a:latin typeface="Trebuchet MS" panose="020B0603020202020204" pitchFamily="34" charset="0"/>
                <a:ea typeface="+mj-ea"/>
                <a:cs typeface="Microsoft YaHei" panose="020B0503020204020204" charset="-122"/>
              </a:rPr>
              <a:t>Weaknesses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996447" y="2062909"/>
            <a:ext cx="180000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600" dirty="0">
                <a:gradFill>
                  <a:gsLst>
                    <a:gs pos="97000">
                      <a:schemeClr val="accent3">
                        <a:lumMod val="50000"/>
                      </a:schemeClr>
                    </a:gs>
                    <a:gs pos="0">
                      <a:schemeClr val="accent3"/>
                    </a:gs>
                  </a:gsLst>
                  <a:lin ang="2700000" scaled="1"/>
                </a:gradFill>
                <a:effectLst/>
                <a:latin typeface="+mn-ea"/>
                <a:cs typeface="Times New Roman" panose="02020603050405020304" pitchFamily="18" charset="0"/>
              </a:rPr>
              <a:t>Apache Camel</a:t>
            </a:r>
          </a:p>
        </p:txBody>
      </p:sp>
      <p:sp>
        <p:nvSpPr>
          <p:cNvPr id="31" name="文本框 29"/>
          <p:cNvSpPr txBox="1"/>
          <p:nvPr/>
        </p:nvSpPr>
        <p:spPr>
          <a:xfrm>
            <a:off x="3987650" y="2608157"/>
            <a:ext cx="1800000" cy="681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600" dirty="0">
                <a:gradFill>
                  <a:gsLst>
                    <a:gs pos="97000">
                      <a:schemeClr val="accent3">
                        <a:lumMod val="50000"/>
                      </a:schemeClr>
                    </a:gs>
                    <a:gs pos="0">
                      <a:schemeClr val="accent3"/>
                    </a:gs>
                  </a:gsLst>
                  <a:lin ang="2700000" scaled="1"/>
                </a:gradFill>
                <a:effectLst/>
                <a:latin typeface="+mn-ea"/>
                <a:cs typeface="Times New Roman" panose="02020603050405020304" pitchFamily="18" charset="0"/>
              </a:rPr>
              <a:t>Connecting to server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6610328" y="3524036"/>
            <a:ext cx="143718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dirty="0">
                <a:solidFill>
                  <a:schemeClr val="accent4">
                    <a:lumMod val="50000"/>
                    <a:alpha val="60000"/>
                  </a:schemeClr>
                </a:solidFill>
                <a:latin typeface="+mj-ea"/>
                <a:ea typeface="+mj-ea"/>
              </a:rPr>
              <a:t>O</a:t>
            </a:r>
            <a:endParaRPr lang="zh-CN" altLang="en-US" sz="13800" dirty="0">
              <a:solidFill>
                <a:schemeClr val="accent4">
                  <a:lumMod val="50000"/>
                  <a:alpha val="6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273162" y="1338961"/>
            <a:ext cx="1919126" cy="394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b="1" dirty="0">
                <a:gradFill>
                  <a:gsLst>
                    <a:gs pos="97000">
                      <a:schemeClr val="accent3">
                        <a:lumMod val="50000"/>
                      </a:schemeClr>
                    </a:gs>
                    <a:gs pos="0">
                      <a:schemeClr val="accent3"/>
                    </a:gs>
                  </a:gsLst>
                  <a:lin ang="2700000" scaled="1"/>
                </a:gradFill>
                <a:effectLst/>
                <a:latin typeface="Trebuchet MS" panose="020B0603020202020204" pitchFamily="34" charset="0"/>
                <a:ea typeface="+mj-ea"/>
                <a:cs typeface="Microsoft YaHei" panose="020B0503020204020204" charset="-122"/>
              </a:rPr>
              <a:t>Opportunities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6720409" y="2060449"/>
            <a:ext cx="1206500" cy="681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600" dirty="0">
                <a:gradFill>
                  <a:gsLst>
                    <a:gs pos="97000">
                      <a:schemeClr val="accent3">
                        <a:lumMod val="50000"/>
                      </a:schemeClr>
                    </a:gs>
                    <a:gs pos="0">
                      <a:schemeClr val="accent3"/>
                    </a:gs>
                  </a:gsLst>
                  <a:lin ang="2700000" scaled="1"/>
                </a:gradFill>
                <a:effectLst/>
                <a:latin typeface="+mn-ea"/>
                <a:cs typeface="Times New Roman" panose="02020603050405020304" pitchFamily="18" charset="0"/>
              </a:rPr>
              <a:t>System Admin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6831098" y="2736023"/>
            <a:ext cx="950595" cy="681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600" dirty="0">
                <a:gradFill>
                  <a:gsLst>
                    <a:gs pos="97000">
                      <a:schemeClr val="accent3">
                        <a:lumMod val="50000"/>
                      </a:schemeClr>
                    </a:gs>
                    <a:gs pos="0">
                      <a:schemeClr val="accent3"/>
                    </a:gs>
                  </a:gsLst>
                  <a:lin ang="2700000" scaled="1"/>
                </a:gradFill>
                <a:effectLst/>
                <a:latin typeface="+mn-ea"/>
                <a:cs typeface="Times New Roman" panose="02020603050405020304" pitchFamily="18" charset="0"/>
              </a:rPr>
              <a:t>Git control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6993127" y="3447597"/>
            <a:ext cx="72000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600" dirty="0">
                <a:gradFill>
                  <a:gsLst>
                    <a:gs pos="97000">
                      <a:schemeClr val="accent3">
                        <a:lumMod val="50000"/>
                      </a:schemeClr>
                    </a:gs>
                    <a:gs pos="0">
                      <a:schemeClr val="accent3"/>
                    </a:gs>
                  </a:gsLst>
                  <a:lin ang="2700000" scaled="1"/>
                </a:gradFill>
                <a:latin typeface="+mn-ea"/>
                <a:cs typeface="Times New Roman" panose="02020603050405020304" pitchFamily="18" charset="0"/>
              </a:rPr>
              <a:t>Wow</a:t>
            </a:r>
            <a:endParaRPr lang="zh-CN" altLang="zh-CN" sz="1600" dirty="0">
              <a:gradFill>
                <a:gsLst>
                  <a:gs pos="97000">
                    <a:schemeClr val="accent3">
                      <a:lumMod val="50000"/>
                    </a:schemeClr>
                  </a:gs>
                  <a:gs pos="0">
                    <a:schemeClr val="accent3"/>
                  </a:gs>
                </a:gsLst>
                <a:lin ang="2700000" scaled="1"/>
              </a:gradFill>
              <a:effectLst/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41" name="组合 3"/>
          <p:cNvGrpSpPr/>
          <p:nvPr/>
        </p:nvGrpSpPr>
        <p:grpSpPr>
          <a:xfrm>
            <a:off x="8364560" y="669812"/>
            <a:ext cx="2415331" cy="5445352"/>
            <a:chOff x="8364560" y="404812"/>
            <a:chExt cx="2415331" cy="5940425"/>
          </a:xfrm>
        </p:grpSpPr>
        <p:sp>
          <p:nvSpPr>
            <p:cNvPr id="46" name="Freeform 151"/>
            <p:cNvSpPr/>
            <p:nvPr/>
          </p:nvSpPr>
          <p:spPr>
            <a:xfrm>
              <a:off x="8364560" y="404812"/>
              <a:ext cx="2415331" cy="5940425"/>
            </a:xfrm>
            <a:custGeom>
              <a:avLst/>
              <a:gdLst>
                <a:gd name="connsiteX0" fmla="*/ 2055331 w 2415331"/>
                <a:gd name="connsiteY0" fmla="*/ 0 h 5940425"/>
                <a:gd name="connsiteX1" fmla="*/ 360047 w 2415331"/>
                <a:gd name="connsiteY1" fmla="*/ 0 h 5940425"/>
                <a:gd name="connsiteX2" fmla="*/ 2726 w 2415331"/>
                <a:gd name="connsiteY2" fmla="*/ 403843 h 5940425"/>
                <a:gd name="connsiteX3" fmla="*/ 643273 w 2415331"/>
                <a:gd name="connsiteY3" fmla="*/ 5624268 h 5940425"/>
                <a:gd name="connsiteX4" fmla="*/ 1000593 w 2415331"/>
                <a:gd name="connsiteY4" fmla="*/ 5940425 h 5940425"/>
                <a:gd name="connsiteX5" fmla="*/ 2055331 w 2415331"/>
                <a:gd name="connsiteY5" fmla="*/ 5940425 h 5940425"/>
                <a:gd name="connsiteX6" fmla="*/ 2415331 w 2415331"/>
                <a:gd name="connsiteY6" fmla="*/ 5580425 h 5940425"/>
                <a:gd name="connsiteX7" fmla="*/ 2415331 w 2415331"/>
                <a:gd name="connsiteY7" fmla="*/ 360000 h 5940425"/>
                <a:gd name="connsiteX8" fmla="*/ 2055331 w 2415331"/>
                <a:gd name="connsiteY8" fmla="*/ 0 h 594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15331" h="5940425">
                  <a:moveTo>
                    <a:pt x="2055331" y="0"/>
                  </a:moveTo>
                  <a:lnTo>
                    <a:pt x="360047" y="0"/>
                  </a:lnTo>
                  <a:cubicBezTo>
                    <a:pt x="143998" y="0"/>
                    <a:pt x="-23585" y="189402"/>
                    <a:pt x="2726" y="403843"/>
                  </a:cubicBezTo>
                  <a:lnTo>
                    <a:pt x="643273" y="5624268"/>
                  </a:lnTo>
                  <a:cubicBezTo>
                    <a:pt x="665424" y="5804794"/>
                    <a:pt x="818714" y="5940425"/>
                    <a:pt x="1000593" y="5940425"/>
                  </a:cubicBezTo>
                  <a:lnTo>
                    <a:pt x="2055331" y="5940425"/>
                  </a:lnTo>
                  <a:cubicBezTo>
                    <a:pt x="2254051" y="5940425"/>
                    <a:pt x="2415331" y="5779145"/>
                    <a:pt x="2415331" y="5580425"/>
                  </a:cubicBezTo>
                  <a:lnTo>
                    <a:pt x="2415331" y="360000"/>
                  </a:lnTo>
                  <a:cubicBezTo>
                    <a:pt x="2415331" y="161280"/>
                    <a:pt x="2254051" y="0"/>
                    <a:pt x="2055331" y="0"/>
                  </a:cubicBezTo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84000">
                  <a:schemeClr val="accen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609600" dist="228600" sx="98000" sy="98000" algn="tl" rotWithShape="0">
                <a:schemeClr val="accent2">
                  <a:alpha val="2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7" name="Freeform 151"/>
            <p:cNvSpPr/>
            <p:nvPr/>
          </p:nvSpPr>
          <p:spPr>
            <a:xfrm>
              <a:off x="8364560" y="404812"/>
              <a:ext cx="2415331" cy="5940425"/>
            </a:xfrm>
            <a:custGeom>
              <a:avLst/>
              <a:gdLst>
                <a:gd name="connsiteX0" fmla="*/ 2055331 w 2415331"/>
                <a:gd name="connsiteY0" fmla="*/ 0 h 5940425"/>
                <a:gd name="connsiteX1" fmla="*/ 360047 w 2415331"/>
                <a:gd name="connsiteY1" fmla="*/ 0 h 5940425"/>
                <a:gd name="connsiteX2" fmla="*/ 2726 w 2415331"/>
                <a:gd name="connsiteY2" fmla="*/ 403843 h 5940425"/>
                <a:gd name="connsiteX3" fmla="*/ 643273 w 2415331"/>
                <a:gd name="connsiteY3" fmla="*/ 5624268 h 5940425"/>
                <a:gd name="connsiteX4" fmla="*/ 1000593 w 2415331"/>
                <a:gd name="connsiteY4" fmla="*/ 5940425 h 5940425"/>
                <a:gd name="connsiteX5" fmla="*/ 2055331 w 2415331"/>
                <a:gd name="connsiteY5" fmla="*/ 5940425 h 5940425"/>
                <a:gd name="connsiteX6" fmla="*/ 2415331 w 2415331"/>
                <a:gd name="connsiteY6" fmla="*/ 5580425 h 5940425"/>
                <a:gd name="connsiteX7" fmla="*/ 2415331 w 2415331"/>
                <a:gd name="connsiteY7" fmla="*/ 360000 h 5940425"/>
                <a:gd name="connsiteX8" fmla="*/ 2055331 w 2415331"/>
                <a:gd name="connsiteY8" fmla="*/ 0 h 594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15331" h="5940425">
                  <a:moveTo>
                    <a:pt x="2055331" y="0"/>
                  </a:moveTo>
                  <a:lnTo>
                    <a:pt x="360047" y="0"/>
                  </a:lnTo>
                  <a:cubicBezTo>
                    <a:pt x="143998" y="0"/>
                    <a:pt x="-23585" y="189402"/>
                    <a:pt x="2726" y="403843"/>
                  </a:cubicBezTo>
                  <a:lnTo>
                    <a:pt x="643273" y="5624268"/>
                  </a:lnTo>
                  <a:cubicBezTo>
                    <a:pt x="665424" y="5804794"/>
                    <a:pt x="818714" y="5940425"/>
                    <a:pt x="1000593" y="5940425"/>
                  </a:cubicBezTo>
                  <a:lnTo>
                    <a:pt x="2055331" y="5940425"/>
                  </a:lnTo>
                  <a:cubicBezTo>
                    <a:pt x="2254051" y="5940425"/>
                    <a:pt x="2415331" y="5779145"/>
                    <a:pt x="2415331" y="5580425"/>
                  </a:cubicBezTo>
                  <a:lnTo>
                    <a:pt x="2415331" y="360000"/>
                  </a:lnTo>
                  <a:cubicBezTo>
                    <a:pt x="2415331" y="161280"/>
                    <a:pt x="2254051" y="0"/>
                    <a:pt x="2055331" y="0"/>
                  </a:cubicBezTo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84000">
                  <a:schemeClr val="accen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698500">
                <a:schemeClr val="bg1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50" name="Freeform 157"/>
          <p:cNvSpPr/>
          <p:nvPr/>
        </p:nvSpPr>
        <p:spPr>
          <a:xfrm>
            <a:off x="8615362" y="926194"/>
            <a:ext cx="1913726" cy="4903106"/>
          </a:xfrm>
          <a:custGeom>
            <a:avLst/>
            <a:gdLst>
              <a:gd name="connsiteX0" fmla="*/ 2055330 w 2415330"/>
              <a:gd name="connsiteY0" fmla="*/ 0 h 5940425"/>
              <a:gd name="connsiteX1" fmla="*/ 360046 w 2415330"/>
              <a:gd name="connsiteY1" fmla="*/ 0 h 5940425"/>
              <a:gd name="connsiteX2" fmla="*/ 2726 w 2415330"/>
              <a:gd name="connsiteY2" fmla="*/ 403843 h 5940425"/>
              <a:gd name="connsiteX3" fmla="*/ 643271 w 2415330"/>
              <a:gd name="connsiteY3" fmla="*/ 5624268 h 5940425"/>
              <a:gd name="connsiteX4" fmla="*/ 1000592 w 2415330"/>
              <a:gd name="connsiteY4" fmla="*/ 5940425 h 5940425"/>
              <a:gd name="connsiteX5" fmla="*/ 2055330 w 2415330"/>
              <a:gd name="connsiteY5" fmla="*/ 5940425 h 5940425"/>
              <a:gd name="connsiteX6" fmla="*/ 2415330 w 2415330"/>
              <a:gd name="connsiteY6" fmla="*/ 5580425 h 5940425"/>
              <a:gd name="connsiteX7" fmla="*/ 2415330 w 2415330"/>
              <a:gd name="connsiteY7" fmla="*/ 360000 h 5940425"/>
              <a:gd name="connsiteX8" fmla="*/ 2055330 w 2415330"/>
              <a:gd name="connsiteY8" fmla="*/ 0 h 594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15330" h="5940425">
                <a:moveTo>
                  <a:pt x="2055330" y="0"/>
                </a:moveTo>
                <a:lnTo>
                  <a:pt x="360046" y="0"/>
                </a:lnTo>
                <a:cubicBezTo>
                  <a:pt x="143997" y="0"/>
                  <a:pt x="-23586" y="189402"/>
                  <a:pt x="2726" y="403843"/>
                </a:cubicBezTo>
                <a:lnTo>
                  <a:pt x="643271" y="5624268"/>
                </a:lnTo>
                <a:cubicBezTo>
                  <a:pt x="665422" y="5804794"/>
                  <a:pt x="818713" y="5940425"/>
                  <a:pt x="1000592" y="5940425"/>
                </a:cubicBezTo>
                <a:lnTo>
                  <a:pt x="2055330" y="5940425"/>
                </a:lnTo>
                <a:cubicBezTo>
                  <a:pt x="2254050" y="5940425"/>
                  <a:pt x="2415330" y="5779145"/>
                  <a:pt x="2415330" y="5580425"/>
                </a:cubicBezTo>
                <a:lnTo>
                  <a:pt x="2415330" y="360000"/>
                </a:lnTo>
                <a:cubicBezTo>
                  <a:pt x="2415330" y="161280"/>
                  <a:pt x="2254050" y="0"/>
                  <a:pt x="2055330" y="0"/>
                </a:cubicBezTo>
              </a:path>
            </a:pathLst>
          </a:custGeom>
          <a:gradFill flip="none" rotWithShape="1">
            <a:gsLst>
              <a:gs pos="82000">
                <a:schemeClr val="accent4">
                  <a:lumMod val="85000"/>
                  <a:lumOff val="15000"/>
                </a:schemeClr>
              </a:gs>
              <a:gs pos="0">
                <a:schemeClr val="bg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innerShdw blurRad="6985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文本框 48"/>
          <p:cNvSpPr txBox="1"/>
          <p:nvPr/>
        </p:nvSpPr>
        <p:spPr>
          <a:xfrm>
            <a:off x="8719983" y="1284335"/>
            <a:ext cx="1684822" cy="428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000" b="1" dirty="0">
                <a:gradFill>
                  <a:gsLst>
                    <a:gs pos="97000">
                      <a:schemeClr val="accent3">
                        <a:lumMod val="50000"/>
                      </a:schemeClr>
                    </a:gs>
                    <a:gs pos="0">
                      <a:schemeClr val="accent3"/>
                    </a:gs>
                  </a:gsLst>
                  <a:lin ang="2700000" scaled="1"/>
                </a:gradFill>
                <a:effectLst/>
                <a:latin typeface="Trebuchet MS" panose="020B0603020202020204" pitchFamily="34" charset="0"/>
                <a:ea typeface="+mj-ea"/>
                <a:cs typeface="Microsoft YaHei" panose="020B0503020204020204" charset="-122"/>
              </a:rPr>
              <a:t>Treats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8730612" y="2076341"/>
            <a:ext cx="180000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600" dirty="0">
                <a:gradFill>
                  <a:gsLst>
                    <a:gs pos="97000">
                      <a:schemeClr val="accent3">
                        <a:lumMod val="50000"/>
                      </a:schemeClr>
                    </a:gs>
                    <a:gs pos="0">
                      <a:schemeClr val="accent3"/>
                    </a:gs>
                  </a:gsLst>
                  <a:lin ang="2700000" scaled="1"/>
                </a:gradFill>
                <a:effectLst/>
                <a:latin typeface="+mn-ea"/>
                <a:cs typeface="Times New Roman" panose="02020603050405020304" pitchFamily="18" charset="0"/>
              </a:rPr>
              <a:t>Knowledge</a:t>
            </a:r>
          </a:p>
        </p:txBody>
      </p:sp>
      <p:sp>
        <p:nvSpPr>
          <p:cNvPr id="56" name="文本框 47"/>
          <p:cNvSpPr txBox="1"/>
          <p:nvPr/>
        </p:nvSpPr>
        <p:spPr>
          <a:xfrm>
            <a:off x="9171303" y="3618175"/>
            <a:ext cx="1287780" cy="2214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3800">
                <a:solidFill>
                  <a:schemeClr val="accent4">
                    <a:alpha val="60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zh-CN" dirty="0">
                <a:solidFill>
                  <a:schemeClr val="accent4">
                    <a:lumMod val="50000"/>
                    <a:alpha val="80000"/>
                  </a:schemeClr>
                </a:solidFill>
              </a:rPr>
              <a:t>T</a:t>
            </a:r>
            <a:endParaRPr lang="zh-CN" altLang="en-US" dirty="0">
              <a:solidFill>
                <a:schemeClr val="accent4">
                  <a:lumMod val="50000"/>
                  <a:alpha val="80000"/>
                </a:schemeClr>
              </a:solidFill>
            </a:endParaRPr>
          </a:p>
        </p:txBody>
      </p:sp>
      <p:pic>
        <p:nvPicPr>
          <p:cNvPr id="57" name="图片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0250" y="4423529"/>
            <a:ext cx="2626244" cy="2626243"/>
          </a:xfrm>
          <a:prstGeom prst="rect">
            <a:avLst/>
          </a:prstGeom>
        </p:spPr>
      </p:pic>
      <p:pic>
        <p:nvPicPr>
          <p:cNvPr id="58" name="图片 25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 radius="3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44376" flipH="1">
            <a:off x="-38644" y="5270375"/>
            <a:ext cx="1831514" cy="1831514"/>
          </a:xfrm>
          <a:prstGeom prst="rect">
            <a:avLst/>
          </a:prstGeom>
        </p:spPr>
      </p:pic>
      <p:pic>
        <p:nvPicPr>
          <p:cNvPr id="59" name="图片 26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 radius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1605" flipH="1">
            <a:off x="11018699" y="41549"/>
            <a:ext cx="740053" cy="740053"/>
          </a:xfrm>
          <a:prstGeom prst="rect">
            <a:avLst/>
          </a:prstGeom>
        </p:spPr>
      </p:pic>
      <p:sp>
        <p:nvSpPr>
          <p:cNvPr id="60" name="文本框 20"/>
          <p:cNvSpPr txBox="1"/>
          <p:nvPr/>
        </p:nvSpPr>
        <p:spPr>
          <a:xfrm>
            <a:off x="1331203" y="1286259"/>
            <a:ext cx="1862367" cy="428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000" b="1" dirty="0">
                <a:gradFill>
                  <a:gsLst>
                    <a:gs pos="97000">
                      <a:schemeClr val="accent3">
                        <a:lumMod val="50000"/>
                      </a:schemeClr>
                    </a:gs>
                    <a:gs pos="0">
                      <a:schemeClr val="accent3"/>
                    </a:gs>
                  </a:gsLst>
                  <a:lin ang="2700000" scaled="1"/>
                </a:gradFill>
                <a:effectLst/>
                <a:latin typeface="Trebuchet MS" panose="020B0603020202020204" pitchFamily="34" charset="0"/>
                <a:ea typeface="+mj-ea"/>
                <a:cs typeface="Microsoft YaHei" panose="020B0503020204020204" charset="-122"/>
              </a:rPr>
              <a:t>Strengths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Wavy 3D art"/>
          <p:cNvPicPr>
            <a:picLocks noChangeAspect="1"/>
          </p:cNvPicPr>
          <p:nvPr/>
        </p:nvPicPr>
        <p:blipFill rotWithShape="1">
          <a:blip r:embed="rId2"/>
          <a:srcRect t="12634" r="-1" b="14767"/>
          <a:stretch>
            <a:fillRect/>
          </a:stretch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文本框 15"/>
          <p:cNvSpPr txBox="1"/>
          <p:nvPr/>
        </p:nvSpPr>
        <p:spPr>
          <a:xfrm rot="21043119">
            <a:off x="404484" y="2565987"/>
            <a:ext cx="682751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b="1" dirty="0">
                <a:gradFill>
                  <a:gsLst>
                    <a:gs pos="85000">
                      <a:schemeClr val="accent4"/>
                    </a:gs>
                    <a:gs pos="0">
                      <a:schemeClr val="bg1"/>
                    </a:gs>
                  </a:gsLst>
                  <a:lin ang="5400000" scaled="0"/>
                </a:gradFill>
                <a:effectLst>
                  <a:outerShdw blurRad="215900" sx="102000" sy="102000" algn="ctr" rotWithShape="0">
                    <a:schemeClr val="accent2">
                      <a:alpha val="24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THANKS!</a:t>
            </a:r>
          </a:p>
        </p:txBody>
      </p:sp>
      <p:grpSp>
        <p:nvGrpSpPr>
          <p:cNvPr id="23" name="组合 22"/>
          <p:cNvGrpSpPr/>
          <p:nvPr/>
        </p:nvGrpSpPr>
        <p:grpSpPr>
          <a:xfrm rot="485789">
            <a:off x="7851140" y="1660403"/>
            <a:ext cx="4397104" cy="4397104"/>
            <a:chOff x="7940039" y="2166624"/>
            <a:chExt cx="4686755" cy="4686755"/>
          </a:xfrm>
          <a:effectLst>
            <a:outerShdw blurRad="317500" dist="508000" dir="2700000" algn="tl" rotWithShape="0">
              <a:srgbClr val="3B310B">
                <a:alpha val="30000"/>
              </a:srgbClr>
            </a:outerShdw>
          </a:effectLst>
        </p:grpSpPr>
        <p:pic>
          <p:nvPicPr>
            <p:cNvPr id="24" name="图片 23" descr="桌子上的手机&#10;&#10;中度可信度描述已自动生成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26639" flipH="1">
              <a:off x="7940039" y="2166624"/>
              <a:ext cx="4686755" cy="4686755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194068">
              <a:off x="9178877" y="3132875"/>
              <a:ext cx="1751501" cy="1751501"/>
            </a:xfrm>
            <a:prstGeom prst="rect">
              <a:avLst/>
            </a:prstGeom>
          </p:spPr>
        </p:pic>
      </p:grpSp>
      <p:grpSp>
        <p:nvGrpSpPr>
          <p:cNvPr id="19" name="组合 18"/>
          <p:cNvGrpSpPr/>
          <p:nvPr/>
        </p:nvGrpSpPr>
        <p:grpSpPr>
          <a:xfrm>
            <a:off x="6326466" y="1797009"/>
            <a:ext cx="2879557" cy="834027"/>
            <a:chOff x="6096000" y="2059577"/>
            <a:chExt cx="3420140" cy="990600"/>
          </a:xfrm>
        </p:grpSpPr>
        <p:cxnSp>
          <p:nvCxnSpPr>
            <p:cNvPr id="2" name="直接连接符 19"/>
            <p:cNvCxnSpPr/>
            <p:nvPr/>
          </p:nvCxnSpPr>
          <p:spPr>
            <a:xfrm>
              <a:off x="6376851" y="2554877"/>
              <a:ext cx="3139289" cy="0"/>
            </a:xfrm>
            <a:prstGeom prst="line">
              <a:avLst/>
            </a:prstGeom>
            <a:ln w="63500" cap="rnd">
              <a:gradFill>
                <a:gsLst>
                  <a:gs pos="0">
                    <a:schemeClr val="accent4"/>
                  </a:gs>
                  <a:gs pos="100000">
                    <a:schemeClr val="accent2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弧形 20"/>
            <p:cNvSpPr/>
            <p:nvPr/>
          </p:nvSpPr>
          <p:spPr>
            <a:xfrm flipV="1">
              <a:off x="6096000" y="2059577"/>
              <a:ext cx="495300" cy="495300"/>
            </a:xfrm>
            <a:prstGeom prst="arc">
              <a:avLst/>
            </a:prstGeom>
            <a:ln w="63500" cap="rnd">
              <a:gradFill>
                <a:gsLst>
                  <a:gs pos="0">
                    <a:schemeClr val="accent4"/>
                  </a:gs>
                  <a:gs pos="100000">
                    <a:schemeClr val="accent2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弧形 21"/>
            <p:cNvSpPr/>
            <p:nvPr/>
          </p:nvSpPr>
          <p:spPr>
            <a:xfrm>
              <a:off x="6096000" y="2554877"/>
              <a:ext cx="495300" cy="495300"/>
            </a:xfrm>
            <a:prstGeom prst="arc">
              <a:avLst/>
            </a:prstGeom>
            <a:ln w="63500" cap="rnd">
              <a:gradFill>
                <a:gsLst>
                  <a:gs pos="0">
                    <a:schemeClr val="accent4"/>
                  </a:gs>
                  <a:gs pos="100000">
                    <a:schemeClr val="accent2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17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 radius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1605" flipH="1">
            <a:off x="11018698" y="277378"/>
            <a:ext cx="740053" cy="740053"/>
          </a:xfrm>
          <a:prstGeom prst="rect">
            <a:avLst/>
          </a:prstGeom>
        </p:spPr>
      </p:pic>
      <p:pic>
        <p:nvPicPr>
          <p:cNvPr id="13" name="图片 12" descr="桌子上的苹果&#10;&#10;低可信度描述已自动生成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50" y="549957"/>
            <a:ext cx="1371050" cy="1371050"/>
          </a:xfrm>
          <a:prstGeom prst="rect">
            <a:avLst/>
          </a:prstGeom>
          <a:effectLst>
            <a:outerShdw blurRad="368300" dist="139700" dir="10800000" algn="r" rotWithShape="0">
              <a:srgbClr val="3B310B">
                <a:alpha val="43000"/>
              </a:srgbClr>
            </a:outerShdw>
          </a:effectLst>
        </p:spPr>
      </p:pic>
      <p:pic>
        <p:nvPicPr>
          <p:cNvPr id="9" name="图片 8" descr="黑暗里有星球&#10;&#10;中度可信度描述已自动生成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62004">
            <a:off x="7450146" y="5403312"/>
            <a:ext cx="1125117" cy="1125117"/>
          </a:xfrm>
          <a:prstGeom prst="rect">
            <a:avLst/>
          </a:prstGeom>
          <a:effectLst>
            <a:outerShdw blurRad="177800" dist="88900" dir="5400000" sx="97000" sy="97000" algn="t" rotWithShape="0">
              <a:srgbClr val="3B310B">
                <a:alpha val="6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Wavy 3D art"/>
          <p:cNvPicPr>
            <a:picLocks noChangeAspect="1"/>
          </p:cNvPicPr>
          <p:nvPr/>
        </p:nvPicPr>
        <p:blipFill rotWithShape="1">
          <a:blip r:embed="rId2"/>
          <a:srcRect t="12634" r="-1" b="14767"/>
          <a:stretch>
            <a:fillRect/>
          </a:stretch>
        </p:blipFill>
        <p:spPr>
          <a:xfrm>
            <a:off x="3068" y="-28622"/>
            <a:ext cx="12188932" cy="6857990"/>
          </a:xfrm>
          <a:prstGeom prst="rect">
            <a:avLst/>
          </a:prstGeom>
        </p:spPr>
      </p:pic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>
            <a:off x="1524" y="3205874"/>
            <a:ext cx="12188952" cy="3652125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6227" y="582729"/>
            <a:ext cx="7636478" cy="2334248"/>
          </a:xfrm>
        </p:spPr>
        <p:txBody>
          <a:bodyPr anchor="t">
            <a:normAutofit/>
          </a:bodyPr>
          <a:lstStyle/>
          <a:p>
            <a:pPr algn="ctr"/>
            <a:r>
              <a:rPr lang="en-US" sz="4800" i="1" dirty="0"/>
              <a:t>Introduction of Interns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0853" y="1497175"/>
            <a:ext cx="11722814" cy="5389460"/>
          </a:xfrm>
        </p:spPr>
        <p:txBody>
          <a:bodyPr anchor="t"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1900" b="1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Name:</a:t>
            </a:r>
            <a:r>
              <a:rPr lang="en-US" b="1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3100" i="0" dirty="0">
                <a:solidFill>
                  <a:srgbClr val="FFFFFF"/>
                </a:solidFill>
                <a:latin typeface="Trebuchet MS" panose="020B0603020202020204" pitchFamily="34" charset="0"/>
              </a:rPr>
              <a:t>Rohan Sakkarwal </a:t>
            </a:r>
            <a:r>
              <a:rPr lang="en-US" i="0" dirty="0">
                <a:solidFill>
                  <a:srgbClr val="FFFFFF"/>
                </a:solidFill>
                <a:latin typeface="Trebuchet MS" panose="020B0603020202020204" pitchFamily="34" charset="0"/>
              </a:rPr>
              <a:t>	  </a:t>
            </a:r>
            <a:r>
              <a:rPr lang="en-US" sz="1900" b="1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Age: </a:t>
            </a:r>
            <a:r>
              <a:rPr lang="en-US" sz="3100" i="0" dirty="0">
                <a:solidFill>
                  <a:srgbClr val="FFFFFF"/>
                </a:solidFill>
                <a:latin typeface="Trebuchet MS" panose="020B0603020202020204" pitchFamily="34" charset="0"/>
              </a:rPr>
              <a:t>20years</a:t>
            </a:r>
          </a:p>
          <a:p>
            <a:endParaRPr lang="en-US" b="1" i="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r>
              <a:rPr lang="en-US" sz="2600" b="1" i="0" dirty="0">
                <a:solidFill>
                  <a:srgbClr val="FFFFFF"/>
                </a:solidFill>
                <a:latin typeface="Trebuchet MS" panose="020B0603020202020204" pitchFamily="34" charset="0"/>
              </a:rPr>
              <a:t>~ 4th</a:t>
            </a:r>
            <a:r>
              <a:rPr lang="en-US" sz="2600" i="0" dirty="0">
                <a:solidFill>
                  <a:srgbClr val="FFFFFF"/>
                </a:solidFill>
                <a:latin typeface="Trebuchet MS" panose="020B0603020202020204" pitchFamily="34" charset="0"/>
              </a:rPr>
              <a:t> year student pursuing </a:t>
            </a:r>
            <a:r>
              <a:rPr lang="en-US" sz="2600" b="1" i="0" dirty="0">
                <a:solidFill>
                  <a:srgbClr val="FFFFFF"/>
                </a:solidFill>
                <a:latin typeface="Trebuchet MS" panose="020B0603020202020204" pitchFamily="34" charset="0"/>
              </a:rPr>
              <a:t>Bachelor in Technology</a:t>
            </a:r>
            <a:r>
              <a:rPr lang="en-US" sz="2600" i="0" dirty="0">
                <a:solidFill>
                  <a:srgbClr val="FFFFFF"/>
                </a:solidFill>
                <a:latin typeface="Trebuchet MS" panose="020B0603020202020204" pitchFamily="34" charset="0"/>
              </a:rPr>
              <a:t> in </a:t>
            </a:r>
          </a:p>
          <a:p>
            <a:r>
              <a:rPr lang="en-US" sz="2600" i="0" dirty="0">
                <a:solidFill>
                  <a:srgbClr val="FFFFFF"/>
                </a:solidFill>
                <a:latin typeface="Trebuchet MS" panose="020B0603020202020204" pitchFamily="34" charset="0"/>
              </a:rPr>
              <a:t>                 </a:t>
            </a:r>
            <a:r>
              <a:rPr lang="en-US" sz="2600" b="1" i="0" dirty="0">
                <a:solidFill>
                  <a:srgbClr val="FFFFFF"/>
                </a:solidFill>
                <a:latin typeface="Trebuchet MS" panose="020B0603020202020204" pitchFamily="34" charset="0"/>
              </a:rPr>
              <a:t>Computer Engineering </a:t>
            </a:r>
            <a:r>
              <a:rPr lang="en-US" sz="2600" i="0" dirty="0">
                <a:solidFill>
                  <a:srgbClr val="FFFFFF"/>
                </a:solidFill>
                <a:latin typeface="Trebuchet MS" panose="020B0603020202020204" pitchFamily="34" charset="0"/>
              </a:rPr>
              <a:t>from </a:t>
            </a:r>
            <a:r>
              <a:rPr lang="en-US" sz="2600" b="1" i="0" dirty="0">
                <a:solidFill>
                  <a:srgbClr val="FFFFFF"/>
                </a:solidFill>
                <a:latin typeface="Trebuchet MS" panose="020B0603020202020204" pitchFamily="34" charset="0"/>
              </a:rPr>
              <a:t>DTU.</a:t>
            </a:r>
            <a:endParaRPr lang="en-US" b="1" i="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b="1" i="0" dirty="0">
                <a:solidFill>
                  <a:srgbClr val="FFFFFF"/>
                </a:solidFill>
                <a:latin typeface="Trebuchet MS" panose="020B0603020202020204" pitchFamily="34" charset="0"/>
              </a:rPr>
              <a:t>~ </a:t>
            </a:r>
            <a:r>
              <a:rPr lang="en-US" sz="3100" b="1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Internship at Siemens</a:t>
            </a:r>
            <a:r>
              <a:rPr lang="en-US" sz="3300" b="1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i="0" dirty="0">
                <a:solidFill>
                  <a:srgbClr val="FFFFFF"/>
                </a:solidFill>
                <a:latin typeface="Trebuchet MS" panose="020B0603020202020204" pitchFamily="34" charset="0"/>
              </a:rPr>
              <a:t>(29</a:t>
            </a:r>
            <a:r>
              <a:rPr lang="en-US" sz="2400" i="0" baseline="30000" dirty="0">
                <a:solidFill>
                  <a:srgbClr val="FFFFFF"/>
                </a:solidFill>
                <a:latin typeface="Trebuchet MS" panose="020B0603020202020204" pitchFamily="34" charset="0"/>
              </a:rPr>
              <a:t>th</a:t>
            </a:r>
            <a:r>
              <a:rPr lang="en-US" sz="2400" i="0" dirty="0">
                <a:solidFill>
                  <a:srgbClr val="FFFFFF"/>
                </a:solidFill>
                <a:latin typeface="Trebuchet MS" panose="020B0603020202020204" pitchFamily="34" charset="0"/>
              </a:rPr>
              <a:t> May,23 to 28</a:t>
            </a:r>
            <a:r>
              <a:rPr lang="en-US" sz="2400" i="0" baseline="30000" dirty="0">
                <a:solidFill>
                  <a:srgbClr val="FFFFFF"/>
                </a:solidFill>
                <a:latin typeface="Trebuchet MS" panose="020B0603020202020204" pitchFamily="34" charset="0"/>
              </a:rPr>
              <a:t>th</a:t>
            </a:r>
            <a:r>
              <a:rPr lang="en-US" sz="2400" i="0" dirty="0">
                <a:solidFill>
                  <a:srgbClr val="FFFFFF"/>
                </a:solidFill>
                <a:latin typeface="Trebuchet MS" panose="020B0603020202020204" pitchFamily="34" charset="0"/>
              </a:rPr>
              <a:t> July)</a:t>
            </a:r>
            <a:endParaRPr lang="en-US" i="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b="1" i="0" dirty="0">
                <a:solidFill>
                  <a:srgbClr val="FFFFFF"/>
                </a:solidFill>
                <a:latin typeface="Trebuchet MS" panose="020B0603020202020204" pitchFamily="34" charset="0"/>
              </a:rPr>
              <a:t>~ </a:t>
            </a:r>
            <a:r>
              <a:rPr lang="en-US" sz="2400" b="1" i="0" dirty="0">
                <a:solidFill>
                  <a:srgbClr val="FFFFFF"/>
                </a:solidFill>
                <a:latin typeface="Trebuchet MS" panose="020B0603020202020204" pitchFamily="34" charset="0"/>
              </a:rPr>
              <a:t>Good hands in </a:t>
            </a:r>
            <a:r>
              <a:rPr lang="en-US" sz="2400" b="1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coding</a:t>
            </a:r>
            <a:r>
              <a:rPr lang="en-US" sz="2400" b="1" i="0" dirty="0">
                <a:solidFill>
                  <a:srgbClr val="FFFFFF"/>
                </a:solidFill>
                <a:latin typeface="Trebuchet MS" panose="020B0603020202020204" pitchFamily="34" charset="0"/>
              </a:rPr>
              <a:t> and have </a:t>
            </a:r>
            <a:r>
              <a:rPr lang="en-US" sz="2400" b="1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knowledge</a:t>
            </a:r>
            <a:r>
              <a:rPr lang="en-US" sz="2400" b="1" i="0" dirty="0">
                <a:solidFill>
                  <a:srgbClr val="FFFFFF"/>
                </a:solidFill>
                <a:latin typeface="Trebuchet MS" panose="020B0603020202020204" pitchFamily="34" charset="0"/>
              </a:rPr>
              <a:t> about  </a:t>
            </a:r>
            <a:r>
              <a:rPr lang="en-US" b="1" i="0" dirty="0">
                <a:solidFill>
                  <a:srgbClr val="FFFFFF"/>
                </a:solidFill>
                <a:latin typeface="Trebuchet MS" panose="020B0603020202020204" pitchFamily="34" charset="0"/>
              </a:rPr>
              <a:t>				</a:t>
            </a:r>
          </a:p>
          <a:p>
            <a:r>
              <a:rPr lang="en-US" b="1" i="0" dirty="0">
                <a:solidFill>
                  <a:srgbClr val="FFFFFF"/>
                </a:solidFill>
                <a:latin typeface="Trebuchet MS" panose="020B0603020202020204" pitchFamily="34" charset="0"/>
              </a:rPr>
              <a:t>	</a:t>
            </a:r>
            <a:r>
              <a:rPr lang="en-US" i="0" dirty="0">
                <a:solidFill>
                  <a:srgbClr val="FFFFFF"/>
                </a:solidFill>
                <a:latin typeface="Trebuchet MS" panose="020B0603020202020204" pitchFamily="34" charset="0"/>
              </a:rPr>
              <a:t>-&gt; C++, JAVA</a:t>
            </a:r>
          </a:p>
          <a:p>
            <a:r>
              <a:rPr lang="en-US" i="0" dirty="0">
                <a:solidFill>
                  <a:srgbClr val="FFFFFF"/>
                </a:solidFill>
                <a:latin typeface="Trebuchet MS" panose="020B0603020202020204" pitchFamily="34" charset="0"/>
              </a:rPr>
              <a:t>	-&gt; OOPS , DBMS</a:t>
            </a:r>
          </a:p>
          <a:p>
            <a:r>
              <a:rPr lang="en-US" i="0" dirty="0">
                <a:solidFill>
                  <a:srgbClr val="FFFFFF"/>
                </a:solidFill>
                <a:latin typeface="Trebuchet MS" panose="020B0603020202020204" pitchFamily="34" charset="0"/>
              </a:rPr>
              <a:t>	-&gt; Web Development</a:t>
            </a:r>
          </a:p>
          <a:p>
            <a:pPr>
              <a:lnSpc>
                <a:spcPct val="120000"/>
              </a:lnSpc>
            </a:pPr>
            <a:r>
              <a:rPr lang="en-US" b="1" i="0" dirty="0">
                <a:solidFill>
                  <a:srgbClr val="FFFFFF"/>
                </a:solidFill>
                <a:latin typeface="Trebuchet MS" panose="020B0603020202020204" pitchFamily="34" charset="0"/>
              </a:rPr>
              <a:t>~ </a:t>
            </a:r>
            <a:r>
              <a:rPr lang="en-US" sz="3000" b="1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Hobbies</a:t>
            </a:r>
          </a:p>
          <a:p>
            <a:r>
              <a:rPr lang="en-US" b="1" i="0" dirty="0">
                <a:solidFill>
                  <a:srgbClr val="FFFFFF"/>
                </a:solidFill>
                <a:latin typeface="Trebuchet MS" panose="020B0603020202020204" pitchFamily="34" charset="0"/>
              </a:rPr>
              <a:t>	-&gt; </a:t>
            </a:r>
            <a:r>
              <a:rPr lang="en-US" i="0" dirty="0">
                <a:solidFill>
                  <a:srgbClr val="FFFFFF"/>
                </a:solidFill>
                <a:latin typeface="Trebuchet MS" panose="020B0603020202020204" pitchFamily="34" charset="0"/>
              </a:rPr>
              <a:t>Sports (National Level player in Basketball)</a:t>
            </a:r>
          </a:p>
          <a:p>
            <a:r>
              <a:rPr lang="en-US" i="0" dirty="0">
                <a:solidFill>
                  <a:srgbClr val="FFFFFF"/>
                </a:solidFill>
                <a:latin typeface="Trebuchet MS" panose="020B0603020202020204" pitchFamily="34" charset="0"/>
              </a:rPr>
              <a:t>	-&gt; Dance (Won street battles)</a:t>
            </a:r>
          </a:p>
          <a:p>
            <a:r>
              <a:rPr lang="en-US" i="0" dirty="0">
                <a:solidFill>
                  <a:srgbClr val="FFFFFF"/>
                </a:solidFill>
                <a:latin typeface="Trebuchet MS" panose="020B0603020202020204" pitchFamily="34" charset="0"/>
              </a:rPr>
              <a:t>	-&gt; Orange belt in Taekwondo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hild in a blue shirt&#10;&#10;Description automatically generate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937" y="2230376"/>
            <a:ext cx="2903536" cy="290353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  <a:headEnd/>
            <a:tailEnd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Wavy 3D art"/>
          <p:cNvPicPr>
            <a:picLocks noChangeAspect="1"/>
          </p:cNvPicPr>
          <p:nvPr/>
        </p:nvPicPr>
        <p:blipFill rotWithShape="1">
          <a:blip r:embed="rId2"/>
          <a:srcRect t="12634" r="-1" b="14767"/>
          <a:stretch>
            <a:fillRect/>
          </a:stretch>
        </p:blipFill>
        <p:spPr>
          <a:xfrm>
            <a:off x="3068" y="-28622"/>
            <a:ext cx="12188932" cy="6857990"/>
          </a:xfrm>
          <a:prstGeom prst="rect">
            <a:avLst/>
          </a:prstGeom>
        </p:spPr>
      </p:pic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>
            <a:off x="1524" y="3205874"/>
            <a:ext cx="12188952" cy="3652125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6227" y="582729"/>
            <a:ext cx="7636478" cy="2334248"/>
          </a:xfrm>
        </p:spPr>
        <p:txBody>
          <a:bodyPr anchor="t">
            <a:normAutofit/>
          </a:bodyPr>
          <a:lstStyle/>
          <a:p>
            <a:pPr algn="ctr"/>
            <a:r>
              <a:rPr lang="en-US" sz="4800" i="1" dirty="0"/>
              <a:t>Introduction of Interns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0853" y="1497175"/>
            <a:ext cx="11722814" cy="5389460"/>
          </a:xfrm>
        </p:spPr>
        <p:txBody>
          <a:bodyPr anchor="t"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1900" b="1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Name:</a:t>
            </a:r>
            <a:r>
              <a:rPr lang="en-US" b="1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3100" i="0" dirty="0">
                <a:solidFill>
                  <a:srgbClr val="FFFFFF"/>
                </a:solidFill>
                <a:latin typeface="Trebuchet MS" panose="020B0603020202020204" pitchFamily="34" charset="0"/>
              </a:rPr>
              <a:t>Ankit Kumar</a:t>
            </a:r>
            <a:r>
              <a:rPr lang="en-US" i="0" dirty="0">
                <a:solidFill>
                  <a:srgbClr val="FFFFFF"/>
                </a:solidFill>
                <a:latin typeface="Trebuchet MS" panose="020B0603020202020204" pitchFamily="34" charset="0"/>
              </a:rPr>
              <a:t>	  </a:t>
            </a:r>
            <a:r>
              <a:rPr lang="en-US" sz="1900" b="1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Age: </a:t>
            </a:r>
            <a:r>
              <a:rPr lang="en-US" sz="3100" i="0" dirty="0">
                <a:solidFill>
                  <a:srgbClr val="FFFFFF"/>
                </a:solidFill>
                <a:latin typeface="Trebuchet MS" panose="020B0603020202020204" pitchFamily="34" charset="0"/>
              </a:rPr>
              <a:t>21years</a:t>
            </a:r>
          </a:p>
          <a:p>
            <a:endParaRPr lang="en-US" b="1" i="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r>
              <a:rPr lang="en-US" sz="2600" b="1" i="0" dirty="0">
                <a:solidFill>
                  <a:srgbClr val="FFFFFF"/>
                </a:solidFill>
                <a:latin typeface="Trebuchet MS" panose="020B0603020202020204" pitchFamily="34" charset="0"/>
              </a:rPr>
              <a:t>~ 4th</a:t>
            </a:r>
            <a:r>
              <a:rPr lang="en-US" sz="2600" i="0" dirty="0">
                <a:solidFill>
                  <a:srgbClr val="FFFFFF"/>
                </a:solidFill>
                <a:latin typeface="Trebuchet MS" panose="020B0603020202020204" pitchFamily="34" charset="0"/>
              </a:rPr>
              <a:t> year student pursuing </a:t>
            </a:r>
            <a:r>
              <a:rPr lang="en-US" sz="2600" b="1" i="0" dirty="0">
                <a:solidFill>
                  <a:srgbClr val="FFFFFF"/>
                </a:solidFill>
                <a:latin typeface="Trebuchet MS" panose="020B0603020202020204" pitchFamily="34" charset="0"/>
              </a:rPr>
              <a:t>Bachelor in Technology</a:t>
            </a:r>
            <a:r>
              <a:rPr lang="en-US" sz="2600" i="0" dirty="0">
                <a:solidFill>
                  <a:srgbClr val="FFFFFF"/>
                </a:solidFill>
                <a:latin typeface="Trebuchet MS" panose="020B0603020202020204" pitchFamily="34" charset="0"/>
              </a:rPr>
              <a:t> in </a:t>
            </a:r>
          </a:p>
          <a:p>
            <a:r>
              <a:rPr lang="en-US" sz="2600" i="0" dirty="0">
                <a:solidFill>
                  <a:srgbClr val="FFFFFF"/>
                </a:solidFill>
                <a:latin typeface="Trebuchet MS" panose="020B0603020202020204" pitchFamily="34" charset="0"/>
              </a:rPr>
              <a:t>                 Information Technology</a:t>
            </a:r>
            <a:r>
              <a:rPr lang="en-US" sz="2600" b="1" i="0" dirty="0">
                <a:solidFill>
                  <a:srgbClr val="FFFFFF"/>
                </a:solidFill>
                <a:latin typeface="Trebuchet MS" panose="020B0603020202020204" pitchFamily="34" charset="0"/>
              </a:rPr>
              <a:t> </a:t>
            </a:r>
            <a:r>
              <a:rPr lang="en-US" sz="2600" i="0" dirty="0">
                <a:solidFill>
                  <a:srgbClr val="FFFFFF"/>
                </a:solidFill>
                <a:latin typeface="Trebuchet MS" panose="020B0603020202020204" pitchFamily="34" charset="0"/>
              </a:rPr>
              <a:t>from </a:t>
            </a:r>
            <a:r>
              <a:rPr lang="en-US" sz="2600" b="1" i="0" dirty="0">
                <a:solidFill>
                  <a:srgbClr val="FFFFFF"/>
                </a:solidFill>
                <a:latin typeface="Trebuchet MS" panose="020B0603020202020204" pitchFamily="34" charset="0"/>
              </a:rPr>
              <a:t>DTU.</a:t>
            </a:r>
            <a:endParaRPr lang="en-US" b="1" i="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b="1" i="0" dirty="0">
                <a:solidFill>
                  <a:srgbClr val="FFFFFF"/>
                </a:solidFill>
                <a:latin typeface="Trebuchet MS" panose="020B0603020202020204" pitchFamily="34" charset="0"/>
              </a:rPr>
              <a:t>~ </a:t>
            </a:r>
            <a:r>
              <a:rPr lang="en-US" sz="3100" b="1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Internship at Siemens</a:t>
            </a:r>
            <a:r>
              <a:rPr lang="en-US" sz="3300" b="1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i="0" dirty="0">
                <a:solidFill>
                  <a:srgbClr val="FFFFFF"/>
                </a:solidFill>
                <a:latin typeface="Trebuchet MS" panose="020B0603020202020204" pitchFamily="34" charset="0"/>
              </a:rPr>
              <a:t>(29</a:t>
            </a:r>
            <a:r>
              <a:rPr lang="en-US" sz="2400" i="0" baseline="30000" dirty="0">
                <a:solidFill>
                  <a:srgbClr val="FFFFFF"/>
                </a:solidFill>
                <a:latin typeface="Trebuchet MS" panose="020B0603020202020204" pitchFamily="34" charset="0"/>
              </a:rPr>
              <a:t>th</a:t>
            </a:r>
            <a:r>
              <a:rPr lang="en-US" sz="2400" i="0" dirty="0">
                <a:solidFill>
                  <a:srgbClr val="FFFFFF"/>
                </a:solidFill>
                <a:latin typeface="Trebuchet MS" panose="020B0603020202020204" pitchFamily="34" charset="0"/>
              </a:rPr>
              <a:t> May,23 to 28</a:t>
            </a:r>
            <a:r>
              <a:rPr lang="en-US" sz="2400" i="0" baseline="30000" dirty="0">
                <a:solidFill>
                  <a:srgbClr val="FFFFFF"/>
                </a:solidFill>
                <a:latin typeface="Trebuchet MS" panose="020B0603020202020204" pitchFamily="34" charset="0"/>
              </a:rPr>
              <a:t>th</a:t>
            </a:r>
            <a:r>
              <a:rPr lang="en-US" sz="2400" i="0" dirty="0">
                <a:solidFill>
                  <a:srgbClr val="FFFFFF"/>
                </a:solidFill>
                <a:latin typeface="Trebuchet MS" panose="020B0603020202020204" pitchFamily="34" charset="0"/>
              </a:rPr>
              <a:t> July)</a:t>
            </a:r>
            <a:endParaRPr lang="en-US" i="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b="1" i="0" dirty="0">
                <a:solidFill>
                  <a:srgbClr val="FFFFFF"/>
                </a:solidFill>
                <a:latin typeface="Trebuchet MS" panose="020B0603020202020204" pitchFamily="34" charset="0"/>
              </a:rPr>
              <a:t>~ </a:t>
            </a:r>
            <a:r>
              <a:rPr lang="en-US" sz="2400" b="1" i="0" dirty="0">
                <a:solidFill>
                  <a:srgbClr val="FFFFFF"/>
                </a:solidFill>
                <a:latin typeface="Trebuchet MS" panose="020B0603020202020204" pitchFamily="34" charset="0"/>
              </a:rPr>
              <a:t>Good hands in </a:t>
            </a:r>
            <a:r>
              <a:rPr lang="en-US" sz="2400" b="1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coding</a:t>
            </a:r>
            <a:r>
              <a:rPr lang="en-US" sz="2400" b="1" i="0" dirty="0">
                <a:solidFill>
                  <a:srgbClr val="FFFFFF"/>
                </a:solidFill>
                <a:latin typeface="Trebuchet MS" panose="020B0603020202020204" pitchFamily="34" charset="0"/>
              </a:rPr>
              <a:t> and have </a:t>
            </a:r>
            <a:r>
              <a:rPr lang="en-US" sz="2400" b="1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knowledge</a:t>
            </a:r>
            <a:r>
              <a:rPr lang="en-US" sz="2400" b="1" i="0" dirty="0">
                <a:solidFill>
                  <a:srgbClr val="FFFFFF"/>
                </a:solidFill>
                <a:latin typeface="Trebuchet MS" panose="020B0603020202020204" pitchFamily="34" charset="0"/>
              </a:rPr>
              <a:t> about  </a:t>
            </a:r>
            <a:r>
              <a:rPr lang="en-US" b="1" i="0" dirty="0">
                <a:solidFill>
                  <a:srgbClr val="FFFFFF"/>
                </a:solidFill>
                <a:latin typeface="Trebuchet MS" panose="020B0603020202020204" pitchFamily="34" charset="0"/>
              </a:rPr>
              <a:t>				</a:t>
            </a:r>
          </a:p>
          <a:p>
            <a:r>
              <a:rPr lang="en-US" b="1" i="0" dirty="0">
                <a:solidFill>
                  <a:srgbClr val="FFFFFF"/>
                </a:solidFill>
                <a:latin typeface="Trebuchet MS" panose="020B0603020202020204" pitchFamily="34" charset="0"/>
              </a:rPr>
              <a:t>	</a:t>
            </a:r>
            <a:r>
              <a:rPr lang="en-US" i="0" dirty="0">
                <a:solidFill>
                  <a:srgbClr val="FFFFFF"/>
                </a:solidFill>
                <a:latin typeface="Trebuchet MS" panose="020B0603020202020204" pitchFamily="34" charset="0"/>
              </a:rPr>
              <a:t>-&gt; C++</a:t>
            </a:r>
          </a:p>
          <a:p>
            <a:r>
              <a:rPr lang="en-US" i="0" dirty="0">
                <a:solidFill>
                  <a:srgbClr val="FFFFFF"/>
                </a:solidFill>
                <a:latin typeface="Trebuchet MS" panose="020B0603020202020204" pitchFamily="34" charset="0"/>
              </a:rPr>
              <a:t>	-&gt; OOPS </a:t>
            </a:r>
          </a:p>
          <a:p>
            <a:r>
              <a:rPr lang="en-US" i="0" dirty="0">
                <a:solidFill>
                  <a:srgbClr val="FFFFFF"/>
                </a:solidFill>
                <a:latin typeface="Trebuchet MS" panose="020B0603020202020204" pitchFamily="34" charset="0"/>
              </a:rPr>
              <a:t>	-&gt; Web Development</a:t>
            </a:r>
          </a:p>
          <a:p>
            <a:pPr>
              <a:lnSpc>
                <a:spcPct val="120000"/>
              </a:lnSpc>
            </a:pPr>
            <a:r>
              <a:rPr lang="en-US" b="1" i="0" dirty="0">
                <a:solidFill>
                  <a:srgbClr val="FFFFFF"/>
                </a:solidFill>
                <a:latin typeface="Trebuchet MS" panose="020B0603020202020204" pitchFamily="34" charset="0"/>
              </a:rPr>
              <a:t>~ </a:t>
            </a:r>
            <a:r>
              <a:rPr lang="en-US" sz="3000" b="1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Hobbies</a:t>
            </a:r>
          </a:p>
          <a:p>
            <a:r>
              <a:rPr lang="en-US" b="1" i="0" dirty="0">
                <a:solidFill>
                  <a:srgbClr val="FFFFFF"/>
                </a:solidFill>
                <a:latin typeface="Trebuchet MS" panose="020B0603020202020204" pitchFamily="34" charset="0"/>
              </a:rPr>
              <a:t>	-&gt; </a:t>
            </a:r>
            <a:r>
              <a:rPr lang="en-US" i="0" dirty="0">
                <a:solidFill>
                  <a:srgbClr val="FFFFFF"/>
                </a:solidFill>
                <a:latin typeface="Trebuchet MS" panose="020B0603020202020204" pitchFamily="34" charset="0"/>
              </a:rPr>
              <a:t>Reading books</a:t>
            </a:r>
          </a:p>
          <a:p>
            <a:r>
              <a:rPr lang="en-US" i="0" dirty="0">
                <a:solidFill>
                  <a:srgbClr val="FFFFFF"/>
                </a:solidFill>
                <a:latin typeface="Trebuchet MS" panose="020B0603020202020204" pitchFamily="34" charset="0"/>
              </a:rPr>
              <a:t>	-&gt; Blogging</a:t>
            </a:r>
          </a:p>
          <a:p>
            <a:r>
              <a:rPr lang="en-US" i="0" dirty="0">
                <a:solidFill>
                  <a:srgbClr val="FFFFFF"/>
                </a:solidFill>
                <a:latin typeface="Trebuchet MS" panose="020B0603020202020204" pitchFamily="34" charset="0"/>
              </a:rPr>
              <a:t>	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IMG_20220808_013855 (1)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6810" y="1988185"/>
            <a:ext cx="2292350" cy="269875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Wavy 3D art"/>
          <p:cNvPicPr>
            <a:picLocks noChangeAspect="1"/>
          </p:cNvPicPr>
          <p:nvPr/>
        </p:nvPicPr>
        <p:blipFill rotWithShape="1">
          <a:blip r:embed="rId2"/>
          <a:srcRect t="12634" r="-1" b="14767"/>
          <a:stretch>
            <a:fillRect/>
          </a:stretch>
        </p:blipFill>
        <p:spPr>
          <a:xfrm>
            <a:off x="0" y="10894"/>
            <a:ext cx="12188932" cy="6857990"/>
          </a:xfrm>
          <a:prstGeom prst="rect">
            <a:avLst/>
          </a:prstGeom>
        </p:spPr>
      </p:pic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V="1">
            <a:off x="1524" y="0"/>
            <a:ext cx="12188952" cy="3652125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6382" y="844844"/>
            <a:ext cx="8686796" cy="2334247"/>
          </a:xfrm>
        </p:spPr>
        <p:txBody>
          <a:bodyPr anchor="t">
            <a:normAutofit/>
          </a:bodyPr>
          <a:lstStyle/>
          <a:p>
            <a:pPr algn="ctr"/>
            <a:r>
              <a:rPr lang="en-US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have we done in these 2 months?</a:t>
            </a:r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17870" y="508090"/>
            <a:ext cx="8686800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17870" y="2716754"/>
            <a:ext cx="5058891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sz="2400" b="1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Month</a:t>
            </a:r>
          </a:p>
          <a:p>
            <a:endParaRPr lang="en-US" dirty="0"/>
          </a:p>
          <a:p>
            <a:r>
              <a:rPr lang="en-US" sz="2200" dirty="0">
                <a:solidFill>
                  <a:schemeClr val="bg1"/>
                </a:solidFill>
                <a:latin typeface="Trebuchet MS" panose="020B0603020202020204" pitchFamily="34" charset="0"/>
              </a:rPr>
              <a:t>-&gt;</a:t>
            </a:r>
            <a:r>
              <a:rPr lang="en-US" sz="2200" dirty="0">
                <a:latin typeface="Trebuchet MS" panose="020B0603020202020204" pitchFamily="34" charset="0"/>
              </a:rPr>
              <a:t> </a:t>
            </a:r>
            <a:r>
              <a:rPr lang="en-US" sz="2200" dirty="0">
                <a:solidFill>
                  <a:schemeClr val="accent3">
                    <a:lumMod val="40000"/>
                    <a:lumOff val="60000"/>
                  </a:schemeClr>
                </a:solidFill>
                <a:latin typeface="Trebuchet MS" panose="020B0603020202020204" pitchFamily="34" charset="0"/>
              </a:rPr>
              <a:t>Overview about Energy IP.</a:t>
            </a:r>
          </a:p>
          <a:p>
            <a:r>
              <a:rPr lang="en-US" sz="2200" dirty="0">
                <a:solidFill>
                  <a:schemeClr val="bg1"/>
                </a:solidFill>
                <a:latin typeface="Trebuchet MS" panose="020B0603020202020204" pitchFamily="34" charset="0"/>
              </a:rPr>
              <a:t>-&gt;</a:t>
            </a:r>
            <a:r>
              <a:rPr lang="en-US" sz="2200" dirty="0">
                <a:latin typeface="Trebuchet MS" panose="020B0603020202020204" pitchFamily="34" charset="0"/>
              </a:rPr>
              <a:t> </a:t>
            </a:r>
            <a:r>
              <a:rPr lang="en-US" sz="2200" dirty="0">
                <a:solidFill>
                  <a:schemeClr val="accent3">
                    <a:lumMod val="40000"/>
                    <a:lumOff val="60000"/>
                  </a:schemeClr>
                </a:solidFill>
                <a:latin typeface="Trebuchet MS" panose="020B0603020202020204" pitchFamily="34" charset="0"/>
              </a:rPr>
              <a:t>Strengthen our technical aspects        like: -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3">
                    <a:lumMod val="40000"/>
                    <a:lumOff val="60000"/>
                  </a:schemeClr>
                </a:solidFill>
                <a:latin typeface="Trebuchet MS" panose="020B0603020202020204" pitchFamily="34" charset="0"/>
              </a:rPr>
              <a:t>JAVA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3">
                    <a:lumMod val="40000"/>
                    <a:lumOff val="60000"/>
                  </a:schemeClr>
                </a:solidFill>
                <a:latin typeface="Trebuchet MS" panose="020B0603020202020204" pitchFamily="34" charset="0"/>
              </a:rPr>
              <a:t>OOPS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3">
                    <a:lumMod val="40000"/>
                    <a:lumOff val="60000"/>
                  </a:schemeClr>
                </a:solidFill>
                <a:latin typeface="Trebuchet MS" panose="020B0603020202020204" pitchFamily="34" charset="0"/>
              </a:rPr>
              <a:t>Spring boot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3">
                    <a:lumMod val="40000"/>
                    <a:lumOff val="60000"/>
                  </a:schemeClr>
                </a:solidFill>
                <a:latin typeface="Trebuchet MS" panose="020B0603020202020204" pitchFamily="34" charset="0"/>
              </a:rPr>
              <a:t>Apache camel</a:t>
            </a:r>
          </a:p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18672" y="4716454"/>
            <a:ext cx="42432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2400" b="1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nd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Month</a:t>
            </a:r>
          </a:p>
          <a:p>
            <a:endParaRPr lang="en-US" dirty="0"/>
          </a:p>
          <a:p>
            <a:pPr algn="ctr"/>
            <a:r>
              <a:rPr lang="en-US" sz="2200" dirty="0">
                <a:solidFill>
                  <a:srgbClr val="C00000"/>
                </a:solidFill>
                <a:latin typeface="Trebuchet MS" panose="020B0603020202020204" pitchFamily="34" charset="0"/>
              </a:rPr>
              <a:t>Started working on the project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Wavy 3D art"/>
          <p:cNvPicPr>
            <a:picLocks noChangeAspect="1"/>
          </p:cNvPicPr>
          <p:nvPr/>
        </p:nvPicPr>
        <p:blipFill rotWithShape="1">
          <a:blip r:embed="rId2"/>
          <a:srcRect t="12634" r="-1" b="14767"/>
          <a:stretch>
            <a:fillRect/>
          </a:stretch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文本框 20"/>
          <p:cNvSpPr txBox="1"/>
          <p:nvPr/>
        </p:nvSpPr>
        <p:spPr>
          <a:xfrm>
            <a:off x="553810" y="541000"/>
            <a:ext cx="76461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INTRODUCTION</a:t>
            </a:r>
          </a:p>
          <a:p>
            <a:endParaRPr lang="en-US" altLang="zh-CN" sz="4400" dirty="0">
              <a:gradFill>
                <a:gsLst>
                  <a:gs pos="85000">
                    <a:schemeClr val="accent4"/>
                  </a:gs>
                  <a:gs pos="0">
                    <a:schemeClr val="bg1"/>
                  </a:gs>
                </a:gsLst>
                <a:lin ang="5400000" scaled="0"/>
              </a:gradFill>
              <a:effectLst>
                <a:outerShdw blurRad="215900" sx="102000" sy="102000" algn="ctr" rotWithShape="0">
                  <a:schemeClr val="accent2">
                    <a:alpha val="24000"/>
                  </a:schemeClr>
                </a:outerShdw>
              </a:effectLst>
              <a:latin typeface="+mj-ea"/>
              <a:ea typeface="+mj-ea"/>
            </a:endParaRPr>
          </a:p>
        </p:txBody>
      </p:sp>
      <p:grpSp>
        <p:nvGrpSpPr>
          <p:cNvPr id="7" name="组合 15"/>
          <p:cNvGrpSpPr/>
          <p:nvPr/>
        </p:nvGrpSpPr>
        <p:grpSpPr>
          <a:xfrm flipH="1">
            <a:off x="5965371" y="1466850"/>
            <a:ext cx="6116969" cy="5181600"/>
            <a:chOff x="-1900845" y="-1696244"/>
            <a:chExt cx="4004890" cy="3392488"/>
          </a:xfrm>
        </p:grpSpPr>
        <p:sp>
          <p:nvSpPr>
            <p:cNvPr id="8" name="矩形 77"/>
            <p:cNvSpPr/>
            <p:nvPr/>
          </p:nvSpPr>
          <p:spPr>
            <a:xfrm>
              <a:off x="-1900845" y="-1696244"/>
              <a:ext cx="4004890" cy="3392488"/>
            </a:xfrm>
            <a:custGeom>
              <a:avLst/>
              <a:gdLst>
                <a:gd name="connsiteX0" fmla="*/ 720001 w 4004890"/>
                <a:gd name="connsiteY0" fmla="*/ 0 h 3392488"/>
                <a:gd name="connsiteX1" fmla="*/ 3284570 w 4004890"/>
                <a:gd name="connsiteY1" fmla="*/ 0 h 3392488"/>
                <a:gd name="connsiteX2" fmla="*/ 3987067 w 4004890"/>
                <a:gd name="connsiteY2" fmla="*/ 877791 h 3392488"/>
                <a:gd name="connsiteX3" fmla="*/ 3548511 w 4004890"/>
                <a:gd name="connsiteY3" fmla="*/ 2830279 h 3392488"/>
                <a:gd name="connsiteX4" fmla="*/ 2846014 w 4004890"/>
                <a:gd name="connsiteY4" fmla="*/ 3392488 h 3392488"/>
                <a:gd name="connsiteX5" fmla="*/ 738274 w 4004890"/>
                <a:gd name="connsiteY5" fmla="*/ 3392488 h 3392488"/>
                <a:gd name="connsiteX6" fmla="*/ 18306 w 4004890"/>
                <a:gd name="connsiteY6" fmla="*/ 2679226 h 3392488"/>
                <a:gd name="connsiteX7" fmla="*/ 33 w 4004890"/>
                <a:gd name="connsiteY7" fmla="*/ 726738 h 3392488"/>
                <a:gd name="connsiteX8" fmla="*/ 720001 w 4004890"/>
                <a:gd name="connsiteY8" fmla="*/ 0 h 3392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4890" h="3392488">
                  <a:moveTo>
                    <a:pt x="720001" y="0"/>
                  </a:moveTo>
                  <a:lnTo>
                    <a:pt x="3284570" y="0"/>
                  </a:lnTo>
                  <a:cubicBezTo>
                    <a:pt x="3746096" y="0"/>
                    <a:pt x="4088212" y="427484"/>
                    <a:pt x="3987067" y="877791"/>
                  </a:cubicBezTo>
                  <a:lnTo>
                    <a:pt x="3548511" y="2830279"/>
                  </a:lnTo>
                  <a:cubicBezTo>
                    <a:pt x="3474637" y="3159171"/>
                    <a:pt x="3183101" y="3392488"/>
                    <a:pt x="2846014" y="3392488"/>
                  </a:cubicBezTo>
                  <a:lnTo>
                    <a:pt x="738274" y="3392488"/>
                  </a:lnTo>
                  <a:cubicBezTo>
                    <a:pt x="343110" y="3392488"/>
                    <a:pt x="22004" y="3074373"/>
                    <a:pt x="18306" y="2679226"/>
                  </a:cubicBezTo>
                  <a:lnTo>
                    <a:pt x="33" y="726738"/>
                  </a:lnTo>
                  <a:cubicBezTo>
                    <a:pt x="-3715" y="326305"/>
                    <a:pt x="319551" y="0"/>
                    <a:pt x="720001" y="0"/>
                  </a:cubicBezTo>
                </a:path>
              </a:pathLst>
            </a:custGeom>
            <a:gradFill flip="none" rotWithShape="1">
              <a:gsLst>
                <a:gs pos="0">
                  <a:schemeClr val="accent2">
                    <a:lumMod val="50000"/>
                    <a:lumOff val="50000"/>
                  </a:schemeClr>
                </a:gs>
                <a:gs pos="85000">
                  <a:schemeClr val="accent2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  <a:effectLst>
              <a:outerShdw blurRad="609600" dist="228600" sx="98000" sy="98000" algn="tl" rotWithShape="0">
                <a:schemeClr val="accent2">
                  <a:alpha val="2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矩形 77"/>
            <p:cNvSpPr/>
            <p:nvPr/>
          </p:nvSpPr>
          <p:spPr>
            <a:xfrm>
              <a:off x="-1900845" y="-1696244"/>
              <a:ext cx="4004890" cy="3392488"/>
            </a:xfrm>
            <a:custGeom>
              <a:avLst/>
              <a:gdLst>
                <a:gd name="connsiteX0" fmla="*/ 720001 w 4004890"/>
                <a:gd name="connsiteY0" fmla="*/ 0 h 3392488"/>
                <a:gd name="connsiteX1" fmla="*/ 3284570 w 4004890"/>
                <a:gd name="connsiteY1" fmla="*/ 0 h 3392488"/>
                <a:gd name="connsiteX2" fmla="*/ 3987067 w 4004890"/>
                <a:gd name="connsiteY2" fmla="*/ 877791 h 3392488"/>
                <a:gd name="connsiteX3" fmla="*/ 3548511 w 4004890"/>
                <a:gd name="connsiteY3" fmla="*/ 2830279 h 3392488"/>
                <a:gd name="connsiteX4" fmla="*/ 2846014 w 4004890"/>
                <a:gd name="connsiteY4" fmla="*/ 3392488 h 3392488"/>
                <a:gd name="connsiteX5" fmla="*/ 738274 w 4004890"/>
                <a:gd name="connsiteY5" fmla="*/ 3392488 h 3392488"/>
                <a:gd name="connsiteX6" fmla="*/ 18306 w 4004890"/>
                <a:gd name="connsiteY6" fmla="*/ 2679226 h 3392488"/>
                <a:gd name="connsiteX7" fmla="*/ 33 w 4004890"/>
                <a:gd name="connsiteY7" fmla="*/ 726738 h 3392488"/>
                <a:gd name="connsiteX8" fmla="*/ 720001 w 4004890"/>
                <a:gd name="connsiteY8" fmla="*/ 0 h 3392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4890" h="3392488">
                  <a:moveTo>
                    <a:pt x="720001" y="0"/>
                  </a:moveTo>
                  <a:lnTo>
                    <a:pt x="3284570" y="0"/>
                  </a:lnTo>
                  <a:cubicBezTo>
                    <a:pt x="3746096" y="0"/>
                    <a:pt x="4088212" y="427484"/>
                    <a:pt x="3987067" y="877791"/>
                  </a:cubicBezTo>
                  <a:lnTo>
                    <a:pt x="3548511" y="2830279"/>
                  </a:lnTo>
                  <a:cubicBezTo>
                    <a:pt x="3474637" y="3159171"/>
                    <a:pt x="3183101" y="3392488"/>
                    <a:pt x="2846014" y="3392488"/>
                  </a:cubicBezTo>
                  <a:lnTo>
                    <a:pt x="738274" y="3392488"/>
                  </a:lnTo>
                  <a:cubicBezTo>
                    <a:pt x="343110" y="3392488"/>
                    <a:pt x="22004" y="3074373"/>
                    <a:pt x="18306" y="2679226"/>
                  </a:cubicBezTo>
                  <a:lnTo>
                    <a:pt x="33" y="726738"/>
                  </a:lnTo>
                  <a:cubicBezTo>
                    <a:pt x="-3715" y="326305"/>
                    <a:pt x="319551" y="0"/>
                    <a:pt x="720001" y="0"/>
                  </a:cubicBezTo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84000">
                  <a:schemeClr val="accent2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  <a:effectLst>
              <a:innerShdw blurRad="342900">
                <a:schemeClr val="bg1">
                  <a:alpha val="78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40"/>
          <p:cNvGrpSpPr/>
          <p:nvPr/>
        </p:nvGrpSpPr>
        <p:grpSpPr>
          <a:xfrm>
            <a:off x="660400" y="2324100"/>
            <a:ext cx="7823200" cy="3467100"/>
            <a:chOff x="660400" y="2324100"/>
            <a:chExt cx="7823200" cy="3467100"/>
          </a:xfrm>
        </p:grpSpPr>
        <p:sp>
          <p:nvSpPr>
            <p:cNvPr id="11" name="矩形: 圆角 38"/>
            <p:cNvSpPr/>
            <p:nvPr/>
          </p:nvSpPr>
          <p:spPr>
            <a:xfrm>
              <a:off x="660400" y="2324100"/>
              <a:ext cx="7823200" cy="3467100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50000"/>
                    <a:lumOff val="50000"/>
                  </a:schemeClr>
                </a:gs>
                <a:gs pos="85000">
                  <a:schemeClr val="accen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673100" dist="254000" sx="104000" sy="104000" algn="tl" rotWithShape="0">
                <a:schemeClr val="accent2">
                  <a:alpha val="2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矩形: 圆角 39"/>
            <p:cNvSpPr/>
            <p:nvPr/>
          </p:nvSpPr>
          <p:spPr>
            <a:xfrm>
              <a:off x="660400" y="2324100"/>
              <a:ext cx="7823200" cy="3467100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alpha val="79000"/>
                  </a:schemeClr>
                </a:gs>
                <a:gs pos="84000">
                  <a:schemeClr val="accent4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698500">
                <a:schemeClr val="bg1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3" name="图片 42" descr="卡通人物&#10;&#10;低可信度描述已自动生成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965371" y="1596571"/>
            <a:ext cx="4639129" cy="4639129"/>
          </a:xfrm>
          <a:prstGeom prst="rect">
            <a:avLst/>
          </a:prstGeom>
          <a:effectLst>
            <a:outerShdw blurRad="317500" dist="381000" dir="2700000" algn="tl" rotWithShape="0">
              <a:schemeClr val="accent3">
                <a:lumMod val="50000"/>
                <a:alpha val="30000"/>
              </a:schemeClr>
            </a:outerShdw>
          </a:effectLst>
        </p:spPr>
      </p:pic>
      <p:sp>
        <p:nvSpPr>
          <p:cNvPr id="14" name="文本框 49"/>
          <p:cNvSpPr txBox="1"/>
          <p:nvPr/>
        </p:nvSpPr>
        <p:spPr>
          <a:xfrm>
            <a:off x="1064098" y="2573770"/>
            <a:ext cx="4697412" cy="938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>
                <a:gradFill>
                  <a:gsLst>
                    <a:gs pos="97000">
                      <a:schemeClr val="accent3">
                        <a:lumMod val="50000"/>
                      </a:schemeClr>
                    </a:gs>
                    <a:gs pos="0">
                      <a:schemeClr val="accent3"/>
                    </a:gs>
                  </a:gsLst>
                  <a:lin ang="2700000" scaled="1"/>
                </a:gradFill>
                <a:latin typeface="Trebuchet MS" panose="020B0603020202020204" pitchFamily="34" charset="0"/>
                <a:cs typeface="Times New Roman" panose="02020603050405020304" pitchFamily="18" charset="0"/>
              </a:rPr>
              <a:t>Project Name: </a:t>
            </a:r>
            <a:r>
              <a:rPr lang="en-US" altLang="zh-CN" sz="2400" b="1" dirty="0">
                <a:gradFill>
                  <a:gsLst>
                    <a:gs pos="97000">
                      <a:schemeClr val="accent3">
                        <a:lumMod val="50000"/>
                      </a:schemeClr>
                    </a:gs>
                    <a:gs pos="0">
                      <a:schemeClr val="accent3"/>
                    </a:gs>
                  </a:gsLst>
                  <a:lin ang="2700000" scaled="1"/>
                </a:gradFill>
                <a:latin typeface="Trebuchet MS" panose="020B0603020202020204" pitchFamily="34" charset="0"/>
                <a:cs typeface="Times New Roman" panose="02020603050405020304" pitchFamily="18" charset="0"/>
              </a:rPr>
              <a:t>Non-Technical Losses   		Analytics project</a:t>
            </a:r>
            <a:endParaRPr lang="en-US" altLang="zh-CN" sz="1600" b="1" dirty="0">
              <a:gradFill>
                <a:gsLst>
                  <a:gs pos="97000">
                    <a:schemeClr val="accent3">
                      <a:lumMod val="50000"/>
                    </a:schemeClr>
                  </a:gs>
                  <a:gs pos="0">
                    <a:schemeClr val="accent3"/>
                  </a:gs>
                </a:gsLst>
                <a:lin ang="2700000" scaled="1"/>
              </a:gradFill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文本框 50"/>
          <p:cNvSpPr txBox="1"/>
          <p:nvPr/>
        </p:nvSpPr>
        <p:spPr>
          <a:xfrm>
            <a:off x="984059" y="3633443"/>
            <a:ext cx="6785610" cy="17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gradFill>
                  <a:gsLst>
                    <a:gs pos="97000">
                      <a:schemeClr val="accent3">
                        <a:lumMod val="50000"/>
                      </a:schemeClr>
                    </a:gs>
                    <a:gs pos="0">
                      <a:schemeClr val="accent3"/>
                    </a:gs>
                  </a:gsLst>
                  <a:lin ang="2700000" scaled="1"/>
                </a:gradFill>
                <a:latin typeface="Trebuchet MS" panose="020B0603020202020204" pitchFamily="34" charset="0"/>
                <a:cs typeface="Times New Roman" panose="02020603050405020304" pitchFamily="18" charset="0"/>
              </a:rPr>
              <a:t>~ Aims to leverage 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gradFill>
                  <a:gsLst>
                    <a:gs pos="97000">
                      <a:schemeClr val="accent3">
                        <a:lumMod val="50000"/>
                      </a:schemeClr>
                    </a:gs>
                    <a:gs pos="0">
                      <a:schemeClr val="accent3"/>
                    </a:gs>
                  </a:gsLst>
                  <a:lin ang="2700000" scaled="1"/>
                </a:gradFill>
                <a:latin typeface="Trebuchet MS" panose="020B0603020202020204" pitchFamily="34" charset="0"/>
                <a:cs typeface="Times New Roman" panose="02020603050405020304" pitchFamily="18" charset="0"/>
              </a:rPr>
              <a:t>	advanced data analytics, 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gradFill>
                  <a:gsLst>
                    <a:gs pos="97000">
                      <a:schemeClr val="accent3">
                        <a:lumMod val="50000"/>
                      </a:schemeClr>
                    </a:gs>
                    <a:gs pos="0">
                      <a:schemeClr val="accent3"/>
                    </a:gs>
                  </a:gsLst>
                  <a:lin ang="2700000" scaled="1"/>
                </a:gradFill>
                <a:latin typeface="Trebuchet MS" panose="020B0603020202020204" pitchFamily="34" charset="0"/>
                <a:cs typeface="Times New Roman" panose="02020603050405020304" pitchFamily="18" charset="0"/>
              </a:rPr>
              <a:t>	machine learning techniques, and 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gradFill>
                  <a:gsLst>
                    <a:gs pos="97000">
                      <a:schemeClr val="accent3">
                        <a:lumMod val="50000"/>
                      </a:schemeClr>
                    </a:gs>
                    <a:gs pos="0">
                      <a:schemeClr val="accent3"/>
                    </a:gs>
                  </a:gsLst>
                  <a:lin ang="2700000" scaled="1"/>
                </a:gradFill>
                <a:latin typeface="Trebuchet MS" panose="020B0603020202020204" pitchFamily="34" charset="0"/>
                <a:cs typeface="Times New Roman" panose="02020603050405020304" pitchFamily="18" charset="0"/>
              </a:rPr>
              <a:t>	statistical modeling 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gradFill>
                  <a:gsLst>
                    <a:gs pos="97000">
                      <a:schemeClr val="accent3">
                        <a:lumMod val="50000"/>
                      </a:schemeClr>
                    </a:gs>
                    <a:gs pos="0">
                      <a:schemeClr val="accent3"/>
                    </a:gs>
                  </a:gsLst>
                  <a:lin ang="2700000" scaled="1"/>
                </a:gradFill>
                <a:latin typeface="Trebuchet MS" panose="020B0603020202020204" pitchFamily="34" charset="0"/>
                <a:cs typeface="Times New Roman" panose="02020603050405020304" pitchFamily="18" charset="0"/>
              </a:rPr>
              <a:t>to analyze vast amounts of data collected from various sources.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Wavy 3D art"/>
          <p:cNvPicPr>
            <a:picLocks noChangeAspect="1"/>
          </p:cNvPicPr>
          <p:nvPr/>
        </p:nvPicPr>
        <p:blipFill rotWithShape="1">
          <a:blip r:embed="rId2"/>
          <a:srcRect t="12634" r="-1" b="14767"/>
          <a:stretch>
            <a:fillRect/>
          </a:stretch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157" y="698658"/>
            <a:ext cx="8476180" cy="2843357"/>
          </a:xfrm>
        </p:spPr>
        <p:txBody>
          <a:bodyPr anchor="t">
            <a:normAutofit/>
          </a:bodyPr>
          <a:lstStyle/>
          <a:p>
            <a:r>
              <a:rPr lang="en-US" altLang="zh-CN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PROJECT </a:t>
            </a:r>
            <a:r>
              <a:rPr lang="en-US" altLang="zh-CN" i="1" dirty="0">
                <a:solidFill>
                  <a:schemeClr val="bg1"/>
                </a:solidFill>
                <a:effectLst>
                  <a:outerShdw blurRad="215900" sx="102000" sy="102000" algn="ctr" rotWithShape="0">
                    <a:schemeClr val="accent2">
                      <a:alpha val="24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									</a:t>
            </a:r>
            <a:r>
              <a:rPr lang="en-US" altLang="zh-CN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DESCRIPTION</a:t>
            </a:r>
          </a:p>
        </p:txBody>
      </p:sp>
      <p:pic>
        <p:nvPicPr>
          <p:cNvPr id="6" name="Picture 5" descr="image-removebg-previe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5225" y="5724525"/>
            <a:ext cx="2156460" cy="11334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Wavy 3D art"/>
          <p:cNvPicPr>
            <a:picLocks noChangeAspect="1"/>
          </p:cNvPicPr>
          <p:nvPr/>
        </p:nvPicPr>
        <p:blipFill rotWithShape="1">
          <a:blip r:embed="rId2"/>
          <a:srcRect t="12634" r="-1" b="14767"/>
          <a:stretch>
            <a:fillRect/>
          </a:stretch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文本框 26"/>
          <p:cNvSpPr txBox="1"/>
          <p:nvPr/>
        </p:nvSpPr>
        <p:spPr>
          <a:xfrm>
            <a:off x="3484636" y="374547"/>
            <a:ext cx="52196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CONTENTS</a:t>
            </a:r>
          </a:p>
        </p:txBody>
      </p:sp>
      <p:pic>
        <p:nvPicPr>
          <p:cNvPr id="6" name="图片 5" descr="徽标&#10;&#10;描述已自动生成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9254142" y="-519430"/>
            <a:ext cx="3170903" cy="3170903"/>
          </a:xfrm>
          <a:prstGeom prst="rect">
            <a:avLst/>
          </a:prstGeom>
          <a:effectLst>
            <a:outerShdw blurRad="279400" dist="127000" dir="2700000" algn="tl" rotWithShape="0">
              <a:schemeClr val="accent1">
                <a:lumMod val="90000"/>
                <a:lumOff val="10000"/>
                <a:alpha val="50000"/>
              </a:schemeClr>
            </a:outerShdw>
          </a:effectLst>
        </p:spPr>
      </p:pic>
      <p:grpSp>
        <p:nvGrpSpPr>
          <p:cNvPr id="7198" name="组合 7197"/>
          <p:cNvGrpSpPr/>
          <p:nvPr/>
        </p:nvGrpSpPr>
        <p:grpSpPr>
          <a:xfrm>
            <a:off x="1318560" y="1739255"/>
            <a:ext cx="2755451" cy="5118735"/>
            <a:chOff x="2034540" y="2415903"/>
            <a:chExt cx="2445596" cy="5118521"/>
          </a:xfrm>
        </p:grpSpPr>
        <p:grpSp>
          <p:nvGrpSpPr>
            <p:cNvPr id="7182" name="组合 7181"/>
            <p:cNvGrpSpPr/>
            <p:nvPr/>
          </p:nvGrpSpPr>
          <p:grpSpPr>
            <a:xfrm>
              <a:off x="2034540" y="2415903"/>
              <a:ext cx="2418942" cy="5118521"/>
              <a:chOff x="-2037986" y="2936603"/>
              <a:chExt cx="2300468" cy="5118521"/>
            </a:xfrm>
          </p:grpSpPr>
          <p:sp>
            <p:nvSpPr>
              <p:cNvPr id="7180" name="Freeform 7178"/>
              <p:cNvSpPr/>
              <p:nvPr/>
            </p:nvSpPr>
            <p:spPr>
              <a:xfrm>
                <a:off x="-2037986" y="2936603"/>
                <a:ext cx="2300468" cy="5118521"/>
              </a:xfrm>
              <a:custGeom>
                <a:avLst/>
                <a:gdLst>
                  <a:gd name="connsiteX0" fmla="*/ 360000 w 2300468"/>
                  <a:gd name="connsiteY0" fmla="*/ 0 h 5118521"/>
                  <a:gd name="connsiteX1" fmla="*/ 1532721 w 2300468"/>
                  <a:gd name="connsiteY1" fmla="*/ 0 h 5118521"/>
                  <a:gd name="connsiteX2" fmla="*/ 1891185 w 2300468"/>
                  <a:gd name="connsiteY2" fmla="*/ 326773 h 5118521"/>
                  <a:gd name="connsiteX3" fmla="*/ 2298900 w 2300468"/>
                  <a:gd name="connsiteY3" fmla="*/ 4725294 h 5118521"/>
                  <a:gd name="connsiteX4" fmla="*/ 1938675 w 2300468"/>
                  <a:gd name="connsiteY4" fmla="*/ 5118517 h 5118521"/>
                  <a:gd name="connsiteX5" fmla="*/ 358238 w 2300468"/>
                  <a:gd name="connsiteY5" fmla="*/ 5110783 h 5118521"/>
                  <a:gd name="connsiteX6" fmla="*/ 0 w 2300468"/>
                  <a:gd name="connsiteY6" fmla="*/ 4750787 h 5118521"/>
                  <a:gd name="connsiteX7" fmla="*/ 0 w 2300468"/>
                  <a:gd name="connsiteY7" fmla="*/ 360000 h 5118521"/>
                  <a:gd name="connsiteX8" fmla="*/ 360000 w 2300468"/>
                  <a:gd name="connsiteY8" fmla="*/ 0 h 5118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0468" h="5118521">
                    <a:moveTo>
                      <a:pt x="360000" y="0"/>
                    </a:moveTo>
                    <a:lnTo>
                      <a:pt x="1532721" y="0"/>
                    </a:lnTo>
                    <a:cubicBezTo>
                      <a:pt x="1718796" y="0"/>
                      <a:pt x="1874010" y="141492"/>
                      <a:pt x="1891185" y="326773"/>
                    </a:cubicBezTo>
                    <a:lnTo>
                      <a:pt x="2298900" y="4725294"/>
                    </a:lnTo>
                    <a:cubicBezTo>
                      <a:pt x="2318533" y="4937102"/>
                      <a:pt x="2151389" y="5119558"/>
                      <a:pt x="1938675" y="5118517"/>
                    </a:cubicBezTo>
                    <a:lnTo>
                      <a:pt x="358238" y="5110783"/>
                    </a:lnTo>
                    <a:cubicBezTo>
                      <a:pt x="160132" y="5109813"/>
                      <a:pt x="0" y="4948895"/>
                      <a:pt x="0" y="4750787"/>
                    </a:cubicBezTo>
                    <a:lnTo>
                      <a:pt x="0" y="360000"/>
                    </a:lnTo>
                    <a:cubicBezTo>
                      <a:pt x="0" y="161280"/>
                      <a:pt x="161280" y="0"/>
                      <a:pt x="360000" y="0"/>
                    </a:cubicBezTo>
                  </a:path>
                </a:pathLst>
              </a:custGeom>
              <a:gradFill flip="none" rotWithShape="1">
                <a:gsLst>
                  <a:gs pos="0">
                    <a:schemeClr val="accent4"/>
                  </a:gs>
                  <a:gs pos="84000">
                    <a:schemeClr val="accent2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  <a:effectLst>
                <a:outerShdw blurRad="609600" dist="228600" sx="98000" sy="98000" algn="tl" rotWithShape="0">
                  <a:schemeClr val="accent2">
                    <a:alpha val="28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Freeform 7178"/>
              <p:cNvSpPr/>
              <p:nvPr/>
            </p:nvSpPr>
            <p:spPr>
              <a:xfrm>
                <a:off x="-2037986" y="2936603"/>
                <a:ext cx="2300468" cy="5118521"/>
              </a:xfrm>
              <a:custGeom>
                <a:avLst/>
                <a:gdLst>
                  <a:gd name="connsiteX0" fmla="*/ 360000 w 2300468"/>
                  <a:gd name="connsiteY0" fmla="*/ 0 h 5118521"/>
                  <a:gd name="connsiteX1" fmla="*/ 1532721 w 2300468"/>
                  <a:gd name="connsiteY1" fmla="*/ 0 h 5118521"/>
                  <a:gd name="connsiteX2" fmla="*/ 1891185 w 2300468"/>
                  <a:gd name="connsiteY2" fmla="*/ 326773 h 5118521"/>
                  <a:gd name="connsiteX3" fmla="*/ 2298900 w 2300468"/>
                  <a:gd name="connsiteY3" fmla="*/ 4725294 h 5118521"/>
                  <a:gd name="connsiteX4" fmla="*/ 1938675 w 2300468"/>
                  <a:gd name="connsiteY4" fmla="*/ 5118517 h 5118521"/>
                  <a:gd name="connsiteX5" fmla="*/ 358238 w 2300468"/>
                  <a:gd name="connsiteY5" fmla="*/ 5110783 h 5118521"/>
                  <a:gd name="connsiteX6" fmla="*/ 0 w 2300468"/>
                  <a:gd name="connsiteY6" fmla="*/ 4750787 h 5118521"/>
                  <a:gd name="connsiteX7" fmla="*/ 0 w 2300468"/>
                  <a:gd name="connsiteY7" fmla="*/ 360000 h 5118521"/>
                  <a:gd name="connsiteX8" fmla="*/ 360000 w 2300468"/>
                  <a:gd name="connsiteY8" fmla="*/ 0 h 5118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0468" h="5118521">
                    <a:moveTo>
                      <a:pt x="360000" y="0"/>
                    </a:moveTo>
                    <a:lnTo>
                      <a:pt x="1532721" y="0"/>
                    </a:lnTo>
                    <a:cubicBezTo>
                      <a:pt x="1718796" y="0"/>
                      <a:pt x="1874010" y="141492"/>
                      <a:pt x="1891185" y="326773"/>
                    </a:cubicBezTo>
                    <a:lnTo>
                      <a:pt x="2298900" y="4725294"/>
                    </a:lnTo>
                    <a:cubicBezTo>
                      <a:pt x="2318533" y="4937102"/>
                      <a:pt x="2151389" y="5119558"/>
                      <a:pt x="1938675" y="5118517"/>
                    </a:cubicBezTo>
                    <a:lnTo>
                      <a:pt x="358238" y="5110783"/>
                    </a:lnTo>
                    <a:cubicBezTo>
                      <a:pt x="160132" y="5109813"/>
                      <a:pt x="0" y="4948895"/>
                      <a:pt x="0" y="4750787"/>
                    </a:cubicBezTo>
                    <a:lnTo>
                      <a:pt x="0" y="360000"/>
                    </a:lnTo>
                    <a:cubicBezTo>
                      <a:pt x="0" y="161280"/>
                      <a:pt x="161280" y="0"/>
                      <a:pt x="360000" y="0"/>
                    </a:cubicBezTo>
                  </a:path>
                </a:pathLst>
              </a:custGeom>
              <a:gradFill flip="none" rotWithShape="1">
                <a:gsLst>
                  <a:gs pos="0">
                    <a:schemeClr val="accent4"/>
                  </a:gs>
                  <a:gs pos="84000">
                    <a:schemeClr val="accent2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  <a:effectLst>
                <a:innerShdw blurRad="698500">
                  <a:schemeClr val="bg1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7" name="文本框 36"/>
            <p:cNvSpPr txBox="1"/>
            <p:nvPr/>
          </p:nvSpPr>
          <p:spPr>
            <a:xfrm>
              <a:off x="2243626" y="5268901"/>
              <a:ext cx="2236510" cy="2214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800" dirty="0">
                  <a:solidFill>
                    <a:schemeClr val="bg1">
                      <a:alpha val="40000"/>
                    </a:schemeClr>
                  </a:solidFill>
                  <a:latin typeface="+mj-ea"/>
                  <a:ea typeface="+mj-ea"/>
                </a:rPr>
                <a:t>01</a:t>
              </a:r>
              <a:endParaRPr lang="zh-CN" altLang="en-US" sz="13800" dirty="0">
                <a:solidFill>
                  <a:schemeClr val="bg1">
                    <a:alpha val="40000"/>
                  </a:schemeClr>
                </a:solidFill>
                <a:latin typeface="+mj-ea"/>
                <a:ea typeface="+mj-ea"/>
              </a:endParaRP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2133358" y="2942254"/>
              <a:ext cx="2314501" cy="1346953"/>
              <a:chOff x="2133358" y="2942254"/>
              <a:chExt cx="2314501" cy="1346953"/>
            </a:xfrm>
          </p:grpSpPr>
          <p:sp>
            <p:nvSpPr>
              <p:cNvPr id="34" name="文本框 33"/>
              <p:cNvSpPr txBox="1"/>
              <p:nvPr/>
            </p:nvSpPr>
            <p:spPr>
              <a:xfrm>
                <a:off x="2274888" y="3928610"/>
                <a:ext cx="1828316" cy="3605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endParaRPr lang="en-US" altLang="zh-CN" sz="1600" dirty="0">
                  <a:gradFill>
                    <a:gsLst>
                      <a:gs pos="97000">
                        <a:schemeClr val="accent3">
                          <a:lumMod val="50000"/>
                        </a:schemeClr>
                      </a:gs>
                      <a:gs pos="0">
                        <a:schemeClr val="accent3"/>
                      </a:gs>
                    </a:gsLst>
                    <a:lin ang="2700000" scaled="1"/>
                  </a:gradFill>
                  <a:latin typeface="+mn-ea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9" name="组合 38"/>
              <p:cNvGrpSpPr/>
              <p:nvPr/>
            </p:nvGrpSpPr>
            <p:grpSpPr>
              <a:xfrm>
                <a:off x="2133358" y="2942254"/>
                <a:ext cx="2314501" cy="996253"/>
                <a:chOff x="2179078" y="2942254"/>
                <a:chExt cx="2314501" cy="996253"/>
              </a:xfrm>
            </p:grpSpPr>
            <p:sp>
              <p:nvSpPr>
                <p:cNvPr id="33" name="文本框 32"/>
                <p:cNvSpPr txBox="1"/>
                <p:nvPr/>
              </p:nvSpPr>
              <p:spPr>
                <a:xfrm>
                  <a:off x="2179078" y="2942254"/>
                  <a:ext cx="1862675" cy="4953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en-US" altLang="zh-CN" sz="2400" b="1" dirty="0">
                      <a:solidFill>
                        <a:srgbClr val="00B0F0"/>
                      </a:solidFill>
                      <a:effectLst/>
                      <a:latin typeface="Trebuchet MS" panose="020B0603020202020204" pitchFamily="34" charset="0"/>
                      <a:ea typeface="+mj-ea"/>
                      <a:cs typeface="Microsoft YaHei" panose="020B0503020204020204" charset="-122"/>
                    </a:rPr>
                    <a:t>PROJECT</a:t>
                  </a:r>
                </a:p>
              </p:txBody>
            </p:sp>
            <p:sp>
              <p:nvSpPr>
                <p:cNvPr id="38" name="文本框 37"/>
                <p:cNvSpPr txBox="1"/>
                <p:nvPr/>
              </p:nvSpPr>
              <p:spPr>
                <a:xfrm>
                  <a:off x="2630904" y="3443136"/>
                  <a:ext cx="1862675" cy="4953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en-US" altLang="zh-CN" sz="2400" b="1" dirty="0">
                      <a:solidFill>
                        <a:srgbClr val="00B0F0"/>
                      </a:solidFill>
                      <a:latin typeface="Trebuchet MS" panose="020B0603020202020204" pitchFamily="34" charset="0"/>
                      <a:ea typeface="+mj-ea"/>
                      <a:cs typeface="Microsoft YaHei" panose="020B0503020204020204" charset="-122"/>
                    </a:rPr>
                    <a:t>OVERVIEW</a:t>
                  </a:r>
                  <a:endParaRPr lang="en-US" altLang="zh-CN" sz="2400" b="1" dirty="0">
                    <a:solidFill>
                      <a:srgbClr val="00B0F0"/>
                    </a:solidFill>
                    <a:effectLst/>
                    <a:latin typeface="Trebuchet MS" panose="020B0603020202020204" pitchFamily="34" charset="0"/>
                    <a:ea typeface="+mj-ea"/>
                    <a:cs typeface="Microsoft YaHei" panose="020B0503020204020204" charset="-122"/>
                  </a:endParaRPr>
                </a:p>
              </p:txBody>
            </p:sp>
          </p:grpSp>
        </p:grpSp>
      </p:grpSp>
      <p:grpSp>
        <p:nvGrpSpPr>
          <p:cNvPr id="7199" name="组合 7198"/>
          <p:cNvGrpSpPr/>
          <p:nvPr/>
        </p:nvGrpSpPr>
        <p:grpSpPr>
          <a:xfrm>
            <a:off x="4722835" y="2601881"/>
            <a:ext cx="3053370" cy="4256109"/>
            <a:chOff x="4264822" y="2964544"/>
            <a:chExt cx="2786328" cy="5118521"/>
          </a:xfrm>
        </p:grpSpPr>
        <p:sp>
          <p:nvSpPr>
            <p:cNvPr id="7184" name="Freeform 7178"/>
            <p:cNvSpPr/>
            <p:nvPr/>
          </p:nvSpPr>
          <p:spPr>
            <a:xfrm flipH="1" flipV="1">
              <a:off x="4264822" y="2964544"/>
              <a:ext cx="2418942" cy="5118521"/>
            </a:xfrm>
            <a:custGeom>
              <a:avLst/>
              <a:gdLst>
                <a:gd name="connsiteX0" fmla="*/ 360000 w 2300468"/>
                <a:gd name="connsiteY0" fmla="*/ 0 h 5118521"/>
                <a:gd name="connsiteX1" fmla="*/ 1532721 w 2300468"/>
                <a:gd name="connsiteY1" fmla="*/ 0 h 5118521"/>
                <a:gd name="connsiteX2" fmla="*/ 1891185 w 2300468"/>
                <a:gd name="connsiteY2" fmla="*/ 326773 h 5118521"/>
                <a:gd name="connsiteX3" fmla="*/ 2298900 w 2300468"/>
                <a:gd name="connsiteY3" fmla="*/ 4725294 h 5118521"/>
                <a:gd name="connsiteX4" fmla="*/ 1938675 w 2300468"/>
                <a:gd name="connsiteY4" fmla="*/ 5118517 h 5118521"/>
                <a:gd name="connsiteX5" fmla="*/ 358238 w 2300468"/>
                <a:gd name="connsiteY5" fmla="*/ 5110783 h 5118521"/>
                <a:gd name="connsiteX6" fmla="*/ 0 w 2300468"/>
                <a:gd name="connsiteY6" fmla="*/ 4750787 h 5118521"/>
                <a:gd name="connsiteX7" fmla="*/ 0 w 2300468"/>
                <a:gd name="connsiteY7" fmla="*/ 360000 h 5118521"/>
                <a:gd name="connsiteX8" fmla="*/ 360000 w 2300468"/>
                <a:gd name="connsiteY8" fmla="*/ 0 h 5118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0468" h="5118521">
                  <a:moveTo>
                    <a:pt x="360000" y="0"/>
                  </a:moveTo>
                  <a:lnTo>
                    <a:pt x="1532721" y="0"/>
                  </a:lnTo>
                  <a:cubicBezTo>
                    <a:pt x="1718796" y="0"/>
                    <a:pt x="1874010" y="141492"/>
                    <a:pt x="1891185" y="326773"/>
                  </a:cubicBezTo>
                  <a:lnTo>
                    <a:pt x="2298900" y="4725294"/>
                  </a:lnTo>
                  <a:cubicBezTo>
                    <a:pt x="2318533" y="4937102"/>
                    <a:pt x="2151389" y="5119558"/>
                    <a:pt x="1938675" y="5118517"/>
                  </a:cubicBezTo>
                  <a:lnTo>
                    <a:pt x="358238" y="5110783"/>
                  </a:lnTo>
                  <a:cubicBezTo>
                    <a:pt x="160132" y="5109813"/>
                    <a:pt x="0" y="4948895"/>
                    <a:pt x="0" y="4750787"/>
                  </a:cubicBezTo>
                  <a:lnTo>
                    <a:pt x="0" y="360000"/>
                  </a:lnTo>
                  <a:cubicBezTo>
                    <a:pt x="0" y="161280"/>
                    <a:pt x="161280" y="0"/>
                    <a:pt x="360000" y="0"/>
                  </a:cubicBezTo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84000">
                  <a:schemeClr val="accent2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609600" dist="228600" sx="98000" sy="98000" algn="tl" rotWithShape="0">
                <a:schemeClr val="accent2">
                  <a:alpha val="2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4633576" y="5582814"/>
              <a:ext cx="2236510" cy="2214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800" dirty="0">
                  <a:solidFill>
                    <a:schemeClr val="bg1">
                      <a:alpha val="40000"/>
                    </a:schemeClr>
                  </a:solidFill>
                  <a:latin typeface="+mj-ea"/>
                  <a:ea typeface="+mj-ea"/>
                </a:rPr>
                <a:t>02</a:t>
              </a:r>
              <a:endParaRPr lang="zh-CN" altLang="en-US" sz="13800" dirty="0">
                <a:solidFill>
                  <a:schemeClr val="bg1">
                    <a:alpha val="40000"/>
                  </a:schemeClr>
                </a:solidFill>
                <a:latin typeface="+mj-ea"/>
                <a:ea typeface="+mj-ea"/>
              </a:endParaRPr>
            </a:p>
          </p:txBody>
        </p:sp>
        <p:grpSp>
          <p:nvGrpSpPr>
            <p:cNvPr id="59" name="组合 58"/>
            <p:cNvGrpSpPr/>
            <p:nvPr/>
          </p:nvGrpSpPr>
          <p:grpSpPr>
            <a:xfrm>
              <a:off x="4432238" y="3295907"/>
              <a:ext cx="2618912" cy="1542334"/>
              <a:chOff x="4392868" y="3204073"/>
              <a:chExt cx="2618912" cy="1542334"/>
            </a:xfrm>
          </p:grpSpPr>
          <p:sp>
            <p:nvSpPr>
              <p:cNvPr id="40" name="文本框 39"/>
              <p:cNvSpPr txBox="1"/>
              <p:nvPr/>
            </p:nvSpPr>
            <p:spPr>
              <a:xfrm>
                <a:off x="4664358" y="4385810"/>
                <a:ext cx="1828316" cy="3605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endParaRPr lang="en-US" altLang="zh-CN" sz="1600" dirty="0">
                  <a:gradFill>
                    <a:gsLst>
                      <a:gs pos="97000">
                        <a:schemeClr val="accent3">
                          <a:lumMod val="50000"/>
                        </a:schemeClr>
                      </a:gs>
                      <a:gs pos="0">
                        <a:schemeClr val="accent3"/>
                      </a:gs>
                    </a:gsLst>
                    <a:lin ang="2700000" scaled="1"/>
                  </a:gradFill>
                  <a:latin typeface="+mn-ea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2" name="组合 41"/>
              <p:cNvGrpSpPr/>
              <p:nvPr/>
            </p:nvGrpSpPr>
            <p:grpSpPr>
              <a:xfrm>
                <a:off x="4392868" y="3204073"/>
                <a:ext cx="2618912" cy="1145471"/>
                <a:chOff x="2049118" y="2746873"/>
                <a:chExt cx="2618912" cy="1145471"/>
              </a:xfrm>
            </p:grpSpPr>
            <p:sp>
              <p:nvSpPr>
                <p:cNvPr id="43" name="文本框 42"/>
                <p:cNvSpPr txBox="1"/>
                <p:nvPr/>
              </p:nvSpPr>
              <p:spPr>
                <a:xfrm>
                  <a:off x="2049118" y="2746873"/>
                  <a:ext cx="1862675" cy="5950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en-US" altLang="zh-CN" sz="2400" b="1" dirty="0">
                      <a:solidFill>
                        <a:srgbClr val="00B0F0"/>
                      </a:solidFill>
                      <a:effectLst/>
                      <a:latin typeface="Trebuchet MS" panose="020B0603020202020204" pitchFamily="34" charset="0"/>
                      <a:ea typeface="+mj-ea"/>
                      <a:cs typeface="Microsoft YaHei" panose="020B0503020204020204" charset="-122"/>
                    </a:rPr>
                    <a:t>PROJECT</a:t>
                  </a:r>
                </a:p>
              </p:txBody>
            </p:sp>
            <p:sp>
              <p:nvSpPr>
                <p:cNvPr id="44" name="文本框 43"/>
                <p:cNvSpPr txBox="1"/>
                <p:nvPr/>
              </p:nvSpPr>
              <p:spPr>
                <a:xfrm>
                  <a:off x="2703085" y="3296571"/>
                  <a:ext cx="1964945" cy="5957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en-US" altLang="zh-CN" sz="2400" b="1" dirty="0">
                      <a:solidFill>
                        <a:srgbClr val="00B0F0"/>
                      </a:solidFill>
                      <a:effectLst/>
                      <a:latin typeface="Trebuchet MS" panose="020B0603020202020204" pitchFamily="34" charset="0"/>
                      <a:ea typeface="+mj-ea"/>
                      <a:cs typeface="Microsoft YaHei" panose="020B0503020204020204" charset="-122"/>
                    </a:rPr>
                    <a:t>CONTENT</a:t>
                  </a:r>
                </a:p>
              </p:txBody>
            </p:sp>
          </p:grpSp>
        </p:grpSp>
      </p:grpSp>
      <p:grpSp>
        <p:nvGrpSpPr>
          <p:cNvPr id="7201" name="组合 7200"/>
          <p:cNvGrpSpPr/>
          <p:nvPr/>
        </p:nvGrpSpPr>
        <p:grpSpPr>
          <a:xfrm>
            <a:off x="8413125" y="3632199"/>
            <a:ext cx="3842930" cy="3645113"/>
            <a:chOff x="9099958" y="4061822"/>
            <a:chExt cx="3842930" cy="5809187"/>
          </a:xfrm>
        </p:grpSpPr>
        <p:sp>
          <p:nvSpPr>
            <p:cNvPr id="7190" name="Freeform 7178"/>
            <p:cNvSpPr/>
            <p:nvPr/>
          </p:nvSpPr>
          <p:spPr>
            <a:xfrm flipH="1" flipV="1">
              <a:off x="9099958" y="4061822"/>
              <a:ext cx="2418942" cy="5118522"/>
            </a:xfrm>
            <a:custGeom>
              <a:avLst/>
              <a:gdLst>
                <a:gd name="connsiteX0" fmla="*/ 360000 w 2300468"/>
                <a:gd name="connsiteY0" fmla="*/ 0 h 5118521"/>
                <a:gd name="connsiteX1" fmla="*/ 1532721 w 2300468"/>
                <a:gd name="connsiteY1" fmla="*/ 0 h 5118521"/>
                <a:gd name="connsiteX2" fmla="*/ 1891185 w 2300468"/>
                <a:gd name="connsiteY2" fmla="*/ 326773 h 5118521"/>
                <a:gd name="connsiteX3" fmla="*/ 2298900 w 2300468"/>
                <a:gd name="connsiteY3" fmla="*/ 4725294 h 5118521"/>
                <a:gd name="connsiteX4" fmla="*/ 1938675 w 2300468"/>
                <a:gd name="connsiteY4" fmla="*/ 5118517 h 5118521"/>
                <a:gd name="connsiteX5" fmla="*/ 358238 w 2300468"/>
                <a:gd name="connsiteY5" fmla="*/ 5110783 h 5118521"/>
                <a:gd name="connsiteX6" fmla="*/ 0 w 2300468"/>
                <a:gd name="connsiteY6" fmla="*/ 4750787 h 5118521"/>
                <a:gd name="connsiteX7" fmla="*/ 0 w 2300468"/>
                <a:gd name="connsiteY7" fmla="*/ 360000 h 5118521"/>
                <a:gd name="connsiteX8" fmla="*/ 360000 w 2300468"/>
                <a:gd name="connsiteY8" fmla="*/ 0 h 5118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0468" h="5118521">
                  <a:moveTo>
                    <a:pt x="360000" y="0"/>
                  </a:moveTo>
                  <a:lnTo>
                    <a:pt x="1532721" y="0"/>
                  </a:lnTo>
                  <a:cubicBezTo>
                    <a:pt x="1718796" y="0"/>
                    <a:pt x="1874010" y="141492"/>
                    <a:pt x="1891185" y="326773"/>
                  </a:cubicBezTo>
                  <a:lnTo>
                    <a:pt x="2298900" y="4725294"/>
                  </a:lnTo>
                  <a:cubicBezTo>
                    <a:pt x="2318533" y="4937102"/>
                    <a:pt x="2151389" y="5119558"/>
                    <a:pt x="1938675" y="5118517"/>
                  </a:cubicBezTo>
                  <a:lnTo>
                    <a:pt x="358238" y="5110783"/>
                  </a:lnTo>
                  <a:cubicBezTo>
                    <a:pt x="160132" y="5109813"/>
                    <a:pt x="0" y="4948895"/>
                    <a:pt x="0" y="4750787"/>
                  </a:cubicBezTo>
                  <a:lnTo>
                    <a:pt x="0" y="360000"/>
                  </a:lnTo>
                  <a:cubicBezTo>
                    <a:pt x="0" y="161280"/>
                    <a:pt x="161280" y="0"/>
                    <a:pt x="360000" y="0"/>
                  </a:cubicBezTo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84000">
                  <a:schemeClr val="accent2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609600" dist="228600" sx="98000" sy="98000" algn="tl" rotWithShape="0">
                <a:schemeClr val="accent2">
                  <a:alpha val="2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9393061" y="5889259"/>
              <a:ext cx="2153154" cy="3981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800" dirty="0">
                  <a:solidFill>
                    <a:schemeClr val="bg1">
                      <a:alpha val="40000"/>
                    </a:schemeClr>
                  </a:solidFill>
                  <a:latin typeface="+mj-ea"/>
                  <a:ea typeface="+mj-ea"/>
                </a:rPr>
                <a:t>03</a:t>
              </a:r>
              <a:endParaRPr lang="zh-CN" altLang="en-US" sz="13800" dirty="0">
                <a:solidFill>
                  <a:schemeClr val="bg1">
                    <a:alpha val="40000"/>
                  </a:schemeClr>
                </a:solidFill>
                <a:latin typeface="+mj-ea"/>
                <a:ea typeface="+mj-ea"/>
              </a:endParaRPr>
            </a:p>
          </p:txBody>
        </p:sp>
        <p:grpSp>
          <p:nvGrpSpPr>
            <p:cNvPr id="7194" name="组合 7193"/>
            <p:cNvGrpSpPr/>
            <p:nvPr/>
          </p:nvGrpSpPr>
          <p:grpSpPr>
            <a:xfrm>
              <a:off x="9196953" y="4307995"/>
              <a:ext cx="3745935" cy="1478561"/>
              <a:chOff x="2300253" y="2660894"/>
              <a:chExt cx="3745935" cy="1478560"/>
            </a:xfrm>
          </p:grpSpPr>
          <p:sp>
            <p:nvSpPr>
              <p:cNvPr id="7195" name="文本框 7194"/>
              <p:cNvSpPr txBox="1"/>
              <p:nvPr/>
            </p:nvSpPr>
            <p:spPr>
              <a:xfrm>
                <a:off x="2300253" y="2660894"/>
                <a:ext cx="1862675" cy="788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>
                    <a:solidFill>
                      <a:srgbClr val="00B0F0"/>
                    </a:solidFill>
                    <a:effectLst/>
                    <a:latin typeface="Trebuchet MS" panose="020B0603020202020204" pitchFamily="34" charset="0"/>
                    <a:ea typeface="+mj-ea"/>
                    <a:cs typeface="Microsoft YaHei" panose="020B0503020204020204" charset="-122"/>
                  </a:rPr>
                  <a:t>Challenges</a:t>
                </a:r>
              </a:p>
            </p:txBody>
          </p:sp>
          <p:sp>
            <p:nvSpPr>
              <p:cNvPr id="7196" name="文本框 7195"/>
              <p:cNvSpPr txBox="1"/>
              <p:nvPr/>
            </p:nvSpPr>
            <p:spPr>
              <a:xfrm>
                <a:off x="3464913" y="3349953"/>
                <a:ext cx="2581275" cy="789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>
                    <a:solidFill>
                      <a:srgbClr val="00B0F0"/>
                    </a:solidFill>
                    <a:effectLst/>
                    <a:latin typeface="Trebuchet MS" panose="020B0603020202020204" pitchFamily="34" charset="0"/>
                    <a:ea typeface="+mj-ea"/>
                    <a:cs typeface="Microsoft YaHei" panose="020B0503020204020204" charset="-122"/>
                  </a:rPr>
                  <a:t>Faced</a:t>
                </a: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 rot="5400000">
            <a:off x="-427329" y="4556914"/>
            <a:ext cx="2603500" cy="754071"/>
            <a:chOff x="6096000" y="2059577"/>
            <a:chExt cx="3420140" cy="990600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6376851" y="2554877"/>
              <a:ext cx="3139289" cy="0"/>
            </a:xfrm>
            <a:prstGeom prst="line">
              <a:avLst/>
            </a:prstGeom>
            <a:ln w="50800" cap="rnd">
              <a:gradFill>
                <a:gsLst>
                  <a:gs pos="0">
                    <a:schemeClr val="accent4"/>
                  </a:gs>
                  <a:gs pos="100000">
                    <a:schemeClr val="accent2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弧形 30"/>
            <p:cNvSpPr/>
            <p:nvPr/>
          </p:nvSpPr>
          <p:spPr>
            <a:xfrm flipV="1">
              <a:off x="6096000" y="2059577"/>
              <a:ext cx="495300" cy="495300"/>
            </a:xfrm>
            <a:prstGeom prst="arc">
              <a:avLst/>
            </a:prstGeom>
            <a:ln w="50800" cap="rnd">
              <a:gradFill>
                <a:gsLst>
                  <a:gs pos="0">
                    <a:schemeClr val="accent4"/>
                  </a:gs>
                  <a:gs pos="100000">
                    <a:schemeClr val="accent2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弧形 31"/>
            <p:cNvSpPr/>
            <p:nvPr/>
          </p:nvSpPr>
          <p:spPr>
            <a:xfrm>
              <a:off x="6096000" y="2554877"/>
              <a:ext cx="495300" cy="495300"/>
            </a:xfrm>
            <a:prstGeom prst="arc">
              <a:avLst/>
            </a:prstGeom>
            <a:ln w="50800" cap="rnd">
              <a:gradFill>
                <a:gsLst>
                  <a:gs pos="0">
                    <a:schemeClr val="accent4"/>
                  </a:gs>
                  <a:gs pos="100000">
                    <a:schemeClr val="accent2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Wavy 3D art"/>
          <p:cNvPicPr>
            <a:picLocks noChangeAspect="1"/>
          </p:cNvPicPr>
          <p:nvPr/>
        </p:nvPicPr>
        <p:blipFill rotWithShape="1">
          <a:blip r:embed="rId2"/>
          <a:srcRect t="12634" r="-1" b="14767"/>
          <a:stretch>
            <a:fillRect/>
          </a:stretch>
        </p:blipFill>
        <p:spPr>
          <a:xfrm>
            <a:off x="0" y="10"/>
            <a:ext cx="12188932" cy="6857990"/>
          </a:xfrm>
          <a:prstGeom prst="rect">
            <a:avLst/>
          </a:prstGeom>
        </p:spPr>
      </p:pic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组合 14"/>
          <p:cNvGrpSpPr/>
          <p:nvPr/>
        </p:nvGrpSpPr>
        <p:grpSpPr>
          <a:xfrm rot="10800000">
            <a:off x="775752" y="5757064"/>
            <a:ext cx="2603500" cy="754071"/>
            <a:chOff x="6096000" y="2059577"/>
            <a:chExt cx="3420140" cy="990600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6376851" y="2554877"/>
              <a:ext cx="3139289" cy="0"/>
            </a:xfrm>
            <a:prstGeom prst="line">
              <a:avLst/>
            </a:prstGeom>
            <a:ln w="50800" cap="rnd">
              <a:gradFill>
                <a:gsLst>
                  <a:gs pos="0">
                    <a:schemeClr val="accent4"/>
                  </a:gs>
                  <a:gs pos="100000">
                    <a:schemeClr val="accent2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弧形 16"/>
            <p:cNvSpPr/>
            <p:nvPr/>
          </p:nvSpPr>
          <p:spPr>
            <a:xfrm flipV="1">
              <a:off x="6096000" y="2059577"/>
              <a:ext cx="495300" cy="495300"/>
            </a:xfrm>
            <a:prstGeom prst="arc">
              <a:avLst/>
            </a:prstGeom>
            <a:ln w="50800" cap="rnd">
              <a:gradFill>
                <a:gsLst>
                  <a:gs pos="0">
                    <a:schemeClr val="accent4"/>
                  </a:gs>
                  <a:gs pos="100000">
                    <a:schemeClr val="accent2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弧形 17"/>
            <p:cNvSpPr/>
            <p:nvPr/>
          </p:nvSpPr>
          <p:spPr>
            <a:xfrm>
              <a:off x="6096000" y="2554877"/>
              <a:ext cx="495300" cy="495300"/>
            </a:xfrm>
            <a:prstGeom prst="arc">
              <a:avLst/>
            </a:prstGeom>
            <a:ln w="50800" cap="rnd">
              <a:gradFill>
                <a:gsLst>
                  <a:gs pos="0">
                    <a:schemeClr val="accent4"/>
                  </a:gs>
                  <a:gs pos="100000">
                    <a:schemeClr val="accent2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11"/>
          <p:cNvSpPr txBox="1"/>
          <p:nvPr/>
        </p:nvSpPr>
        <p:spPr>
          <a:xfrm>
            <a:off x="368788" y="889526"/>
            <a:ext cx="45448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>
                <a:gradFill>
                  <a:gsLst>
                    <a:gs pos="85000">
                      <a:schemeClr val="accent4"/>
                    </a:gs>
                    <a:gs pos="0">
                      <a:schemeClr val="bg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</a:t>
            </a:r>
            <a:r>
              <a:rPr lang="en-US" altLang="zh-CN" sz="7200" b="1" dirty="0">
                <a:gradFill flip="none" rotWithShape="1">
                  <a:gsLst>
                    <a:gs pos="85000">
                      <a:schemeClr val="accent2"/>
                    </a:gs>
                    <a:gs pos="0">
                      <a:schemeClr val="accent4"/>
                    </a:gs>
                  </a:gsLst>
                  <a:lin ang="5400000" scaled="0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lang="en-US" altLang="zh-CN" sz="7200" b="1" dirty="0">
                <a:gradFill>
                  <a:gsLst>
                    <a:gs pos="85000">
                      <a:schemeClr val="accent4"/>
                    </a:gs>
                    <a:gs pos="0">
                      <a:schemeClr val="bg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JECT</a:t>
            </a:r>
          </a:p>
        </p:txBody>
      </p:sp>
      <p:sp>
        <p:nvSpPr>
          <p:cNvPr id="22" name="文本框 10"/>
          <p:cNvSpPr txBox="1"/>
          <p:nvPr/>
        </p:nvSpPr>
        <p:spPr>
          <a:xfrm>
            <a:off x="1647673" y="2071795"/>
            <a:ext cx="53431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7200">
                <a:gradFill>
                  <a:gsLst>
                    <a:gs pos="85000">
                      <a:schemeClr val="accent4"/>
                    </a:gs>
                    <a:gs pos="0">
                      <a:schemeClr val="bg1"/>
                    </a:gs>
                  </a:gsLst>
                  <a:lin ang="5400000" scaled="0"/>
                </a:gradFill>
                <a:effectLst>
                  <a:outerShdw blurRad="215900" sx="102000" sy="102000" algn="ctr" rotWithShape="0">
                    <a:schemeClr val="accent2">
                      <a:alpha val="24000"/>
                    </a:schemeClr>
                  </a:outerShdw>
                </a:effectLst>
                <a:latin typeface="+mj-ea"/>
                <a:ea typeface="+mj-ea"/>
                <a:cs typeface="Microsoft YaHei" panose="020B0503020204020204" charset="-122"/>
              </a:defRPr>
            </a:lvl1pPr>
          </a:lstStyle>
          <a:p>
            <a:r>
              <a:rPr lang="en-US" altLang="zh-CN" b="1" dirty="0">
                <a:gradFill flip="none" rotWithShape="1">
                  <a:gsLst>
                    <a:gs pos="85000">
                      <a:schemeClr val="accent2"/>
                    </a:gs>
                    <a:gs pos="0">
                      <a:schemeClr val="accent4"/>
                    </a:gs>
                  </a:gsLst>
                  <a:lin ang="5400000" scaled="0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VERVIEW</a:t>
            </a:r>
          </a:p>
        </p:txBody>
      </p:sp>
      <p:grpSp>
        <p:nvGrpSpPr>
          <p:cNvPr id="24" name="组合 18"/>
          <p:cNvGrpSpPr/>
          <p:nvPr/>
        </p:nvGrpSpPr>
        <p:grpSpPr>
          <a:xfrm flipH="1">
            <a:off x="7104101" y="2260231"/>
            <a:ext cx="4004890" cy="3392488"/>
            <a:chOff x="-1900845" y="-1696244"/>
            <a:chExt cx="4004890" cy="3392488"/>
          </a:xfrm>
        </p:grpSpPr>
        <p:sp>
          <p:nvSpPr>
            <p:cNvPr id="25" name="矩形 77"/>
            <p:cNvSpPr/>
            <p:nvPr/>
          </p:nvSpPr>
          <p:spPr>
            <a:xfrm>
              <a:off x="-1900845" y="-1696244"/>
              <a:ext cx="4004890" cy="3392488"/>
            </a:xfrm>
            <a:custGeom>
              <a:avLst/>
              <a:gdLst>
                <a:gd name="connsiteX0" fmla="*/ 720001 w 4004890"/>
                <a:gd name="connsiteY0" fmla="*/ 0 h 3392488"/>
                <a:gd name="connsiteX1" fmla="*/ 3284570 w 4004890"/>
                <a:gd name="connsiteY1" fmla="*/ 0 h 3392488"/>
                <a:gd name="connsiteX2" fmla="*/ 3987067 w 4004890"/>
                <a:gd name="connsiteY2" fmla="*/ 877791 h 3392488"/>
                <a:gd name="connsiteX3" fmla="*/ 3548511 w 4004890"/>
                <a:gd name="connsiteY3" fmla="*/ 2830279 h 3392488"/>
                <a:gd name="connsiteX4" fmla="*/ 2846014 w 4004890"/>
                <a:gd name="connsiteY4" fmla="*/ 3392488 h 3392488"/>
                <a:gd name="connsiteX5" fmla="*/ 738274 w 4004890"/>
                <a:gd name="connsiteY5" fmla="*/ 3392488 h 3392488"/>
                <a:gd name="connsiteX6" fmla="*/ 18306 w 4004890"/>
                <a:gd name="connsiteY6" fmla="*/ 2679226 h 3392488"/>
                <a:gd name="connsiteX7" fmla="*/ 33 w 4004890"/>
                <a:gd name="connsiteY7" fmla="*/ 726738 h 3392488"/>
                <a:gd name="connsiteX8" fmla="*/ 720001 w 4004890"/>
                <a:gd name="connsiteY8" fmla="*/ 0 h 3392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4890" h="3392488">
                  <a:moveTo>
                    <a:pt x="720001" y="0"/>
                  </a:moveTo>
                  <a:lnTo>
                    <a:pt x="3284570" y="0"/>
                  </a:lnTo>
                  <a:cubicBezTo>
                    <a:pt x="3746096" y="0"/>
                    <a:pt x="4088212" y="427484"/>
                    <a:pt x="3987067" y="877791"/>
                  </a:cubicBezTo>
                  <a:lnTo>
                    <a:pt x="3548511" y="2830279"/>
                  </a:lnTo>
                  <a:cubicBezTo>
                    <a:pt x="3474637" y="3159171"/>
                    <a:pt x="3183101" y="3392488"/>
                    <a:pt x="2846014" y="3392488"/>
                  </a:cubicBezTo>
                  <a:lnTo>
                    <a:pt x="738274" y="3392488"/>
                  </a:lnTo>
                  <a:cubicBezTo>
                    <a:pt x="343110" y="3392488"/>
                    <a:pt x="22004" y="3074373"/>
                    <a:pt x="18306" y="2679226"/>
                  </a:cubicBezTo>
                  <a:lnTo>
                    <a:pt x="33" y="726738"/>
                  </a:lnTo>
                  <a:cubicBezTo>
                    <a:pt x="-3715" y="326305"/>
                    <a:pt x="319551" y="0"/>
                    <a:pt x="720001" y="0"/>
                  </a:cubicBezTo>
                </a:path>
              </a:pathLst>
            </a:custGeom>
            <a:gradFill flip="none" rotWithShape="1">
              <a:gsLst>
                <a:gs pos="0">
                  <a:schemeClr val="accent2">
                    <a:lumMod val="50000"/>
                    <a:lumOff val="50000"/>
                  </a:schemeClr>
                </a:gs>
                <a:gs pos="85000">
                  <a:schemeClr val="accent2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  <a:effectLst>
              <a:outerShdw blurRad="609600" dist="228600" sx="98000" sy="98000" algn="tl" rotWithShape="0">
                <a:schemeClr val="accent2">
                  <a:alpha val="2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矩形 77"/>
            <p:cNvSpPr/>
            <p:nvPr/>
          </p:nvSpPr>
          <p:spPr>
            <a:xfrm>
              <a:off x="-1900845" y="-1696244"/>
              <a:ext cx="4004890" cy="3392488"/>
            </a:xfrm>
            <a:custGeom>
              <a:avLst/>
              <a:gdLst>
                <a:gd name="connsiteX0" fmla="*/ 720001 w 4004890"/>
                <a:gd name="connsiteY0" fmla="*/ 0 h 3392488"/>
                <a:gd name="connsiteX1" fmla="*/ 3284570 w 4004890"/>
                <a:gd name="connsiteY1" fmla="*/ 0 h 3392488"/>
                <a:gd name="connsiteX2" fmla="*/ 3987067 w 4004890"/>
                <a:gd name="connsiteY2" fmla="*/ 877791 h 3392488"/>
                <a:gd name="connsiteX3" fmla="*/ 3548511 w 4004890"/>
                <a:gd name="connsiteY3" fmla="*/ 2830279 h 3392488"/>
                <a:gd name="connsiteX4" fmla="*/ 2846014 w 4004890"/>
                <a:gd name="connsiteY4" fmla="*/ 3392488 h 3392488"/>
                <a:gd name="connsiteX5" fmla="*/ 738274 w 4004890"/>
                <a:gd name="connsiteY5" fmla="*/ 3392488 h 3392488"/>
                <a:gd name="connsiteX6" fmla="*/ 18306 w 4004890"/>
                <a:gd name="connsiteY6" fmla="*/ 2679226 h 3392488"/>
                <a:gd name="connsiteX7" fmla="*/ 33 w 4004890"/>
                <a:gd name="connsiteY7" fmla="*/ 726738 h 3392488"/>
                <a:gd name="connsiteX8" fmla="*/ 720001 w 4004890"/>
                <a:gd name="connsiteY8" fmla="*/ 0 h 3392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4890" h="3392488">
                  <a:moveTo>
                    <a:pt x="720001" y="0"/>
                  </a:moveTo>
                  <a:lnTo>
                    <a:pt x="3284570" y="0"/>
                  </a:lnTo>
                  <a:cubicBezTo>
                    <a:pt x="3746096" y="0"/>
                    <a:pt x="4088212" y="427484"/>
                    <a:pt x="3987067" y="877791"/>
                  </a:cubicBezTo>
                  <a:lnTo>
                    <a:pt x="3548511" y="2830279"/>
                  </a:lnTo>
                  <a:cubicBezTo>
                    <a:pt x="3474637" y="3159171"/>
                    <a:pt x="3183101" y="3392488"/>
                    <a:pt x="2846014" y="3392488"/>
                  </a:cubicBezTo>
                  <a:lnTo>
                    <a:pt x="738274" y="3392488"/>
                  </a:lnTo>
                  <a:cubicBezTo>
                    <a:pt x="343110" y="3392488"/>
                    <a:pt x="22004" y="3074373"/>
                    <a:pt x="18306" y="2679226"/>
                  </a:cubicBezTo>
                  <a:lnTo>
                    <a:pt x="33" y="726738"/>
                  </a:lnTo>
                  <a:cubicBezTo>
                    <a:pt x="-3715" y="326305"/>
                    <a:pt x="319551" y="0"/>
                    <a:pt x="720001" y="0"/>
                  </a:cubicBezTo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84000">
                  <a:schemeClr val="accent2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  <a:effectLst>
              <a:innerShdw blurRad="342900">
                <a:schemeClr val="bg1">
                  <a:alpha val="78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文本框 21"/>
          <p:cNvSpPr txBox="1"/>
          <p:nvPr/>
        </p:nvSpPr>
        <p:spPr>
          <a:xfrm>
            <a:off x="7633921" y="2071795"/>
            <a:ext cx="3317240" cy="3769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3900" spc="-1500" dirty="0">
                <a:solidFill>
                  <a:schemeClr val="bg1">
                    <a:alpha val="30000"/>
                  </a:schemeClr>
                </a:solidFill>
                <a:effectLst>
                  <a:outerShdw blurRad="215900" sx="102000" sy="102000" algn="ctr" rotWithShape="0">
                    <a:schemeClr val="accent2">
                      <a:alpha val="24000"/>
                    </a:schemeClr>
                  </a:outerShdw>
                </a:effectLst>
                <a:latin typeface="+mj-ea"/>
                <a:ea typeface="+mj-ea"/>
                <a:cs typeface="Microsoft YaHei" panose="020B0503020204020204" charset="-122"/>
              </a:rPr>
              <a:t>01</a:t>
            </a:r>
            <a:endParaRPr lang="en-US" altLang="zh-CN" sz="23900" spc="-1500" dirty="0">
              <a:solidFill>
                <a:schemeClr val="bg1">
                  <a:alpha val="30000"/>
                </a:schemeClr>
              </a:solidFill>
              <a:effectLst>
                <a:outerShdw blurRad="215900" sx="102000" sy="102000" algn="ctr" rotWithShape="0">
                  <a:schemeClr val="accent2">
                    <a:alpha val="24000"/>
                  </a:scheme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31" name="图片 22" descr="黑暗里有星球&#10;&#10;中度可信度描述已自动生成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6971176" y="4517938"/>
            <a:ext cx="1125117" cy="1125117"/>
          </a:xfrm>
          <a:prstGeom prst="rect">
            <a:avLst/>
          </a:prstGeom>
          <a:effectLst>
            <a:outerShdw blurRad="177800" dist="88900" dir="5400000" sx="97000" sy="97000" algn="t" rotWithShape="0">
              <a:srgbClr val="3B310B">
                <a:alpha val="6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Wavy 3D art"/>
          <p:cNvPicPr>
            <a:picLocks noChangeAspect="1"/>
          </p:cNvPicPr>
          <p:nvPr/>
        </p:nvPicPr>
        <p:blipFill rotWithShape="1">
          <a:blip r:embed="rId2"/>
          <a:srcRect t="12634" r="-1" b="14767"/>
          <a:stretch>
            <a:fillRect/>
          </a:stretch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72215" y="729522"/>
            <a:ext cx="5804633" cy="52192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57150">
            <a:solidFill>
              <a:srgbClr val="FF0000"/>
            </a:solidFill>
            <a:prstDash val="lgDash"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441184" y="1558347"/>
            <a:ext cx="5498991" cy="1525526"/>
          </a:xfrm>
        </p:spPr>
        <p:txBody>
          <a:bodyPr anchor="t">
            <a:normAutofit/>
          </a:bodyPr>
          <a:lstStyle/>
          <a:p>
            <a:r>
              <a:rPr lang="en-US" altLang="zh-CN" sz="6000" i="1" dirty="0">
                <a:gradFill>
                  <a:gsLst>
                    <a:gs pos="85000">
                      <a:schemeClr val="accent4"/>
                    </a:gs>
                    <a:gs pos="0">
                      <a:schemeClr val="bg1"/>
                    </a:gs>
                  </a:gsLst>
                  <a:lin ang="5400000" scaled="0"/>
                </a:gradFill>
                <a:effectLst>
                  <a:outerShdw blurRad="215900" sx="102000" sy="102000" algn="ctr" rotWithShape="0">
                    <a:schemeClr val="accent2">
                      <a:alpha val="24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FL</a:t>
            </a:r>
            <a:r>
              <a:rPr lang="en-US" altLang="zh-CN" sz="6000" i="1" dirty="0">
                <a:gradFill>
                  <a:gsLst>
                    <a:gs pos="85000">
                      <a:schemeClr val="accent2"/>
                    </a:gs>
                    <a:gs pos="0">
                      <a:schemeClr val="accent4"/>
                    </a:gs>
                  </a:gsLst>
                  <a:lin ang="5400000" scaled="0"/>
                </a:gradFill>
                <a:effectLst>
                  <a:outerShdw blurRad="215900" sx="102000" sy="102000" algn="ctr" rotWithShape="0">
                    <a:schemeClr val="accent2">
                      <a:alpha val="24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O</a:t>
            </a:r>
            <a:r>
              <a:rPr lang="en-US" altLang="zh-CN" sz="6000" i="1" dirty="0">
                <a:gradFill>
                  <a:gsLst>
                    <a:gs pos="85000">
                      <a:schemeClr val="accent4"/>
                    </a:gs>
                    <a:gs pos="0">
                      <a:schemeClr val="bg1"/>
                    </a:gs>
                  </a:gsLst>
                  <a:lin ang="5400000" scaled="0"/>
                </a:gradFill>
                <a:effectLst>
                  <a:outerShdw blurRad="215900" sx="102000" sy="102000" algn="ctr" rotWithShape="0">
                    <a:schemeClr val="accent2">
                      <a:alpha val="24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W CHART</a:t>
            </a:r>
            <a:endParaRPr lang="en-US" sz="6000" i="1" dirty="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AnalogousFromRegularSeed_2SEEDS">
      <a:dk1>
        <a:srgbClr val="000000"/>
      </a:dk1>
      <a:lt1>
        <a:srgbClr val="FFFFFF"/>
      </a:lt1>
      <a:dk2>
        <a:srgbClr val="23323E"/>
      </a:dk2>
      <a:lt2>
        <a:srgbClr val="E8E3E2"/>
      </a:lt2>
      <a:accent1>
        <a:srgbClr val="3B94B1"/>
      </a:accent1>
      <a:accent2>
        <a:srgbClr val="46B4A1"/>
      </a:accent2>
      <a:accent3>
        <a:srgbClr val="4D74C3"/>
      </a:accent3>
      <a:accent4>
        <a:srgbClr val="B13B58"/>
      </a:accent4>
      <a:accent5>
        <a:srgbClr val="C3604D"/>
      </a:accent5>
      <a:accent6>
        <a:srgbClr val="B1803B"/>
      </a:accent6>
      <a:hlink>
        <a:srgbClr val="BF5F3F"/>
      </a:hlink>
      <a:folHlink>
        <a:srgbClr val="7F7F7F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GestaltVTI">
  <a:themeElements>
    <a:clrScheme name="AnalogousFromRegularSeed_2SEEDS">
      <a:dk1>
        <a:srgbClr val="000000"/>
      </a:dk1>
      <a:lt1>
        <a:srgbClr val="FFFFFF"/>
      </a:lt1>
      <a:dk2>
        <a:srgbClr val="23323E"/>
      </a:dk2>
      <a:lt2>
        <a:srgbClr val="E8E3E2"/>
      </a:lt2>
      <a:accent1>
        <a:srgbClr val="3B94B1"/>
      </a:accent1>
      <a:accent2>
        <a:srgbClr val="46B4A1"/>
      </a:accent2>
      <a:accent3>
        <a:srgbClr val="4D74C3"/>
      </a:accent3>
      <a:accent4>
        <a:srgbClr val="B13B58"/>
      </a:accent4>
      <a:accent5>
        <a:srgbClr val="C3604D"/>
      </a:accent5>
      <a:accent6>
        <a:srgbClr val="B1803B"/>
      </a:accent6>
      <a:hlink>
        <a:srgbClr val="BF5F3F"/>
      </a:hlink>
      <a:folHlink>
        <a:srgbClr val="7F7F7F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491</Words>
  <Application>Microsoft Office PowerPoint</Application>
  <PresentationFormat>Widescreen</PresentationFormat>
  <Paragraphs>134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Bierstadt</vt:lpstr>
      <vt:lpstr>Tahoma</vt:lpstr>
      <vt:lpstr>Trebuchet MS</vt:lpstr>
      <vt:lpstr>GestaltVTI</vt:lpstr>
      <vt:lpstr>1_GestaltVTI</vt:lpstr>
      <vt:lpstr>Internship Completion Report.                                       ~ 29th May,23 – 28th July,23</vt:lpstr>
      <vt:lpstr>Introduction of Interns</vt:lpstr>
      <vt:lpstr>Introduction of Interns</vt:lpstr>
      <vt:lpstr>What have we done in these 2 months?</vt:lpstr>
      <vt:lpstr>PowerPoint Presentation</vt:lpstr>
      <vt:lpstr>PROJECT          DESCRIPTION</vt:lpstr>
      <vt:lpstr>PowerPoint Presentation</vt:lpstr>
      <vt:lpstr>PowerPoint Presentation</vt:lpstr>
      <vt:lpstr>FLOW CHART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Sakkarwal, Rohan (ADV D IN SGI E&amp;GSW GSW-CS I&amp;S-D-GA)</dc:creator>
  <cp:lastModifiedBy>Kumar, Ankit (ADV D IN SGI E&amp;GSW GSW-CS I&amp;S-D-GA)</cp:lastModifiedBy>
  <cp:revision>46</cp:revision>
  <dcterms:created xsi:type="dcterms:W3CDTF">2023-07-24T05:35:00Z</dcterms:created>
  <dcterms:modified xsi:type="dcterms:W3CDTF">2023-07-25T18:29:41Z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5A9961DEC64B43FEAD7EC55F0ABE20DD_12</vt:lpwstr>
  </property>
  <property fmtid="{D5CDD505-2E9C-101B-9397-08002B2CF9AE}" pid="3" name="KSOProductBuildVer">
    <vt:lpwstr>1033-12.2.0.13085</vt:lpwstr>
  </property>
  <property fmtid="{D5CDD505-2E9C-101B-9397-08002B2CF9AE}" pid="4" name="MSIP_Label_9d258917-277f-42cd-a3cd-14c4e9ee58bc_Enabled">
    <vt:lpwstr>true</vt:lpwstr>
  </property>
  <property fmtid="{D5CDD505-2E9C-101B-9397-08002B2CF9AE}" pid="5" name="MSIP_Label_9d258917-277f-42cd-a3cd-14c4e9ee58bc_SetDate">
    <vt:lpwstr>2023-07-25T18:29:41Z</vt:lpwstr>
  </property>
  <property fmtid="{D5CDD505-2E9C-101B-9397-08002B2CF9AE}" pid="6" name="MSIP_Label_9d258917-277f-42cd-a3cd-14c4e9ee58bc_Method">
    <vt:lpwstr>Standard</vt:lpwstr>
  </property>
  <property fmtid="{D5CDD505-2E9C-101B-9397-08002B2CF9AE}" pid="7" name="MSIP_Label_9d258917-277f-42cd-a3cd-14c4e9ee58bc_Name">
    <vt:lpwstr>restricted</vt:lpwstr>
  </property>
  <property fmtid="{D5CDD505-2E9C-101B-9397-08002B2CF9AE}" pid="8" name="MSIP_Label_9d258917-277f-42cd-a3cd-14c4e9ee58bc_SiteId">
    <vt:lpwstr>38ae3bcd-9579-4fd4-adda-b42e1495d55a</vt:lpwstr>
  </property>
  <property fmtid="{D5CDD505-2E9C-101B-9397-08002B2CF9AE}" pid="9" name="MSIP_Label_9d258917-277f-42cd-a3cd-14c4e9ee58bc_ActionId">
    <vt:lpwstr>20ed443c-c4eb-4760-81b0-fbaa520bef1b</vt:lpwstr>
  </property>
  <property fmtid="{D5CDD505-2E9C-101B-9397-08002B2CF9AE}" pid="10" name="MSIP_Label_9d258917-277f-42cd-a3cd-14c4e9ee58bc_ContentBits">
    <vt:lpwstr>0</vt:lpwstr>
  </property>
  <property fmtid="{D5CDD505-2E9C-101B-9397-08002B2CF9AE}" pid="11" name="Document_Confidentiality">
    <vt:lpwstr>Restricted</vt:lpwstr>
  </property>
</Properties>
</file>