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9" r:id="rId8"/>
    <p:sldId id="273" r:id="rId9"/>
    <p:sldId id="274" r:id="rId10"/>
    <p:sldId id="277" r:id="rId11"/>
    <p:sldId id="278" r:id="rId12"/>
    <p:sldId id="280" r:id="rId13"/>
    <p:sldId id="281" r:id="rId14"/>
    <p:sldId id="282" r:id="rId15"/>
    <p:sldId id="287" r:id="rId16"/>
    <p:sldId id="283" r:id="rId17"/>
    <p:sldId id="288" r:id="rId18"/>
    <p:sldId id="284" r:id="rId19"/>
    <p:sldId id="285" r:id="rId20"/>
    <p:sldId id="286" r:id="rId21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8B3A7-F60A-4B7A-9425-3AB0DDB3A5E7}">
          <p14:sldIdLst>
            <p14:sldId id="256"/>
            <p14:sldId id="268"/>
            <p14:sldId id="269"/>
            <p14:sldId id="270"/>
            <p14:sldId id="271"/>
            <p14:sldId id="272"/>
            <p14:sldId id="279"/>
            <p14:sldId id="273"/>
            <p14:sldId id="274"/>
            <p14:sldId id="277"/>
            <p14:sldId id="278"/>
            <p14:sldId id="280"/>
            <p14:sldId id="281"/>
            <p14:sldId id="282"/>
            <p14:sldId id="287"/>
            <p14:sldId id="283"/>
            <p14:sldId id="288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016" autoAdjust="0"/>
  </p:normalViewPr>
  <p:slideViewPr>
    <p:cSldViewPr>
      <p:cViewPr varScale="1">
        <p:scale>
          <a:sx n="76" d="100"/>
          <a:sy n="76" d="100"/>
        </p:scale>
        <p:origin x="1810" y="53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60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 dirty="0"/>
              <a:t>Institute of Geodesy and Photogrammetry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275241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652" y="392166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946" y="450073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52" y="507981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189314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Machine learning, </a:t>
            </a:r>
            <a:r>
              <a:rPr lang="de-DE" sz="800" b="1" dirty="0"/>
              <a:t>DATASETS</a:t>
            </a:r>
            <a:r>
              <a:rPr lang="de-DE" sz="800" dirty="0"/>
              <a:t>| 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ueller.github.io/COMS4995-s20/slides/aml-03-supervised-learning/#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7" Type="http://schemas.openxmlformats.org/officeDocument/2006/relationships/hyperlink" Target="https://scikit-learn.org/stable/modules/generated/sklearn.model_selection.StratifiedShuffleSplit.html#sklearn.model_selection.StratifiedShuffleSplit" TargetMode="External"/><Relationship Id="rId2" Type="http://schemas.openxmlformats.org/officeDocument/2006/relationships/hyperlink" Target="https://amueller.github.io/COMS4995-s20/slides/aml-03-supervised-learn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Cross-validation_(statistics)" TargetMode="External"/><Relationship Id="rId5" Type="http://schemas.openxmlformats.org/officeDocument/2006/relationships/hyperlink" Target="https://www.geeksforgeeks.org/stratified-k-fold-cross-validation/" TargetMode="External"/><Relationship Id="rId4" Type="http://schemas.openxmlformats.org/officeDocument/2006/relationships/hyperlink" Target="https://scikit-learn.org/stable/modules/generated/sklearn.model_selection.StratifiedKFol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mueller.github.io/COMS4995-s20/slides/aml-03-supervised-learnin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mueller.github.io/COMS4995-s20/slides/aml-03-supervised-learn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ueller.github.io/COMS4995-s20/slides/aml-03-supervised-learn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702579" y="5949280"/>
            <a:ext cx="2250251" cy="315165"/>
          </a:xfrm>
        </p:spPr>
        <p:txBody>
          <a:bodyPr/>
          <a:lstStyle/>
          <a:p>
            <a:r>
              <a:rPr lang="en-US" dirty="0"/>
              <a:t>Dr.-Ing. Mehdi Maboudi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820815" y="4554242"/>
            <a:ext cx="7772400" cy="1080145"/>
          </a:xfrm>
        </p:spPr>
        <p:txBody>
          <a:bodyPr/>
          <a:lstStyle/>
          <a:p>
            <a:pPr algn="ctr"/>
            <a:r>
              <a:rPr lang="en-US" sz="2800" dirty="0"/>
              <a:t>Machine learning</a:t>
            </a:r>
            <a:br>
              <a:rPr lang="en-US" sz="2800" dirty="0"/>
            </a:br>
            <a:br>
              <a:rPr lang="en-US" dirty="0"/>
            </a:br>
            <a:r>
              <a:rPr lang="en-IN" b="0" u="sng" dirty="0">
                <a:solidFill>
                  <a:srgbClr val="D60000"/>
                </a:solidFill>
                <a:latin typeface="Lato" panose="020F0502020204030203" pitchFamily="34" charset="0"/>
              </a:rPr>
              <a:t>S</a:t>
            </a:r>
            <a:r>
              <a:rPr lang="en-IN" b="0" i="0" u="sng" strike="noStrike" dirty="0">
                <a:solidFill>
                  <a:srgbClr val="D60000"/>
                </a:solidFill>
                <a:effectLst/>
                <a:latin typeface="Lato" panose="020F0502020204030203" pitchFamily="34" charset="0"/>
                <a:hlinkClick r:id="rId3"/>
              </a:rPr>
              <a:t>tratified Kfold cross-validation</a:t>
            </a:r>
            <a:br>
              <a:rPr lang="en-I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b="0" dirty="0">
              <a:highlight>
                <a:srgbClr val="FFFF00"/>
              </a:highlight>
            </a:endParaRPr>
          </a:p>
        </p:txBody>
      </p:sp>
      <p:sp>
        <p:nvSpPr>
          <p:cNvPr id="4" name="Untertitel 7">
            <a:extLst>
              <a:ext uri="{FF2B5EF4-FFF2-40B4-BE49-F238E27FC236}">
                <a16:creationId xmlns:a16="http://schemas.microsoft.com/office/drawing/2014/main" id="{6600C249-0104-4074-9C0B-C1B9BB4D9D6F}"/>
              </a:ext>
            </a:extLst>
          </p:cNvPr>
          <p:cNvSpPr txBox="1">
            <a:spLocks/>
          </p:cNvSpPr>
          <p:nvPr/>
        </p:nvSpPr>
        <p:spPr bwMode="auto">
          <a:xfrm>
            <a:off x="3581890" y="5364215"/>
            <a:ext cx="2250251" cy="31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>
                <a:highlight>
                  <a:srgbClr val="FFFF00"/>
                </a:highlight>
              </a:rPr>
              <a:t>AMIT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67F0-20A8-42FC-80D6-BFF353E1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GroupKFold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D6BB3-3A78-4C14-A02A-492F9924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1" y="2258870"/>
            <a:ext cx="7605844" cy="3653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AF8CE-1DBA-4B30-8EAC-D294C1F7E915}"/>
              </a:ext>
            </a:extLst>
          </p:cNvPr>
          <p:cNvSpPr txBox="1"/>
          <p:nvPr/>
        </p:nvSpPr>
        <p:spPr>
          <a:xfrm>
            <a:off x="431800" y="1178750"/>
            <a:ext cx="8235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GroupKFold is a variation of k-fold which ensures that the same group is not represented in both testing and training sets.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GroupKFold makes it possible to detect this kind of overfitting situations.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09953-DA68-4690-BFC9-B00AC3038EE8}"/>
              </a:ext>
            </a:extLst>
          </p:cNvPr>
          <p:cNvSpPr txBox="1"/>
          <p:nvPr/>
        </p:nvSpPr>
        <p:spPr>
          <a:xfrm>
            <a:off x="701571" y="553544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99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0131-3B3D-4C06-B2C4-B35DD422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StratifiedGroupKFold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2A737-3260-4AAC-A1CF-586EA5CA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392589"/>
            <a:ext cx="7470829" cy="3398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7B449C-1034-40E1-B236-45006D6A3547}"/>
              </a:ext>
            </a:extLst>
          </p:cNvPr>
          <p:cNvSpPr txBox="1"/>
          <p:nvPr/>
        </p:nvSpPr>
        <p:spPr>
          <a:xfrm>
            <a:off x="426274" y="1066849"/>
            <a:ext cx="8286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StratifiedGroupKFold is a cross-validation scheme that combines both StratifiedKFold and GroupKFold.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Useful when we have an unbalanced dataset so that using just GroupKFold might produce skewed splits.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1443C-691A-423A-9906-009A54DD14BC}"/>
              </a:ext>
            </a:extLst>
          </p:cNvPr>
          <p:cNvSpPr txBox="1"/>
          <p:nvPr/>
        </p:nvSpPr>
        <p:spPr>
          <a:xfrm>
            <a:off x="656565" y="554722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9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FE11-BA2B-497E-928D-54A8E753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Stratified K-fold naive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550EF-196D-49C6-90A3-7F8A6FAA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75" y="908720"/>
            <a:ext cx="5182049" cy="51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F7BA-D12C-4DE3-B802-0F9BF545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Stratified K-fold naive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DC3B0-EF3F-457C-A6D3-F2A39777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889008"/>
            <a:ext cx="5654530" cy="3845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04BCB-5DF2-4CA5-B253-745341FA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75" y="4734145"/>
            <a:ext cx="5654530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0499-A6BC-49A5-A206-C94B779F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Stratified K-fold using sklearn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9B5A6-7259-4852-9501-2AF613FB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" y="908720"/>
            <a:ext cx="4915326" cy="495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7EFCC-1165-4D99-B14D-C6578C47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940" y="841064"/>
            <a:ext cx="4145559" cy="51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1423-75E8-4EFB-8B64-A121CCB5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K using both naïve and sklearn for stratifiedkfold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55381-A60E-4E7F-B131-63852E76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87" y="863935"/>
            <a:ext cx="5700254" cy="2475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D2718-51BC-4C6C-B49B-B760139B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73" y="3338990"/>
            <a:ext cx="5700254" cy="25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3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10BD-A1DA-459F-97D2-44F292BC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Shuffle K Fold cross-validation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8034A-7FD7-49C4-A1F8-0C828B0E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19"/>
            <a:ext cx="9144000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0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5ACA-145F-4DCE-8EF2-510073C4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K on stratified shuffle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5AB2D-33FB-4A70-8BDB-4951CF4E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780"/>
            <a:ext cx="5234601" cy="3414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D2120-A709-41E3-BC05-BAB57EB5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01" y="2013643"/>
            <a:ext cx="3909399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086B-7812-4BA8-803F-CD3B70E8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StratifiedKFold - I</a:t>
            </a:r>
            <a:r>
              <a:rPr lang="en-US" dirty="0"/>
              <a:t>mplementation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72909-27ED-4670-8D6F-CF90A391D5BA}"/>
              </a:ext>
            </a:extLst>
          </p:cNvPr>
          <p:cNvSpPr txBox="1"/>
          <p:nvPr/>
        </p:nvSpPr>
        <p:spPr>
          <a:xfrm>
            <a:off x="453037" y="1583795"/>
            <a:ext cx="7965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Generate test sets such that all contain the same distribution of classes, or as close as possible.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Be invariant to class label: relabelling y = ["Happy", "Sad"] to y = [1, 0] should not change the indices generated.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Preserve order dependencies in the dataset ordering, when shuffle=False: all samples from class k in some test set were contiguous in y, or separated in y by samples from classes other than k.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Generate test sets where the smallest and largest differ by at most one sample.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77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ABE0-DADF-4F37-91E7-B7F8DDB2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CD464-4C92-4A6C-AAE2-DF13FD879DCC}"/>
              </a:ext>
            </a:extLst>
          </p:cNvPr>
          <p:cNvSpPr txBox="1"/>
          <p:nvPr/>
        </p:nvSpPr>
        <p:spPr>
          <a:xfrm>
            <a:off x="431800" y="1268760"/>
            <a:ext cx="82412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Img</a:t>
            </a:r>
            <a:r>
              <a:rPr lang="en-IN" sz="1600" dirty="0"/>
              <a:t>: </a:t>
            </a:r>
            <a:r>
              <a:rPr lang="en-IN" sz="1600" dirty="0">
                <a:hlinkClick r:id="rId2"/>
              </a:rPr>
              <a:t>https://amueller.github.io/COMS4995-s20/slides/aml-03-supervised-learning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Cross-Validation Images</a:t>
            </a:r>
            <a:r>
              <a:rPr lang="en-IN" sz="1600" dirty="0"/>
              <a:t>: </a:t>
            </a:r>
            <a:r>
              <a:rPr lang="en-IN" sz="1600" dirty="0">
                <a:hlinkClick r:id="rId3"/>
              </a:rPr>
              <a:t>https://scikit-learn.org/stable/modules/cross_validation.html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Other Sources:</a:t>
            </a:r>
          </a:p>
          <a:p>
            <a:endParaRPr lang="en-IN" sz="16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hlinkClick r:id="rId4"/>
              </a:rPr>
              <a:t>https://scikit-learn.org/stable/modules/generated/sklearn.model_selection.StratifiedKFold.html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hlinkClick r:id="rId5"/>
              </a:rPr>
              <a:t>https://www.geeksforgeeks.org/stratified-k-fold-cross-validation/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hlinkClick r:id="rId6"/>
              </a:rPr>
              <a:t>https://en.wikipedia.org/wiki/Cross-validation_(statistics)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hlinkClick r:id="rId7"/>
              </a:rPr>
              <a:t>https://scikit-learn.org/stable/modules/generated/sklearn.model_selection.StratifiedShuffleSplit.html#sklearn.model_selection.StratifiedShuffleSplit</a:t>
            </a:r>
            <a:endParaRPr lang="en-IN" sz="16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2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B591-CE70-43E1-AFCB-C8DAAF90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A47FB-49BC-4820-B92E-D9BCB59B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033845"/>
            <a:ext cx="3600400" cy="3848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59289-760F-4694-866B-ED07C6F90F6C}"/>
              </a:ext>
            </a:extLst>
          </p:cNvPr>
          <p:cNvSpPr txBox="1"/>
          <p:nvPr/>
        </p:nvSpPr>
        <p:spPr>
          <a:xfrm>
            <a:off x="701569" y="1103332"/>
            <a:ext cx="36004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Train-test-split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DAAF1-9720-44AF-AF93-A08E0F2B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3551"/>
            <a:ext cx="4140199" cy="3984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10B39-00E1-413E-93A9-8FFC62ECB579}"/>
              </a:ext>
            </a:extLst>
          </p:cNvPr>
          <p:cNvSpPr txBox="1"/>
          <p:nvPr/>
        </p:nvSpPr>
        <p:spPr>
          <a:xfrm>
            <a:off x="4572000" y="1103332"/>
            <a:ext cx="2433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Threefold split</a:t>
            </a:r>
          </a:p>
          <a:p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E45AE-AAAE-40FB-B2B1-2A91D4ED5F73}"/>
              </a:ext>
            </a:extLst>
          </p:cNvPr>
          <p:cNvSpPr txBox="1"/>
          <p:nvPr/>
        </p:nvSpPr>
        <p:spPr>
          <a:xfrm>
            <a:off x="243751" y="53853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/>
              </a:rPr>
              <a:t>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07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BB22-4269-4FCD-A502-1869B58F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ED21F-2262-4A3B-A63E-344655FF4297}"/>
              </a:ext>
            </a:extLst>
          </p:cNvPr>
          <p:cNvSpPr txBox="1"/>
          <p:nvPr/>
        </p:nvSpPr>
        <p:spPr>
          <a:xfrm>
            <a:off x="2102205" y="2767280"/>
            <a:ext cx="5034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117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E19-0D14-4E1F-AF49-C09A521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Cross-validation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693BF-0786-4AA1-9595-B2CD0FDA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1" y="1763815"/>
            <a:ext cx="8977138" cy="4005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2C7A5-6BFA-401B-88D6-2FD45F70DC80}"/>
              </a:ext>
            </a:extLst>
          </p:cNvPr>
          <p:cNvSpPr txBox="1"/>
          <p:nvPr/>
        </p:nvSpPr>
        <p:spPr>
          <a:xfrm>
            <a:off x="431800" y="953725"/>
            <a:ext cx="837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Cross-validation is a resampling method that uses different portions of the data to test and train a model on different iterations.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E8907-BB9F-4221-8EBD-2B71ABF3A57F}"/>
              </a:ext>
            </a:extLst>
          </p:cNvPr>
          <p:cNvSpPr txBox="1"/>
          <p:nvPr/>
        </p:nvSpPr>
        <p:spPr>
          <a:xfrm>
            <a:off x="431800" y="553494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82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D577-C082-4CF4-8B33-709790B0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Cross-validation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697C0-C1FD-4557-990D-54714C68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075"/>
            <a:ext cx="9144000" cy="3625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E4A450-419D-484F-981B-C61FCD2943CF}"/>
              </a:ext>
            </a:extLst>
          </p:cNvPr>
          <p:cNvSpPr txBox="1"/>
          <p:nvPr/>
        </p:nvSpPr>
        <p:spPr>
          <a:xfrm>
            <a:off x="7809" y="5117876"/>
            <a:ext cx="2807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Muli"/>
              </a:rPr>
              <a:t>P</a:t>
            </a:r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ro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: more stable, more data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Muli"/>
              </a:rPr>
              <a:t>C</a:t>
            </a:r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: slower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80FDA-4316-4CB3-B3DC-C2AA7C294563}"/>
              </a:ext>
            </a:extLst>
          </p:cNvPr>
          <p:cNvSpPr txBox="1"/>
          <p:nvPr/>
        </p:nvSpPr>
        <p:spPr>
          <a:xfrm>
            <a:off x="431800" y="998730"/>
            <a:ext cx="4131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Cross-validation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+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test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set</a:t>
            </a:r>
          </a:p>
          <a:p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A8272-7D2D-44CC-B0B3-E390CCF9C953}"/>
              </a:ext>
            </a:extLst>
          </p:cNvPr>
          <p:cNvSpPr txBox="1"/>
          <p:nvPr/>
        </p:nvSpPr>
        <p:spPr>
          <a:xfrm>
            <a:off x="6462210" y="51178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6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5BBF-5886-4BDC-A3C7-9975900C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12529"/>
                </a:solidFill>
                <a:effectLst/>
                <a:latin typeface="-apple-system"/>
              </a:rPr>
              <a:t> Flowchart of cross validation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E3AF-10D2-45A7-B3AB-461BE21B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1" y="957031"/>
            <a:ext cx="8535140" cy="4943938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A3560C0-8ED5-45DC-8832-F5AA8657C7D3}"/>
              </a:ext>
            </a:extLst>
          </p:cNvPr>
          <p:cNvSpPr txBox="1"/>
          <p:nvPr/>
        </p:nvSpPr>
        <p:spPr>
          <a:xfrm>
            <a:off x="441869" y="551644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85599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036-C16E-4AF9-A596-9A3BC425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Cross-Validation Strategies ( K-Fold 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4EAC5-66E0-4D89-9F0F-CA6B2948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718370"/>
            <a:ext cx="7920620" cy="3870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78EB7-F879-421B-ACE0-B99D492405F8}"/>
              </a:ext>
            </a:extLst>
          </p:cNvPr>
          <p:cNvSpPr txBox="1"/>
          <p:nvPr/>
        </p:nvSpPr>
        <p:spPr>
          <a:xfrm>
            <a:off x="431800" y="1084094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KFold divides all the samples in </a:t>
            </a:r>
            <a:r>
              <a:rPr lang="en-US" b="1" dirty="0"/>
              <a:t>k</a:t>
            </a:r>
            <a:r>
              <a:rPr lang="en-US" dirty="0"/>
              <a:t> groups of samples, called folds.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263E-38D1-4D5B-93E9-C7CBD2CE2CA2}"/>
              </a:ext>
            </a:extLst>
          </p:cNvPr>
          <p:cNvSpPr txBox="1"/>
          <p:nvPr/>
        </p:nvSpPr>
        <p:spPr>
          <a:xfrm>
            <a:off x="566555" y="547319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16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D873-F216-4D01-BC8C-439C8FBC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ShuffleSplit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2F61B-D03E-4D64-95F6-A1C09568A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573904"/>
            <a:ext cx="7695855" cy="3105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5E82C-3794-420E-9A0C-80182EA0CF04}"/>
              </a:ext>
            </a:extLst>
          </p:cNvPr>
          <p:cNvSpPr txBox="1"/>
          <p:nvPr/>
        </p:nvSpPr>
        <p:spPr>
          <a:xfrm>
            <a:off x="431800" y="1178311"/>
            <a:ext cx="828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ShuffleSplit iterator will generate a user defined number of independent train / test dataset splits. Samples are first shuffled and then split into a pair of train and test sets.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ShuffleSplit is not affected by classes or groups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28A7-DC07-4DBD-B024-A919846472E0}"/>
              </a:ext>
            </a:extLst>
          </p:cNvPr>
          <p:cNvSpPr txBox="1"/>
          <p:nvPr/>
        </p:nvSpPr>
        <p:spPr>
          <a:xfrm>
            <a:off x="701570" y="55263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53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668A-4561-4164-9058-5010EAF4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StratifiedKFold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B57F1-4FF0-44D3-9501-9368CB6698CE}"/>
              </a:ext>
            </a:extLst>
          </p:cNvPr>
          <p:cNvSpPr txBox="1"/>
          <p:nvPr/>
        </p:nvSpPr>
        <p:spPr>
          <a:xfrm>
            <a:off x="431800" y="1015876"/>
            <a:ext cx="8190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StratifiedKFold is a variation of k-fold which returns stratified folds: each set contains approximately the same percentage of samples of each target class as the complete 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Stratified: Ensure relative class frequencies in each fold reflect relative class frequencies on the whole dataset.</a:t>
            </a:r>
            <a:endParaRPr lang="en-IN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B5C36-F2A5-454B-AC1F-2961A23B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20" y="2618910"/>
            <a:ext cx="7290810" cy="3175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D12E7C-FC44-47CE-9C72-34D91765EAE0}"/>
              </a:ext>
            </a:extLst>
          </p:cNvPr>
          <p:cNvSpPr txBox="1"/>
          <p:nvPr/>
        </p:nvSpPr>
        <p:spPr>
          <a:xfrm>
            <a:off x="746575" y="55349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12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6D65-85E0-436C-AF9D-E997E668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Muli"/>
              </a:rPr>
              <a:t>StratifiedShuffleSplit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0BE99-72F1-4C76-8F97-C38022AA14BD}"/>
              </a:ext>
            </a:extLst>
          </p:cNvPr>
          <p:cNvSpPr txBox="1"/>
          <p:nvPr/>
        </p:nvSpPr>
        <p:spPr>
          <a:xfrm>
            <a:off x="411725" y="1040284"/>
            <a:ext cx="837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StratifiedShuffleSplit is a variation of ShuffleSplit, which returns stratified splits,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i.e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which creates splits by preserving the same percentage for each target class as in the complete 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Number of iterations and test set size independent</a:t>
            </a:r>
            <a:endParaRPr lang="en-IN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55B3D-6B95-4EFA-9058-429DBD4A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1" y="2411641"/>
            <a:ext cx="7245804" cy="349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9998B-8594-4078-A33A-8C89A5D49747}"/>
              </a:ext>
            </a:extLst>
          </p:cNvPr>
          <p:cNvSpPr txBox="1"/>
          <p:nvPr/>
        </p:nvSpPr>
        <p:spPr>
          <a:xfrm>
            <a:off x="648797" y="55349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7381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542</Words>
  <Application>Microsoft Office PowerPoint</Application>
  <PresentationFormat>On-screen Show (4:3)</PresentationFormat>
  <Paragraphs>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arial</vt:lpstr>
      <vt:lpstr>Garamond</vt:lpstr>
      <vt:lpstr>Lato</vt:lpstr>
      <vt:lpstr>Muli</vt:lpstr>
      <vt:lpstr>Times New Roman</vt:lpstr>
      <vt:lpstr>Wingdings</vt:lpstr>
      <vt:lpstr>Standarddesign</vt:lpstr>
      <vt:lpstr>Machine learning  Stratified Kfold cross-validation </vt:lpstr>
      <vt:lpstr>Splitting Dataset</vt:lpstr>
      <vt:lpstr>Cross-validation</vt:lpstr>
      <vt:lpstr>Cross-validation</vt:lpstr>
      <vt:lpstr> Flowchart of cross validation</vt:lpstr>
      <vt:lpstr>Cross-Validation Strategies ( K-Fold )</vt:lpstr>
      <vt:lpstr>ShuffleSplit</vt:lpstr>
      <vt:lpstr>StratifiedKFold</vt:lpstr>
      <vt:lpstr>StratifiedShuffleSplit</vt:lpstr>
      <vt:lpstr>GroupKFold</vt:lpstr>
      <vt:lpstr>StratifiedGroupKFold</vt:lpstr>
      <vt:lpstr>Stratified K-fold naive implementation</vt:lpstr>
      <vt:lpstr>Stratified K-fold naive implementation</vt:lpstr>
      <vt:lpstr>Stratified K-fold using sklearn</vt:lpstr>
      <vt:lpstr>Best K using both naïve and sklearn for stratifiedkfold</vt:lpstr>
      <vt:lpstr>Stratified Shuffle K Fold cross-validation</vt:lpstr>
      <vt:lpstr>Best K on stratified shuffle</vt:lpstr>
      <vt:lpstr>StratifiedKFold - Implementation</vt:lpstr>
      <vt:lpstr>Sources:</vt:lpstr>
      <vt:lpstr>.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Mehdi Maboudi</dc:creator>
  <cp:keywords>ML Course TUBS-IGP</cp:keywords>
  <cp:lastModifiedBy>Amit Pandey</cp:lastModifiedBy>
  <cp:revision>777</cp:revision>
  <cp:lastPrinted>2019-04-18T13:03:36Z</cp:lastPrinted>
  <dcterms:created xsi:type="dcterms:W3CDTF">2007-08-29T07:13:29Z</dcterms:created>
  <dcterms:modified xsi:type="dcterms:W3CDTF">2022-02-03T13:23:55Z</dcterms:modified>
</cp:coreProperties>
</file>