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7"/>
    </p:embeddedFont>
    <p:embeddedFont>
      <p:font typeface="Oswald" pitchFamily="2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3"/>
  </p:normalViewPr>
  <p:slideViewPr>
    <p:cSldViewPr snapToGrid="0">
      <p:cViewPr varScale="1">
        <p:scale>
          <a:sx n="120" d="100"/>
          <a:sy n="120" d="100"/>
        </p:scale>
        <p:origin x="4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9bc553ea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9bc553ea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c212d8a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bc212d8a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ba80ac78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ba80ac78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bcce322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bcce322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b9bc553ea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b9bc553ea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8ffb1fa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8ffb1fa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9bc553ea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b9bc553ea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a80ac78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a80ac78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9bc553e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9bc553e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9bc553e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9bc553e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c212d8a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c212d8a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c212d8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c212d8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c212d8a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c212d8a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1091150"/>
            <a:ext cx="9144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Capstone 1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to Reduce Insurance Payment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29452" y="34661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Ayse ‘Ashlie’ Koksoy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cost seems reduced as the number of children increases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499" y="445025"/>
            <a:ext cx="4125350" cy="44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0" y="8265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There is no correlation between regions - children and cost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0802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Y = -12052+322*(BMI)+474*(chil)-128*(FMal)+23823*(SMK)+257*(Age)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53200" y="77275"/>
            <a:ext cx="74724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Regression formula is</a:t>
            </a:r>
            <a:endParaRPr sz="150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309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33300" y="445025"/>
            <a:ext cx="887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important factor in determining insurance costs is the Smoking status which increases the cost by 4X</a:t>
            </a:r>
            <a:endParaRPr sz="3200" b="1">
              <a:solidFill>
                <a:srgbClr val="000000"/>
              </a:solidFill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492900"/>
            <a:ext cx="4206900" cy="30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Varia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1111500" y="1492900"/>
            <a:ext cx="26073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Variables Tested: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Age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Sex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BMI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Children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Smoker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Region</a:t>
            </a:r>
            <a:endParaRPr sz="2000" b="1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000" y="1434875"/>
            <a:ext cx="2607300" cy="35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summary: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Smoking is the strongest predictor of high insurance charges 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71258" y="269735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Insurance payments reduce our income by 10-15%. How can one reduce their insurance payment; by quitting smoking, losing weight or moving to another city?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33300" y="445025"/>
            <a:ext cx="887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important factor in determining insurance costs is the Smoking status which increases the cost by 4X</a:t>
            </a:r>
            <a:endParaRPr sz="3200" b="1"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492900"/>
            <a:ext cx="4206900" cy="30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Varia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111500" y="1492900"/>
            <a:ext cx="26073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Variables Tested: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Age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Sex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BMI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Children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Smoker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Region</a:t>
            </a:r>
            <a:endParaRPr sz="2000" b="1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000" y="1434875"/>
            <a:ext cx="2607300" cy="35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Smoking is strongly correlated with higher insurance payments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2669"/>
            <a:ext cx="9144002" cy="246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88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Age is positively correlated with increased payments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774" y="546825"/>
            <a:ext cx="4147724" cy="38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BMI and charges are weakly correlated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00" y="1152475"/>
            <a:ext cx="4564076" cy="35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175" y="1152475"/>
            <a:ext cx="4036326" cy="355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Effect of BMI is more obvious in Smokers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50" y="1178325"/>
            <a:ext cx="74427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58450" y="445025"/>
            <a:ext cx="903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SE Region and Insurance cost correlate slightly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50" y="1189825"/>
            <a:ext cx="421882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875" y="1170125"/>
            <a:ext cx="43647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Region does not seem to contribute as much as other factors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73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Macintosh PowerPoint</Application>
  <PresentationFormat>On-screen Show (16:9)</PresentationFormat>
  <Paragraphs>40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Average</vt:lpstr>
      <vt:lpstr>Oswald</vt:lpstr>
      <vt:lpstr>Arial</vt:lpstr>
      <vt:lpstr>Slate</vt:lpstr>
      <vt:lpstr> Capstone 1 How to Reduce Insurance Payment</vt:lpstr>
      <vt:lpstr>   Insurance payments reduce our income by 10-15%. How can one reduce their insurance payment; by quitting smoking, losing weight or moving to another city? </vt:lpstr>
      <vt:lpstr>The most important factor in determining insurance costs is the Smoking status which increases the cost by 4X</vt:lpstr>
      <vt:lpstr>Smoking is strongly correlated with higher insurance payments</vt:lpstr>
      <vt:lpstr>Age is positively correlated with increased payments</vt:lpstr>
      <vt:lpstr>BMI and charges are weakly correlated </vt:lpstr>
      <vt:lpstr>Effect of BMI is more obvious in Smokers</vt:lpstr>
      <vt:lpstr>SE Region and Insurance cost correlate slightly</vt:lpstr>
      <vt:lpstr>Region does not seem to contribute as much as other factors</vt:lpstr>
      <vt:lpstr>The cost seems reduced as the number of children increases </vt:lpstr>
      <vt:lpstr>There is no correlation between regions - children and cost</vt:lpstr>
      <vt:lpstr>Y = -12052+322*(BMI)+474*(chil)-128*(FMal)+23823*(SMK)+257*(Age)</vt:lpstr>
      <vt:lpstr>The most important factor in determining insurance costs is the Smoking status which increases the cost by 4X</vt:lpstr>
      <vt:lpstr>In summary: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Capstone 1 How to Reduce Insurance Payment</dc:title>
  <cp:lastModifiedBy>ayse koksoy</cp:lastModifiedBy>
  <cp:revision>1</cp:revision>
  <dcterms:modified xsi:type="dcterms:W3CDTF">2020-07-08T21:46:44Z</dcterms:modified>
</cp:coreProperties>
</file>