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76" r:id="rId5"/>
    <p:sldId id="277" r:id="rId6"/>
    <p:sldId id="282" r:id="rId7"/>
    <p:sldId id="281" r:id="rId8"/>
    <p:sldId id="278" r:id="rId9"/>
    <p:sldId id="279" r:id="rId10"/>
    <p:sldId id="283" r:id="rId11"/>
    <p:sldId id="284" r:id="rId12"/>
    <p:sldId id="280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635"/>
    <a:srgbClr val="FF9429"/>
    <a:srgbClr val="9EFF29"/>
    <a:srgbClr val="5DD5FF"/>
    <a:srgbClr val="00217E"/>
    <a:srgbClr val="600000"/>
    <a:srgbClr val="FF8225"/>
    <a:srgbClr val="FF2549"/>
    <a:srgbClr val="FF0D97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 autoAdjust="0"/>
  </p:normalViewPr>
  <p:slideViewPr>
    <p:cSldViewPr snapToGrid="0">
      <p:cViewPr>
        <p:scale>
          <a:sx n="129" d="100"/>
          <a:sy n="129" d="100"/>
        </p:scale>
        <p:origin x="-106" y="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14" y="1858297"/>
            <a:ext cx="8030496" cy="11724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1" y="3049232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94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3" y="202214"/>
            <a:ext cx="8192732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319981"/>
            <a:ext cx="8244349" cy="34290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2" y="487655"/>
            <a:ext cx="66597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50" y="1260986"/>
            <a:ext cx="6644149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20025"/>
            <a:ext cx="8093366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37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099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37533"/>
            <a:ext cx="4041776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09930"/>
            <a:ext cx="4041776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262" y="1880419"/>
            <a:ext cx="7835815" cy="144681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Drinking Water Quality Detection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Machine Learning Techniques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60201" y="3201194"/>
            <a:ext cx="848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A04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360" y="127792"/>
            <a:ext cx="6659710" cy="725349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Bahnschrift Light SemiCondensed" pitchFamily="34" charset="0"/>
                <a:cs typeface="Arial" pitchFamily="34" charset="0"/>
              </a:rPr>
              <a:t>                             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Classifying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 image into dog and cat </a:t>
            </a: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125733" y="1269292"/>
            <a:ext cx="3493342" cy="2606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AutoShape 2" descr="Southeastern Guide Dog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5310" y="2471833"/>
            <a:ext cx="1398104" cy="140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348" y="1304595"/>
            <a:ext cx="1468161" cy="92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219" y="1544737"/>
            <a:ext cx="4611212" cy="1924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526" y="1383151"/>
            <a:ext cx="4625501" cy="297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8360" y="1162173"/>
            <a:ext cx="741549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</a:t>
            </a:r>
            <a: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endParaRPr lang="en-US" sz="6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K. B.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Indraneel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(221710301030)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D.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Akhil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Kumar (221710301012)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O.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Ram Reddy (221710301046)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A.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Kartheek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(221710301004)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069" y="1249803"/>
            <a:ext cx="6271014" cy="300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037" y="1278778"/>
            <a:ext cx="4998166" cy="295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 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339" y="1478403"/>
            <a:ext cx="4205318" cy="259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793" y="1435755"/>
            <a:ext cx="3814782" cy="241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70" y="1303093"/>
            <a:ext cx="5276215" cy="22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863" y="298874"/>
            <a:ext cx="6659710" cy="725349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684" y="1422236"/>
            <a:ext cx="473771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8077" y="80598"/>
            <a:ext cx="6659710" cy="725349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 Vector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43897"/>
            <a:ext cx="7439086" cy="4099314"/>
          </a:xfrm>
        </p:spPr>
        <p:txBody>
          <a:bodyPr/>
          <a:lstStyle/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>
              <a:latin typeface="Bahnschrift Light SemiCondensed" pitchFamily="34" charset="0"/>
            </a:endParaRPr>
          </a:p>
          <a:p>
            <a:pPr>
              <a:buNone/>
            </a:pPr>
            <a:endParaRPr lang="en-US" sz="1600" dirty="0">
              <a:latin typeface="Bahnschrift Light SemiCondensed" pitchFamily="34" charset="0"/>
            </a:endParaRPr>
          </a:p>
        </p:txBody>
      </p:sp>
      <p:sp>
        <p:nvSpPr>
          <p:cNvPr id="4098" name="AutoShape 2" descr="Image result for neural interface"/>
          <p:cNvSpPr>
            <a:spLocks noChangeAspect="1" noChangeArrowheads="1"/>
          </p:cNvSpPr>
          <p:nvPr/>
        </p:nvSpPr>
        <p:spPr bwMode="auto">
          <a:xfrm>
            <a:off x="155576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235" y="1212102"/>
            <a:ext cx="5731510" cy="1716405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73104" y="3207018"/>
            <a:ext cx="3394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游明朝"/>
                <a:cs typeface="Times New Roman" pitchFamily="18" charset="0"/>
              </a:rPr>
              <a:t>Support Vector machine is suited for extreme ca</a:t>
            </a:r>
            <a:r>
              <a:rPr lang="en-US" altLang="ja-JP" sz="1200" dirty="0" smtClean="0">
                <a:latin typeface="Times New Roman" pitchFamily="18" charset="0"/>
                <a:ea typeface="游明朝"/>
                <a:cs typeface="Times New Roman" pitchFamily="18" charset="0"/>
              </a:rPr>
              <a:t>ses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游明朝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best at segregating the two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50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Drinking Water Quality Detection Using Machine Learning Techniques</vt:lpstr>
      <vt:lpstr>Slide 2</vt:lpstr>
      <vt:lpstr>           Architecture</vt:lpstr>
      <vt:lpstr>            User Interface</vt:lpstr>
      <vt:lpstr>   Decision Tree Classifier</vt:lpstr>
      <vt:lpstr>            Random Forest</vt:lpstr>
      <vt:lpstr>            Random Forest</vt:lpstr>
      <vt:lpstr>  Random Forest</vt:lpstr>
      <vt:lpstr> Support Vector Machine</vt:lpstr>
      <vt:lpstr> Support Vector Machine</vt:lpstr>
      <vt:lpstr> Support Vector Machine</vt:lpstr>
      <vt:lpstr> Support Vector Machine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2021-05-09T15:44:54Z</dcterms:modified>
</cp:coreProperties>
</file>