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624"/>
  </p:normalViewPr>
  <p:slideViewPr>
    <p:cSldViewPr>
      <p:cViewPr varScale="1">
        <p:scale>
          <a:sx n="107" d="100"/>
          <a:sy n="107" d="100"/>
        </p:scale>
        <p:origin x="20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28A28C-7C04-4D53-902A-6F7C2947BDE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6F08B1-FE96-4C18-B9F8-82AE827F41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Intelligence- Expert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Anjali Kumari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knowledge based software that intakes information about its system and solves complex problems using the reasoning procedure that, on the other hand, are only expected from gifted individuals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Expert System?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base:  accumulates both factual and heuristic information for the expert systems.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Inference engine: consumes the data provided by the user and utilizes the knowledge base to provide an accurate suggestion or a solution to the given information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 allows the interaction between the user and the Expert systems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three components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403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5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chaining: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Backward Chaining: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571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0" y="4800600"/>
            <a:ext cx="5715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7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industries like:</a:t>
            </a:r>
          </a:p>
          <a:p>
            <a:pPr lvl="1"/>
            <a:r>
              <a:rPr lang="en-US" dirty="0" smtClean="0"/>
              <a:t>Financial services</a:t>
            </a:r>
          </a:p>
          <a:p>
            <a:pPr lvl="1"/>
            <a:r>
              <a:rPr lang="en-US" dirty="0" smtClean="0"/>
              <a:t>Telecommunications</a:t>
            </a:r>
          </a:p>
          <a:p>
            <a:pPr lvl="1"/>
            <a:r>
              <a:rPr lang="en-US" dirty="0" smtClean="0"/>
              <a:t>Healthcare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ustomer service</a:t>
            </a:r>
          </a:p>
          <a:p>
            <a:pPr lvl="1"/>
            <a:r>
              <a:rPr lang="en-US" dirty="0" smtClean="0"/>
              <a:t> transportation</a:t>
            </a:r>
          </a:p>
          <a:p>
            <a:pPr lvl="1"/>
            <a:r>
              <a:rPr lang="en-US" dirty="0" smtClean="0"/>
              <a:t> videogames</a:t>
            </a:r>
          </a:p>
          <a:p>
            <a:pPr lvl="1"/>
            <a:r>
              <a:rPr lang="en-US" dirty="0" smtClean="0"/>
              <a:t> manufacturing</a:t>
            </a:r>
          </a:p>
          <a:p>
            <a:pPr lvl="1"/>
            <a:r>
              <a:rPr lang="en-US" dirty="0" smtClean="0"/>
              <a:t> aviation </a:t>
            </a:r>
            <a:endParaRPr lang="en-US" dirty="0"/>
          </a:p>
          <a:p>
            <a:pPr lvl="1"/>
            <a:r>
              <a:rPr lang="en-US" dirty="0" smtClean="0"/>
              <a:t>written communication.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it useful?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0" i="0" u="none" strike="noStrike" dirty="0" smtClean="0">
                <a:solidFill>
                  <a:srgbClr val="333333"/>
                </a:solidFill>
                <a:effectLst/>
                <a:latin typeface="Times New Roman"/>
              </a:rPr>
              <a:t>	Inference in An Expert System I. (2005). </a:t>
            </a:r>
            <a:r>
              <a:rPr lang="en-US" b="0" i="1" u="none" strike="noStrike" dirty="0" smtClean="0">
                <a:solidFill>
                  <a:srgbClr val="333333"/>
                </a:solidFill>
                <a:effectLst/>
                <a:latin typeface="Times New Roman"/>
              </a:rPr>
              <a:t>Fuzzy Expert Systems and Fuzzy Reasoning,</a:t>
            </a:r>
            <a:r>
              <a:rPr lang="en-US" b="0" i="0" u="none" strike="noStrike" dirty="0" smtClean="0">
                <a:solidFill>
                  <a:srgbClr val="333333"/>
                </a:solidFill>
                <a:effectLst/>
                <a:latin typeface="Times New Roman"/>
              </a:rPr>
              <a:t> 99-113. doi:10.1002/0471698504.ch6</a:t>
            </a:r>
            <a:endParaRPr lang="en-US" b="0" dirty="0" smtClean="0">
              <a:effectLst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	</a:t>
            </a:r>
            <a:r>
              <a:rPr lang="en-US" b="0" i="0" u="none" strike="noStrike" dirty="0" smtClean="0">
                <a:solidFill>
                  <a:srgbClr val="323232"/>
                </a:solidFill>
                <a:effectLst/>
                <a:latin typeface="Times New Roman"/>
              </a:rPr>
              <a:t>Point, T. (2017, August 15). Artificial Intelligence Expert Systems. Retrieved November 27, 2017 </a:t>
            </a:r>
            <a:endParaRPr lang="en-US" b="0" dirty="0" smtClean="0">
              <a:effectLst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	</a:t>
            </a:r>
            <a:r>
              <a:rPr lang="en-US" b="0" i="0" u="none" strike="noStrike" dirty="0" smtClean="0">
                <a:solidFill>
                  <a:srgbClr val="323232"/>
                </a:solidFill>
                <a:effectLst/>
                <a:latin typeface="Times New Roman"/>
              </a:rPr>
              <a:t>Press, L. (1989). Expert system benchmarks. IEEE Expert, 4(1), 37-44. doi:10.1109/64.21898</a:t>
            </a:r>
            <a:endParaRPr lang="en-US" b="0" dirty="0" smtClean="0">
              <a:effectLst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	</a:t>
            </a:r>
            <a:r>
              <a:rPr lang="en-US" b="0" i="0" u="none" strike="noStrike" dirty="0" smtClean="0">
                <a:solidFill>
                  <a:srgbClr val="323232"/>
                </a:solidFill>
                <a:effectLst/>
                <a:latin typeface="Times New Roman"/>
              </a:rPr>
              <a:t>Tan, </a:t>
            </a:r>
            <a:r>
              <a:rPr lang="en-US" b="0" i="0" u="none" strike="noStrike" dirty="0" err="1" smtClean="0">
                <a:solidFill>
                  <a:srgbClr val="323232"/>
                </a:solidFill>
                <a:effectLst/>
                <a:latin typeface="Times New Roman"/>
              </a:rPr>
              <a:t>Wahidin</a:t>
            </a:r>
            <a:r>
              <a:rPr lang="en-US" b="0" i="0" u="none" strike="noStrike" dirty="0" smtClean="0">
                <a:solidFill>
                  <a:srgbClr val="323232"/>
                </a:solidFill>
                <a:effectLst/>
                <a:latin typeface="Times New Roman"/>
              </a:rPr>
              <a:t>, Khalil. What is expert system? (</a:t>
            </a:r>
            <a:r>
              <a:rPr lang="en-US" b="0" i="0" u="none" strike="noStrike" dirty="0" err="1" smtClean="0">
                <a:solidFill>
                  <a:srgbClr val="323232"/>
                </a:solidFill>
                <a:effectLst/>
                <a:latin typeface="Times New Roman"/>
              </a:rPr>
              <a:t>n.d.</a:t>
            </a:r>
            <a:r>
              <a:rPr lang="en-US" b="0" i="0" u="none" strike="noStrike" dirty="0" smtClean="0">
                <a:solidFill>
                  <a:srgbClr val="323232"/>
                </a:solidFill>
                <a:effectLst/>
                <a:latin typeface="Times New Roman"/>
              </a:rPr>
              <a:t>). Retrieved November 27, 2017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5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133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Lucida Sans Unicode</vt:lpstr>
      <vt:lpstr>Times New Roman</vt:lpstr>
      <vt:lpstr>Verdana</vt:lpstr>
      <vt:lpstr>Wingdings 2</vt:lpstr>
      <vt:lpstr>Wingdings 3</vt:lpstr>
      <vt:lpstr>Concourse</vt:lpstr>
      <vt:lpstr>Artificial Intelligence- Expert Systems</vt:lpstr>
      <vt:lpstr> What is Expert System? </vt:lpstr>
      <vt:lpstr>The three components </vt:lpstr>
      <vt:lpstr>Two approaches</vt:lpstr>
      <vt:lpstr>How is it useful? </vt:lpstr>
      <vt:lpstr>Citation </vt:lpstr>
    </vt:vector>
  </TitlesOfParts>
  <Company>Hewlett-Packard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Intelligence- Expert Systems</dc:title>
  <dc:creator>Manav Kumar</dc:creator>
  <cp:lastModifiedBy>Anjali KUmari</cp:lastModifiedBy>
  <cp:revision>3</cp:revision>
  <dcterms:created xsi:type="dcterms:W3CDTF">2017-11-28T02:01:24Z</dcterms:created>
  <dcterms:modified xsi:type="dcterms:W3CDTF">2018-10-28T23:01:04Z</dcterms:modified>
</cp:coreProperties>
</file>