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2" r:id="rId11"/>
    <p:sldId id="267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объемных облаков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Андрей Азаров</a:t>
            </a:r>
          </a:p>
          <a:p>
            <a:pPr algn="l"/>
            <a:r>
              <a:rPr lang="ru-RU" dirty="0" smtClean="0"/>
              <a:t>Евгения Арутюнова</a:t>
            </a:r>
          </a:p>
          <a:p>
            <a:pPr algn="l"/>
            <a:r>
              <a:rPr lang="ru-RU" dirty="0" smtClean="0"/>
              <a:t>Алексей </a:t>
            </a:r>
            <a:r>
              <a:rPr lang="ru-RU" dirty="0" err="1" smtClean="0"/>
              <a:t>Козятинский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98" y="3645024"/>
            <a:ext cx="3762376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72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</a:p>
          <a:p>
            <a:r>
              <a:rPr lang="ru-RU" dirty="0" smtClean="0"/>
              <a:t>Алгоритмы моделирования облаков</a:t>
            </a:r>
          </a:p>
          <a:p>
            <a:r>
              <a:rPr lang="ru-RU" dirty="0" smtClean="0"/>
              <a:t>Сторонние библиотеки для работы с </a:t>
            </a:r>
            <a:r>
              <a:rPr lang="en-US" dirty="0" smtClean="0"/>
              <a:t>OpenGL (</a:t>
            </a:r>
            <a:r>
              <a:rPr lang="en-US" dirty="0" err="1" smtClean="0"/>
              <a:t>freeglut</a:t>
            </a:r>
            <a:r>
              <a:rPr lang="en-US" dirty="0" smtClean="0"/>
              <a:t>, </a:t>
            </a:r>
            <a:r>
              <a:rPr lang="en-US" dirty="0" err="1" smtClean="0"/>
              <a:t>AntTweakBar</a:t>
            </a:r>
            <a:r>
              <a:rPr lang="en-US" dirty="0" smtClean="0"/>
              <a:t>,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r>
              <a:rPr lang="en-US" dirty="0" smtClean="0"/>
              <a:t>, …)</a:t>
            </a:r>
          </a:p>
          <a:p>
            <a:r>
              <a:rPr lang="ru-RU" dirty="0" smtClean="0"/>
              <a:t>Средства профилирования в </a:t>
            </a:r>
            <a:r>
              <a:rPr lang="en-US" dirty="0" smtClean="0"/>
              <a:t>Visual Studio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1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59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различных техник для сокращения числа рассчитываемых частиц</a:t>
            </a:r>
          </a:p>
          <a:p>
            <a:r>
              <a:rPr lang="ru-RU" dirty="0" err="1" smtClean="0"/>
              <a:t>Рандомизированный</a:t>
            </a:r>
            <a:r>
              <a:rPr lang="ru-RU" dirty="0" smtClean="0"/>
              <a:t> алгоритм заполнения облаками некоторого объема с определенной плотностью</a:t>
            </a:r>
          </a:p>
          <a:p>
            <a:r>
              <a:rPr lang="ru-RU" dirty="0" smtClean="0"/>
              <a:t>Разработка способов получения теней от облаков</a:t>
            </a:r>
            <a:endParaRPr lang="en-US" dirty="0" smtClean="0"/>
          </a:p>
          <a:p>
            <a:r>
              <a:rPr lang="ru-RU" dirty="0" smtClean="0"/>
              <a:t>Отказ от сортировки частиц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подхода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9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Volumetric clouds</a:t>
            </a:r>
          </a:p>
          <a:p>
            <a:r>
              <a:rPr lang="ru-RU" dirty="0" smtClean="0"/>
              <a:t>Моделирование объема</a:t>
            </a:r>
            <a:r>
              <a:rPr lang="en-US" dirty="0" smtClean="0"/>
              <a:t>:  </a:t>
            </a:r>
            <a:r>
              <a:rPr lang="ru-RU" dirty="0" smtClean="0"/>
              <a:t>рассеивание, рождение облаков, движение</a:t>
            </a:r>
          </a:p>
          <a:p>
            <a:r>
              <a:rPr lang="ru-RU" dirty="0" smtClean="0"/>
              <a:t>Корректное освещение (рассеяние, тени)</a:t>
            </a:r>
            <a:endParaRPr lang="en-US" dirty="0" smtClean="0"/>
          </a:p>
          <a:p>
            <a:r>
              <a:rPr lang="en-US" dirty="0" smtClean="0"/>
              <a:t>OpenGL</a:t>
            </a:r>
            <a:endParaRPr lang="ru-RU" dirty="0" smtClean="0"/>
          </a:p>
          <a:p>
            <a:pPr marL="301943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Компьютерные игры</a:t>
            </a:r>
          </a:p>
          <a:p>
            <a:r>
              <a:rPr lang="ru-RU" dirty="0" smtClean="0"/>
              <a:t>Симуляторы полета</a:t>
            </a:r>
          </a:p>
          <a:p>
            <a:r>
              <a:rPr lang="ru-RU" dirty="0" smtClean="0"/>
              <a:t>Различные тренажеры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5122" name="Picture 2" descr="http://www.microsoft.com/games/flightsimulatorx/screenshots/images/12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36037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Плоская текстура – статичная, либо анимированная</a:t>
            </a:r>
          </a:p>
          <a:p>
            <a:r>
              <a:rPr lang="ru-RU" dirty="0" smtClean="0"/>
              <a:t>Полупрозрачная текстура с эффектом тумана</a:t>
            </a:r>
          </a:p>
          <a:p>
            <a:r>
              <a:rPr lang="ru-RU" dirty="0" smtClean="0"/>
              <a:t>Моделирование статичных объемных облаков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моделируют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4149081"/>
            <a:ext cx="3096864" cy="18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://www.microsoft.com/games/flightsimulatorx/screenshots/images/23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2520280" cy="18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 основных этапа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оделирование изменения облака</a:t>
            </a:r>
          </a:p>
          <a:p>
            <a:pPr lvl="1"/>
            <a:r>
              <a:rPr lang="ru-RU" dirty="0" smtClean="0"/>
              <a:t>Освещение облака</a:t>
            </a:r>
          </a:p>
          <a:p>
            <a:pPr lvl="1"/>
            <a:r>
              <a:rPr lang="ru-RU" dirty="0" smtClean="0"/>
              <a:t>Вывод облака на экран</a:t>
            </a:r>
            <a:endParaRPr lang="ru-RU" dirty="0"/>
          </a:p>
          <a:p>
            <a:r>
              <a:rPr lang="ru-RU" dirty="0" smtClean="0"/>
              <a:t>Каждый этап обладает высокой вычислительной сложностью</a:t>
            </a:r>
          </a:p>
          <a:p>
            <a:r>
              <a:rPr lang="ru-RU" dirty="0" smtClean="0"/>
              <a:t>Рендер облаков не должен тратить много ресурсов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объемного моделирования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система частиц</a:t>
            </a:r>
          </a:p>
          <a:p>
            <a:r>
              <a:rPr lang="ru-RU" dirty="0" smtClean="0"/>
              <a:t>Применяются обманные облака на больших расстояниях</a:t>
            </a:r>
          </a:p>
          <a:p>
            <a:r>
              <a:rPr lang="ru-RU" dirty="0" smtClean="0"/>
              <a:t>Используется упрощенная модель рассеивания Релея</a:t>
            </a:r>
          </a:p>
          <a:p>
            <a:r>
              <a:rPr lang="ru-RU" dirty="0" smtClean="0"/>
              <a:t>Освещение рассчитывается на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Предварительный расчет, который делает невозможным моделирование изменения облака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smtClean="0"/>
              <a:t>Harris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37" y="1484784"/>
            <a:ext cx="32194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вида рассеивания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Внутри облака от падающего света</a:t>
            </a:r>
          </a:p>
          <a:p>
            <a:pPr lvl="1"/>
            <a:r>
              <a:rPr lang="ru-RU" dirty="0" smtClean="0"/>
              <a:t>В сторону наблюдателя</a:t>
            </a:r>
            <a:endParaRPr lang="en-US" dirty="0"/>
          </a:p>
          <a:p>
            <a:r>
              <a:rPr lang="ru-RU" dirty="0" smtClean="0"/>
              <a:t>Рассеивание внутри облака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Прямой путь, поглощающийся частицами</a:t>
            </a:r>
          </a:p>
          <a:p>
            <a:pPr lvl="1"/>
            <a:r>
              <a:rPr lang="ru-RU" dirty="0" smtClean="0"/>
              <a:t>Рассеиваемый в сторону других частиц</a:t>
            </a:r>
          </a:p>
          <a:p>
            <a:r>
              <a:rPr lang="ru-RU" dirty="0" smtClean="0"/>
              <a:t>Предварительный расчет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освещения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25" y="1916832"/>
            <a:ext cx="297332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Моделирование роста облаков</a:t>
            </a:r>
          </a:p>
          <a:p>
            <a:r>
              <a:rPr lang="ru-RU" dirty="0" smtClean="0"/>
              <a:t>Движение облаков под действием ветра</a:t>
            </a:r>
          </a:p>
          <a:p>
            <a:r>
              <a:rPr lang="ru-RU" dirty="0" smtClean="0"/>
              <a:t>Быстрое моделирование на основе битовых операций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Dobashi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7072"/>
            <a:ext cx="2915567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0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Модель освещения </a:t>
            </a:r>
            <a:r>
              <a:rPr lang="en-US" dirty="0" smtClean="0"/>
              <a:t>Harris</a:t>
            </a:r>
          </a:p>
          <a:p>
            <a:r>
              <a:rPr lang="ru-RU" dirty="0" smtClean="0"/>
              <a:t>Моделирование ветра и трансформации облаков </a:t>
            </a:r>
            <a:r>
              <a:rPr lang="en-US" dirty="0" err="1" smtClean="0"/>
              <a:t>Dobashi</a:t>
            </a:r>
            <a:endParaRPr lang="en-US" dirty="0" smtClean="0"/>
          </a:p>
          <a:p>
            <a:r>
              <a:rPr lang="ru-RU" dirty="0" smtClean="0"/>
              <a:t>Несколько потоков для расчета трансформации</a:t>
            </a:r>
          </a:p>
          <a:p>
            <a:r>
              <a:rPr lang="en-US" dirty="0" smtClean="0"/>
              <a:t>OpenGL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Core i5 </a:t>
            </a:r>
            <a:r>
              <a:rPr lang="ru-RU" dirty="0" smtClean="0"/>
              <a:t>с интегрированной графикой 70+ </a:t>
            </a:r>
            <a:r>
              <a:rPr lang="en-US" dirty="0" smtClean="0"/>
              <a:t>fps </a:t>
            </a:r>
            <a:r>
              <a:rPr lang="ru-RU" dirty="0" smtClean="0"/>
              <a:t>для 16 облаков (2 потока)</a:t>
            </a:r>
          </a:p>
          <a:p>
            <a:r>
              <a:rPr lang="ru-RU" dirty="0" smtClean="0"/>
              <a:t>Самое медленное – пересчет цвета каждой частицы – около 70% всего времени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75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</TotalTime>
  <Words>266</Words>
  <Application>Microsoft Office PowerPoint</Application>
  <PresentationFormat>Экран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Моделирование объемных облаков</vt:lpstr>
      <vt:lpstr>Задача</vt:lpstr>
      <vt:lpstr>Где используется?</vt:lpstr>
      <vt:lpstr>Как моделируют?</vt:lpstr>
      <vt:lpstr>Проблемы объемного моделирования</vt:lpstr>
      <vt:lpstr>Подход Harris</vt:lpstr>
      <vt:lpstr>Модель освещения</vt:lpstr>
      <vt:lpstr>Подход Dobashi</vt:lpstr>
      <vt:lpstr>Реализованный подход</vt:lpstr>
      <vt:lpstr>Изученные технологии</vt:lpstr>
      <vt:lpstr>Спасибо за внимание</vt:lpstr>
      <vt:lpstr>Дальнейшее развитие подхода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</dc:creator>
  <cp:lastModifiedBy>Alexey</cp:lastModifiedBy>
  <cp:revision>10</cp:revision>
  <dcterms:created xsi:type="dcterms:W3CDTF">2013-05-23T15:25:27Z</dcterms:created>
  <dcterms:modified xsi:type="dcterms:W3CDTF">2013-05-23T18:04:23Z</dcterms:modified>
</cp:coreProperties>
</file>