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0" r:id="rId2"/>
    <p:sldId id="257" r:id="rId3"/>
    <p:sldId id="258" r:id="rId4"/>
    <p:sldId id="261" r:id="rId5"/>
    <p:sldId id="262" r:id="rId6"/>
    <p:sldId id="264" r:id="rId7"/>
    <p:sldId id="263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2" autoAdjust="0"/>
    <p:restoredTop sz="94639" autoAdjust="0"/>
  </p:normalViewPr>
  <p:slideViewPr>
    <p:cSldViewPr>
      <p:cViewPr varScale="1">
        <p:scale>
          <a:sx n="74" d="100"/>
          <a:sy n="74" d="100"/>
        </p:scale>
        <p:origin x="-108" y="-7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69B76-3FC1-472A-9829-A04EF59A4EDC}" type="datetimeFigureOut">
              <a:rPr lang="en-US" smtClean="0"/>
              <a:pPr/>
              <a:t>3/12/2012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0428D-1FC0-4939-AEF6-16CDC71D7B8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0428D-1FC0-4939-AEF6-16CDC71D7B8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0428D-1FC0-4939-AEF6-16CDC71D7B8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0428D-1FC0-4939-AEF6-16CDC71D7B8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0428D-1FC0-4939-AEF6-16CDC71D7B8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0428D-1FC0-4939-AEF6-16CDC71D7B8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0428D-1FC0-4939-AEF6-16CDC71D7B8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0428D-1FC0-4939-AEF6-16CDC71D7B8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0428D-1FC0-4939-AEF6-16CDC71D7B8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E483E-EC6B-47E8-9E45-C962D11758BC}" type="datetimeFigureOut">
              <a:rPr lang="en-US" smtClean="0"/>
              <a:pPr/>
              <a:t>3/12/2012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7BA6F-1043-4963-B74C-4DC89D9CE2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E483E-EC6B-47E8-9E45-C962D11758BC}" type="datetimeFigureOut">
              <a:rPr lang="en-US" smtClean="0"/>
              <a:pPr/>
              <a:t>3/12/2012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7BA6F-1043-4963-B74C-4DC89D9CE2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E483E-EC6B-47E8-9E45-C962D11758BC}" type="datetimeFigureOut">
              <a:rPr lang="en-US" smtClean="0"/>
              <a:pPr/>
              <a:t>3/12/2012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7BA6F-1043-4963-B74C-4DC89D9CE2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E483E-EC6B-47E8-9E45-C962D11758BC}" type="datetimeFigureOut">
              <a:rPr lang="en-US" smtClean="0"/>
              <a:pPr/>
              <a:t>3/12/2012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7BA6F-1043-4963-B74C-4DC89D9CE2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E483E-EC6B-47E8-9E45-C962D11758BC}" type="datetimeFigureOut">
              <a:rPr lang="en-US" smtClean="0"/>
              <a:pPr/>
              <a:t>3/12/2012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7BA6F-1043-4963-B74C-4DC89D9CE2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E483E-EC6B-47E8-9E45-C962D11758BC}" type="datetimeFigureOut">
              <a:rPr lang="en-US" smtClean="0"/>
              <a:pPr/>
              <a:t>3/12/2012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7BA6F-1043-4963-B74C-4DC89D9CE2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E483E-EC6B-47E8-9E45-C962D11758BC}" type="datetimeFigureOut">
              <a:rPr lang="en-US" smtClean="0"/>
              <a:pPr/>
              <a:t>3/12/2012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7BA6F-1043-4963-B74C-4DC89D9CE2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E483E-EC6B-47E8-9E45-C962D11758BC}" type="datetimeFigureOut">
              <a:rPr lang="en-US" smtClean="0"/>
              <a:pPr/>
              <a:t>3/12/2012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7BA6F-1043-4963-B74C-4DC89D9CE2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E483E-EC6B-47E8-9E45-C962D11758BC}" type="datetimeFigureOut">
              <a:rPr lang="en-US" smtClean="0"/>
              <a:pPr/>
              <a:t>3/12/2012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7BA6F-1043-4963-B74C-4DC89D9CE2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E483E-EC6B-47E8-9E45-C962D11758BC}" type="datetimeFigureOut">
              <a:rPr lang="en-US" smtClean="0"/>
              <a:pPr/>
              <a:t>3/12/2012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7BA6F-1043-4963-B74C-4DC89D9CE2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E483E-EC6B-47E8-9E45-C962D11758BC}" type="datetimeFigureOut">
              <a:rPr lang="en-US" smtClean="0"/>
              <a:pPr/>
              <a:t>3/12/2012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7BA6F-1043-4963-B74C-4DC89D9CE2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E483E-EC6B-47E8-9E45-C962D11758BC}" type="datetimeFigureOut">
              <a:rPr lang="en-US" smtClean="0"/>
              <a:pPr/>
              <a:t>3/12/2012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BA6F-1043-4963-B74C-4DC89D9CE2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Update Model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OceanStore</a:t>
            </a:r>
            <a:r>
              <a:rPr lang="en-US" dirty="0" smtClean="0"/>
              <a:t> employs an update model based on conflict resolution</a:t>
            </a:r>
          </a:p>
          <a:p>
            <a:pPr lvl="1"/>
            <a:r>
              <a:rPr lang="en-US" dirty="0" smtClean="0"/>
              <a:t>This reduces number of aborts normally seen in detection-based schemes</a:t>
            </a:r>
          </a:p>
          <a:p>
            <a:r>
              <a:rPr lang="en-US" dirty="0" smtClean="0"/>
              <a:t>Updates can be performed on encrypted data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Updates are formatted as a list of predicates associated with actions</a:t>
            </a:r>
          </a:p>
          <a:p>
            <a:pPr lvl="1"/>
            <a:r>
              <a:rPr lang="en-US" dirty="0" smtClean="0"/>
              <a:t>A predicate is a TRUE or FALSE statement</a:t>
            </a:r>
            <a:endParaRPr lang="en-US" dirty="0" smtClean="0"/>
          </a:p>
          <a:p>
            <a:r>
              <a:rPr lang="en-US" dirty="0" smtClean="0"/>
              <a:t>To apply an update, a replica evaluates all of the update’s predicates in order</a:t>
            </a:r>
          </a:p>
          <a:p>
            <a:r>
              <a:rPr lang="en-US" dirty="0" smtClean="0"/>
              <a:t>If any predicates are true an update </a:t>
            </a:r>
            <a:r>
              <a:rPr lang="en-US" i="1" dirty="0" smtClean="0"/>
              <a:t>commits</a:t>
            </a:r>
            <a:r>
              <a:rPr lang="en-US" dirty="0" smtClean="0"/>
              <a:t>, otherwise </a:t>
            </a:r>
            <a:r>
              <a:rPr lang="en-US" dirty="0" smtClean="0"/>
              <a:t>it </a:t>
            </a:r>
            <a:r>
              <a:rPr lang="en-US" i="1" dirty="0" smtClean="0"/>
              <a:t>aborts</a:t>
            </a: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</a:t>
            </a:r>
            <a:r>
              <a:rPr lang="en-US" dirty="0" err="1" smtClean="0"/>
              <a:t>Ciphertext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US" dirty="0" smtClean="0"/>
              <a:t>The following operations can be applied to </a:t>
            </a:r>
            <a:r>
              <a:rPr lang="en-US" dirty="0" err="1" smtClean="0"/>
              <a:t>ciphertext</a:t>
            </a:r>
            <a:r>
              <a:rPr lang="en-US" dirty="0" smtClean="0"/>
              <a:t>: </a:t>
            </a:r>
            <a:r>
              <a:rPr lang="en-US" i="1" dirty="0" smtClean="0"/>
              <a:t>replace-block, insert-block, delete-block, and append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3200400"/>
            <a:ext cx="6324600" cy="2506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438400" y="5486400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Block insertion on </a:t>
            </a:r>
            <a:r>
              <a:rPr lang="en-US" dirty="0" err="1" smtClean="0"/>
              <a:t>ciphertext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Path of an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1"/>
            <a:ext cx="8229600" cy="3581400"/>
          </a:xfrm>
        </p:spPr>
        <p:txBody>
          <a:bodyPr/>
          <a:lstStyle/>
          <a:p>
            <a:r>
              <a:rPr lang="en-US" sz="2400" dirty="0" smtClean="0"/>
              <a:t>All updates pass through primary and secondary tiers of replicas</a:t>
            </a:r>
          </a:p>
          <a:p>
            <a:pPr lvl="1"/>
            <a:r>
              <a:rPr lang="en-US" sz="2400" dirty="0" smtClean="0"/>
              <a:t>The primary tier consists of a small number of replicas in high-bandwidth, high connectivity areas</a:t>
            </a:r>
          </a:p>
          <a:p>
            <a:pPr lvl="1"/>
            <a:r>
              <a:rPr lang="en-US" sz="2400" dirty="0" smtClean="0"/>
              <a:t>The secondary tier is organized into </a:t>
            </a:r>
            <a:r>
              <a:rPr lang="en-US" sz="2400" dirty="0" smtClean="0"/>
              <a:t>multicast trees of replicas</a:t>
            </a:r>
            <a:endParaRPr lang="en-US" dirty="0" smtClean="0"/>
          </a:p>
          <a:p>
            <a:pPr>
              <a:buNone/>
            </a:pPr>
            <a:endParaRPr lang="en-US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3962400"/>
            <a:ext cx="7924800" cy="2582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Deep Archival Storage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Erasure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76800"/>
          </a:xfrm>
        </p:spPr>
        <p:txBody>
          <a:bodyPr/>
          <a:lstStyle/>
          <a:p>
            <a:r>
              <a:rPr lang="en-US" dirty="0" smtClean="0"/>
              <a:t>The archival mechanism of </a:t>
            </a:r>
            <a:r>
              <a:rPr lang="en-US" dirty="0" err="1" smtClean="0"/>
              <a:t>OceanStore</a:t>
            </a:r>
            <a:r>
              <a:rPr lang="en-US" dirty="0" smtClean="0"/>
              <a:t> employs erasure codes</a:t>
            </a:r>
          </a:p>
          <a:p>
            <a:pPr lvl="1"/>
            <a:r>
              <a:rPr lang="en-US" dirty="0" smtClean="0"/>
              <a:t>Input data is treated as a series of fragments (say n) and is transformed into a greater number of fragments (say 4n)</a:t>
            </a:r>
          </a:p>
          <a:p>
            <a:r>
              <a:rPr lang="en-US" dirty="0" smtClean="0"/>
              <a:t>Any n of the coded fragments are sufficient to construct the original data</a:t>
            </a:r>
          </a:p>
          <a:p>
            <a:pPr lvl="1"/>
            <a:r>
              <a:rPr lang="en-US" dirty="0" smtClean="0"/>
              <a:t>If fragments are spread widely, it is very likely the data will be recoverable</a:t>
            </a:r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Survivability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procedures maximize survivability of archival copies:</a:t>
            </a:r>
          </a:p>
          <a:p>
            <a:pPr lvl="1"/>
            <a:r>
              <a:rPr lang="en-US" dirty="0" smtClean="0"/>
              <a:t>Administrative domains are ranked by their reliability and trustworthiness</a:t>
            </a:r>
          </a:p>
          <a:p>
            <a:pPr lvl="1"/>
            <a:r>
              <a:rPr lang="en-US" dirty="0" smtClean="0"/>
              <a:t>Most fragments are not dispersed to locations with a high probability of failure</a:t>
            </a:r>
          </a:p>
          <a:p>
            <a:pPr lvl="1"/>
            <a:r>
              <a:rPr lang="en-US" dirty="0" smtClean="0"/>
              <a:t>The number of fragments is determined on a per-object basis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258</Words>
  <Application>Microsoft Office PowerPoint</Application>
  <PresentationFormat>On-screen Show (4:3)</PresentationFormat>
  <Paragraphs>36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Update Model</vt:lpstr>
      <vt:lpstr>Overview</vt:lpstr>
      <vt:lpstr>Update Format</vt:lpstr>
      <vt:lpstr>Working with Ciphertext</vt:lpstr>
      <vt:lpstr>The Path of an Update</vt:lpstr>
      <vt:lpstr>Deep Archival Storage</vt:lpstr>
      <vt:lpstr>Erasure Codes</vt:lpstr>
      <vt:lpstr>Survivability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 Model</dc:title>
  <dc:creator>Nir</dc:creator>
  <cp:lastModifiedBy>Nir</cp:lastModifiedBy>
  <cp:revision>18</cp:revision>
  <dcterms:created xsi:type="dcterms:W3CDTF">2012-03-11T20:59:11Z</dcterms:created>
  <dcterms:modified xsi:type="dcterms:W3CDTF">2012-03-13T01:21:10Z</dcterms:modified>
</cp:coreProperties>
</file>