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6A04-117B-3745-ABC8-486EA2C1B6A4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3624-382D-2F45-A8A6-1090E074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uses (2):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</a:p>
          <a:p>
            <a:pPr lvl="1"/>
            <a:r>
              <a:rPr lang="en-US" dirty="0" smtClean="0"/>
              <a:t>Adjusts the number and location of floating replicas for better service</a:t>
            </a:r>
          </a:p>
          <a:p>
            <a:pPr lvl="1"/>
            <a:r>
              <a:rPr lang="en-US" dirty="0" smtClean="0"/>
              <a:t>Event handler monitors client behavior</a:t>
            </a:r>
          </a:p>
          <a:p>
            <a:pPr lvl="1"/>
            <a:r>
              <a:rPr lang="en-US" dirty="0" smtClean="0"/>
              <a:t>More requests, more replicas</a:t>
            </a:r>
          </a:p>
          <a:p>
            <a:pPr lvl="1"/>
            <a:r>
              <a:rPr lang="en-US" dirty="0" smtClean="0"/>
              <a:t>Less requests, replica destruction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(as of 2000) implementing prototype</a:t>
            </a:r>
          </a:p>
          <a:p>
            <a:r>
              <a:rPr lang="en-US" dirty="0" smtClean="0"/>
              <a:t>Written in Java with state machine-based request model or fast I/O</a:t>
            </a:r>
          </a:p>
          <a:p>
            <a:r>
              <a:rPr lang="en-US" dirty="0" smtClean="0"/>
              <a:t>Communicating through UNIX file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OceanStore</a:t>
            </a:r>
            <a:r>
              <a:rPr lang="en-US" dirty="0" smtClean="0"/>
              <a:t>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OceanStore</a:t>
            </a:r>
            <a:r>
              <a:rPr lang="en-US" dirty="0" smtClean="0"/>
              <a:t> draws strength from</a:t>
            </a:r>
          </a:p>
          <a:p>
            <a:pPr lvl="1"/>
            <a:r>
              <a:rPr lang="en-US" dirty="0" smtClean="0"/>
              <a:t>Global scale</a:t>
            </a:r>
          </a:p>
          <a:p>
            <a:pPr lvl="1"/>
            <a:r>
              <a:rPr lang="en-US" dirty="0" smtClean="0"/>
              <a:t>Wide distribution</a:t>
            </a:r>
          </a:p>
          <a:p>
            <a:pPr lvl="1"/>
            <a:r>
              <a:rPr lang="en-US" dirty="0" smtClean="0"/>
              <a:t>Epidemic propagation method</a:t>
            </a:r>
          </a:p>
          <a:p>
            <a:pPr lvl="1"/>
            <a:r>
              <a:rPr lang="en-US" dirty="0" smtClean="0"/>
              <a:t>Flexible update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OceanStore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Enables ease of use for application writers</a:t>
            </a:r>
          </a:p>
          <a:p>
            <a:r>
              <a:rPr lang="en-US" dirty="0" smtClean="0"/>
              <a:t>Provides full access such </a:t>
            </a:r>
          </a:p>
          <a:p>
            <a:pPr lvl="1"/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Session guarantees</a:t>
            </a:r>
          </a:p>
          <a:p>
            <a:pPr lvl="1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Callbacks</a:t>
            </a:r>
            <a:endParaRPr lang="en-US" dirty="0" smtClean="0"/>
          </a:p>
          <a:p>
            <a:r>
              <a:rPr lang="en-US" dirty="0" smtClean="0"/>
              <a:t>Supported through façade with familiar interface</a:t>
            </a:r>
          </a:p>
          <a:p>
            <a:r>
              <a:rPr lang="en-US" dirty="0" smtClean="0"/>
              <a:t>Interfaces exist as libraries of plugins to existing browsers 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2590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OceanStore</a:t>
            </a:r>
            <a:r>
              <a:rPr lang="en-US" dirty="0" smtClean="0"/>
              <a:t> consists of millions of servers with varied capabilities</a:t>
            </a:r>
            <a:endParaRPr lang="en-US" dirty="0"/>
          </a:p>
          <a:p>
            <a:pPr lvl="1"/>
            <a:r>
              <a:rPr lang="en-US" dirty="0" smtClean="0"/>
              <a:t>Difference in connectivity</a:t>
            </a:r>
          </a:p>
          <a:p>
            <a:pPr lvl="1"/>
            <a:r>
              <a:rPr lang="en-US" dirty="0" smtClean="0"/>
              <a:t>Disk capacity</a:t>
            </a:r>
          </a:p>
          <a:p>
            <a:pPr lvl="1"/>
            <a:r>
              <a:rPr lang="en-US" dirty="0" smtClean="0"/>
              <a:t>Computational power</a:t>
            </a:r>
          </a:p>
        </p:txBody>
      </p:sp>
    </p:spTree>
    <p:extLst>
      <p:ext uri="{BB962C8B-B14F-4D97-AF65-F5344CB8AC3E}">
        <p14:creationId xmlns:p14="http://schemas.microsoft.com/office/powerpoint/2010/main" val="172137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and devices connect, disconnect and fail sporadically</a:t>
            </a:r>
          </a:p>
          <a:p>
            <a:r>
              <a:rPr lang="en-US" dirty="0" smtClean="0"/>
              <a:t>Server and network load changes </a:t>
            </a:r>
          </a:p>
          <a:p>
            <a:r>
              <a:rPr lang="en-US" dirty="0" smtClean="0"/>
              <a:t>Manually tuning network is impossible as it requires cooperation across </a:t>
            </a:r>
            <a:r>
              <a:rPr lang="en-US" dirty="0" err="1" smtClean="0"/>
              <a:t>administratic</a:t>
            </a:r>
            <a:r>
              <a:rPr lang="en-US" dirty="0" smtClean="0"/>
              <a:t>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4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Introspection – architectural paradigm that mimics biological adaptation</a:t>
            </a:r>
          </a:p>
          <a:p>
            <a:pPr lvl="1"/>
            <a:r>
              <a:rPr lang="en-US" dirty="0" smtClean="0"/>
              <a:t>Augments a system’s normal operation with observation and optimization</a:t>
            </a:r>
          </a:p>
          <a:p>
            <a:pPr lvl="2"/>
            <a:r>
              <a:rPr lang="en-US" dirty="0" smtClean="0"/>
              <a:t>Observation modules for monitoring</a:t>
            </a:r>
          </a:p>
          <a:p>
            <a:pPr lvl="2"/>
            <a:r>
              <a:rPr lang="en-US" dirty="0" smtClean="0"/>
              <a:t>Optimization modules use resulting observation to adapt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3341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</a:p>
          <a:p>
            <a:pPr lvl="1"/>
            <a:r>
              <a:rPr lang="en-US" dirty="0" smtClean="0"/>
              <a:t>Process local events</a:t>
            </a:r>
          </a:p>
          <a:p>
            <a:pPr lvl="1"/>
            <a:r>
              <a:rPr lang="en-US" dirty="0" smtClean="0"/>
              <a:t>Forward summaries to distributed hierarchy to form approximate global views of the system</a:t>
            </a:r>
          </a:p>
          <a:p>
            <a:pPr lvl="1"/>
            <a:r>
              <a:rPr lang="en-US" dirty="0" smtClean="0"/>
              <a:t>A level of fast handlers summarizes local events</a:t>
            </a:r>
          </a:p>
          <a:p>
            <a:pPr lvl="1"/>
            <a:r>
              <a:rPr lang="en-US" dirty="0" smtClean="0"/>
              <a:t>Summaries are stored in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26676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868" b="3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714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uses (1):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 recognition</a:t>
            </a:r>
          </a:p>
          <a:p>
            <a:pPr lvl="1"/>
            <a:r>
              <a:rPr lang="en-US" dirty="0" smtClean="0"/>
              <a:t>Attempts to identify and group closely related files</a:t>
            </a:r>
            <a:endParaRPr lang="en-US" dirty="0"/>
          </a:p>
          <a:p>
            <a:pPr lvl="1"/>
            <a:r>
              <a:rPr lang="en-US" dirty="0" smtClean="0"/>
              <a:t>Each client machine contains event handler triggered by each data object accesses</a:t>
            </a:r>
          </a:p>
          <a:p>
            <a:pPr lvl="1"/>
            <a:r>
              <a:rPr lang="en-US" dirty="0" smtClean="0"/>
              <a:t>Event handler incrementally constructs a graph representing semantic distance among data objects</a:t>
            </a:r>
          </a:p>
          <a:p>
            <a:pPr lvl="1"/>
            <a:r>
              <a:rPr lang="en-US" dirty="0" smtClean="0"/>
              <a:t>Process periodically runs clustering algorithm</a:t>
            </a:r>
            <a:endParaRPr lang="en-US" dirty="0"/>
          </a:p>
          <a:p>
            <a:pPr lvl="1"/>
            <a:r>
              <a:rPr lang="en-US" dirty="0" smtClean="0"/>
              <a:t>Helps remote optimization modules collocate and </a:t>
            </a:r>
            <a:r>
              <a:rPr lang="en-US" dirty="0" err="1" smtClean="0"/>
              <a:t>prefetch</a:t>
            </a:r>
            <a:r>
              <a:rPr lang="en-US" dirty="0" smtClean="0"/>
              <a:t> related files</a:t>
            </a:r>
          </a:p>
        </p:txBody>
      </p:sp>
    </p:spTree>
    <p:extLst>
      <p:ext uri="{BB962C8B-B14F-4D97-AF65-F5344CB8AC3E}">
        <p14:creationId xmlns:p14="http://schemas.microsoft.com/office/powerpoint/2010/main" val="10360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280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OceanStore API </vt:lpstr>
      <vt:lpstr>OceanStore API</vt:lpstr>
      <vt:lpstr>Fact:</vt:lpstr>
      <vt:lpstr>Problems:</vt:lpstr>
      <vt:lpstr>Solution:</vt:lpstr>
      <vt:lpstr>Architecture</vt:lpstr>
      <vt:lpstr>Architecture</vt:lpstr>
      <vt:lpstr>Other uses (1):</vt:lpstr>
      <vt:lpstr>Other uses (2):</vt:lpstr>
      <vt:lpstr>Status</vt:lpstr>
    </vt:vector>
  </TitlesOfParts>
  <Company>Choice Phone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Yu</dc:creator>
  <cp:lastModifiedBy>Richard Yu</cp:lastModifiedBy>
  <cp:revision>3</cp:revision>
  <dcterms:created xsi:type="dcterms:W3CDTF">2012-03-11T02:01:02Z</dcterms:created>
  <dcterms:modified xsi:type="dcterms:W3CDTF">2012-03-11T02:26:47Z</dcterms:modified>
</cp:coreProperties>
</file>