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4" autoAdjust="0"/>
  </p:normalViewPr>
  <p:slideViewPr>
    <p:cSldViewPr>
      <p:cViewPr varScale="1">
        <p:scale>
          <a:sx n="81" d="100"/>
          <a:sy n="81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75AF-B653-4719-9460-FC50CCB4D911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4FC9-0954-455B-8E43-B19571BBC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75AF-B653-4719-9460-FC50CCB4D911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4FC9-0954-455B-8E43-B19571BBC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75AF-B653-4719-9460-FC50CCB4D911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4FC9-0954-455B-8E43-B19571BBC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75AF-B653-4719-9460-FC50CCB4D911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4FC9-0954-455B-8E43-B19571BBC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75AF-B653-4719-9460-FC50CCB4D911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4FC9-0954-455B-8E43-B19571BBC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75AF-B653-4719-9460-FC50CCB4D911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4FC9-0954-455B-8E43-B19571BBC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75AF-B653-4719-9460-FC50CCB4D911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4FC9-0954-455B-8E43-B19571BBC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75AF-B653-4719-9460-FC50CCB4D911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4FC9-0954-455B-8E43-B19571BBC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75AF-B653-4719-9460-FC50CCB4D911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4FC9-0954-455B-8E43-B19571BBC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75AF-B653-4719-9460-FC50CCB4D911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4FC9-0954-455B-8E43-B19571BBC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75AF-B653-4719-9460-FC50CCB4D911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24FC9-0954-455B-8E43-B19571BBC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5AF-B653-4719-9460-FC50CCB4D911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24FC9-0954-455B-8E43-B19571BBCD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Ocean Store!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524000"/>
            <a:ext cx="5486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Inspiration of technology is to achieve more Transparency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Persistent information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permits the behavior of devices to be independent of the devices themselves.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Requirements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Connectivity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Security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Durability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Information divorced from location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Geographically distribute the servers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www.cs.uiuc.edu/class/sp05/cs523/prev_exams/2004spring/midterm/rhasan/rhasan-m1/oce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362200"/>
            <a:ext cx="3495675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Two Unique Goals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010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Untrusted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Infrastracture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Encryption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Distributed </a:t>
            </a:r>
            <a:r>
              <a:rPr lang="en-US" sz="2800" dirty="0" err="1" smtClean="0">
                <a:solidFill>
                  <a:schemeClr val="bg1"/>
                </a:solidFill>
              </a:rPr>
              <a:t>consitency</a:t>
            </a:r>
            <a:r>
              <a:rPr lang="en-US" sz="2800" dirty="0" smtClean="0">
                <a:solidFill>
                  <a:schemeClr val="bg1"/>
                </a:solidFill>
              </a:rPr>
              <a:t> management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Nomadic Data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Locality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Promiscuous Caching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System 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Fundamental unit: “Persistent Object”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GUID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Replicated and stored on multiple services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Probabilistic algorithm to locate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Slower deterministic algorithm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Updates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versioning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Forms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Archival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Active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Consistency, security, privacy, wide-scale data dissemination, </a:t>
            </a:r>
            <a:r>
              <a:rPr lang="en-US" dirty="0" err="1" smtClean="0">
                <a:solidFill>
                  <a:schemeClr val="bg1"/>
                </a:solidFill>
              </a:rPr>
              <a:t>dynbamic</a:t>
            </a:r>
            <a:r>
              <a:rPr lang="en-US" dirty="0" smtClean="0">
                <a:solidFill>
                  <a:schemeClr val="bg1"/>
                </a:solidFill>
              </a:rPr>
              <a:t> optimization, durable storage, and disconnected operation.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Groupware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Emails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Digital libraries and repositories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112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Ocean Store!</vt:lpstr>
      <vt:lpstr>Introduction</vt:lpstr>
      <vt:lpstr>Two Unique Goals</vt:lpstr>
      <vt:lpstr>System Overview</vt:lpstr>
      <vt:lpstr>Application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Store!</dc:title>
  <dc:creator>Harvey</dc:creator>
  <cp:lastModifiedBy>Harvey</cp:lastModifiedBy>
  <cp:revision>25</cp:revision>
  <dcterms:created xsi:type="dcterms:W3CDTF">2012-03-12T22:56:09Z</dcterms:created>
  <dcterms:modified xsi:type="dcterms:W3CDTF">2012-03-13T03:24:09Z</dcterms:modified>
</cp:coreProperties>
</file>