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80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57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4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9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3C9A-A45E-4993-B865-407EA891DC43}" type="datetimeFigureOut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8666-A8C5-4024-B198-6E984A360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8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8146"/>
          <a:stretch/>
        </p:blipFill>
        <p:spPr>
          <a:xfrm>
            <a:off x="1" y="0"/>
            <a:ext cx="1244220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137" y="222509"/>
            <a:ext cx="66140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C00000"/>
                </a:solidFill>
                <a:latin typeface="Apple Garamond" panose="02000506080000020004" pitchFamily="2" charset="0"/>
              </a:rPr>
              <a:t>RRPAMWDS</a:t>
            </a:r>
            <a:endParaRPr lang="en-GB" sz="12000" dirty="0">
              <a:solidFill>
                <a:srgbClr val="C00000"/>
              </a:solidFill>
              <a:latin typeface="Apple Garamond" panose="0200050608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7" y="2416989"/>
            <a:ext cx="7124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pple Garamond" panose="02000506080000020004" pitchFamily="2" charset="0"/>
              </a:rPr>
              <a:t>Risk-based decision making and life cycle cost analysis of water pipes</a:t>
            </a:r>
            <a:endParaRPr lang="en-GB" sz="5400" b="1" dirty="0">
              <a:solidFill>
                <a:schemeClr val="bg1"/>
              </a:solidFill>
              <a:latin typeface="Apple Garamond" panose="0200050608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137" y="5457488"/>
            <a:ext cx="71241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pple Garamond" panose="02000506080000020004" pitchFamily="2" charset="0"/>
              </a:rPr>
              <a:t>Assela Pathirana</a:t>
            </a:r>
          </a:p>
          <a:p>
            <a:r>
              <a:rPr lang="en-US" sz="4400" b="1" dirty="0" smtClean="0">
                <a:solidFill>
                  <a:schemeClr val="bg1"/>
                </a:solidFill>
                <a:latin typeface="Apple Garamond" panose="02000506080000020004" pitchFamily="2" charset="0"/>
              </a:rPr>
              <a:t>assela@Pathirana.net</a:t>
            </a:r>
            <a:endParaRPr lang="en-GB" sz="4400" b="1" dirty="0">
              <a:solidFill>
                <a:schemeClr val="bg1"/>
              </a:solidFill>
              <a:latin typeface="Apple Garamond" panose="0200050608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10489"/>
          <a:stretch/>
        </p:blipFill>
        <p:spPr>
          <a:xfrm>
            <a:off x="7094870" y="831895"/>
            <a:ext cx="5137820" cy="756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36435" y="498764"/>
            <a:ext cx="124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Funded by: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654" y="1703166"/>
            <a:ext cx="3444345" cy="9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6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Garamond</vt:lpstr>
      <vt:lpstr>Arial</vt:lpstr>
      <vt:lpstr>Calibri</vt:lpstr>
      <vt:lpstr>Calibri Light</vt:lpstr>
      <vt:lpstr>Office Theme</vt:lpstr>
      <vt:lpstr>PowerPoint Presentation</vt:lpstr>
    </vt:vector>
  </TitlesOfParts>
  <Company>UNESCO-IHE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Assela Pathirana</dc:creator>
  <cp:lastModifiedBy>Assela Pathirana</cp:lastModifiedBy>
  <cp:revision>3</cp:revision>
  <dcterms:created xsi:type="dcterms:W3CDTF">2017-01-07T18:35:28Z</dcterms:created>
  <dcterms:modified xsi:type="dcterms:W3CDTF">2017-01-10T15:13:25Z</dcterms:modified>
</cp:coreProperties>
</file>