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58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>
      <p:cViewPr varScale="1">
        <p:scale>
          <a:sx n="93" d="100"/>
          <a:sy n="93" d="100"/>
        </p:scale>
        <p:origin x="109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FF08-2738-4ABE-B965-18E638850D6D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89C5-E80F-4247-92B7-2CBBD6EAD60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FF08-2738-4ABE-B965-18E638850D6D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89C5-E80F-4247-92B7-2CBBD6EAD6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FF08-2738-4ABE-B965-18E638850D6D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89C5-E80F-4247-92B7-2CBBD6EAD6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FF08-2738-4ABE-B965-18E638850D6D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89C5-E80F-4247-92B7-2CBBD6EAD6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FF08-2738-4ABE-B965-18E638850D6D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89C5-E80F-4247-92B7-2CBBD6EAD60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FF08-2738-4ABE-B965-18E638850D6D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89C5-E80F-4247-92B7-2CBBD6EAD6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FF08-2738-4ABE-B965-18E638850D6D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89C5-E80F-4247-92B7-2CBBD6EAD6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FF08-2738-4ABE-B965-18E638850D6D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89C5-E80F-4247-92B7-2CBBD6EAD6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FF08-2738-4ABE-B965-18E638850D6D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89C5-E80F-4247-92B7-2CBBD6EAD6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FF08-2738-4ABE-B965-18E638850D6D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89C5-E80F-4247-92B7-2CBBD6EAD6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FF08-2738-4ABE-B965-18E638850D6D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CF89C5-E80F-4247-92B7-2CBBD6EAD603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5CFF08-2738-4ABE-B965-18E638850D6D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CF89C5-E80F-4247-92B7-2CBBD6EAD603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8352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>
                <a:latin typeface="Algerian" pitchFamily="82" charset="0"/>
              </a:rPr>
              <a:t>Python 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84482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/>
              <a:t>Topic:- </a:t>
            </a:r>
            <a:r>
              <a:rPr lang="en-IN" sz="4000" dirty="0"/>
              <a:t>Words Unscramble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4221088"/>
            <a:ext cx="5184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C00000"/>
                </a:solidFill>
              </a:rPr>
              <a:t>Submitted By:-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Ashish Kumar-11717701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Jitendra Verma-11717900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Aniket Kushwaha-11700117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8104" y="4437112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C00000"/>
                </a:solidFill>
              </a:rPr>
              <a:t>Submitted   To:-</a:t>
            </a:r>
          </a:p>
          <a:p>
            <a:r>
              <a:rPr lang="en-IN" sz="2400" b="1" dirty="0"/>
              <a:t>Mrs. </a:t>
            </a:r>
            <a:r>
              <a:rPr lang="en-IN" sz="2400" b="1" dirty="0" err="1"/>
              <a:t>Vishu</a:t>
            </a:r>
            <a:endParaRPr lang="en-IN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u="sng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468880"/>
            <a:ext cx="8229600" cy="2904336"/>
          </a:xfrm>
        </p:spPr>
        <p:txBody>
          <a:bodyPr/>
          <a:lstStyle/>
          <a:p>
            <a:r>
              <a:rPr lang="en-IN" dirty="0"/>
              <a:t>A Puzzle Game in which , various letters will be shown in a table and he/she can select any random letter from the grid in order to make meaningful words.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080120"/>
          </a:xfrm>
        </p:spPr>
        <p:txBody>
          <a:bodyPr/>
          <a:lstStyle/>
          <a:p>
            <a:r>
              <a:rPr lang="en-IN" dirty="0"/>
              <a:t>Main </a:t>
            </a:r>
            <a:r>
              <a:rPr lang="en-IN"/>
              <a:t>Game </a:t>
            </a:r>
            <a:r>
              <a:rPr lang="en-GB"/>
              <a:t>Screens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A47EEF-221F-4185-B4EE-2389A5C04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144000" cy="52565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9394-FBC2-4ADC-A8BA-DF30B7EA6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B0D7F-594B-412C-922F-F9BD59C86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2" y="692695"/>
            <a:ext cx="9036496" cy="600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0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IN" i="1" u="sng" dirty="0"/>
              <a:t>Methodology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700808"/>
            <a:ext cx="84249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We have used Python 3 for the coding part .</a:t>
            </a:r>
          </a:p>
          <a:p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GUI part is designed using </a:t>
            </a:r>
            <a:r>
              <a:rPr lang="en-IN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>
              <a:buFont typeface="Wingdings" pitchFamily="2" charset="2"/>
              <a:buChar char="Ø"/>
            </a:pP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 also used NLTK(Natural Language Toolkit). It is used to enable python programs to work with human language data.</a:t>
            </a:r>
          </a:p>
          <a:p>
            <a:pPr>
              <a:buFont typeface="Wingdings" pitchFamily="2" charset="2"/>
              <a:buChar char="Ø"/>
            </a:pP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 have used ‘</a:t>
            </a:r>
            <a:r>
              <a:rPr lang="en-IN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3’ for database storage.</a:t>
            </a:r>
          </a:p>
          <a:p>
            <a:pPr>
              <a:buFont typeface="Wingdings" pitchFamily="2" charset="2"/>
              <a:buChar char="Ø"/>
            </a:pP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Other modules used are ‘time’ and  ‘random’.</a:t>
            </a:r>
          </a:p>
          <a:p>
            <a:pPr>
              <a:buFont typeface="Wingdings" pitchFamily="2" charset="2"/>
              <a:buChar char="Ø"/>
            </a:pP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en-IN" dirty="0"/>
              <a:t>Game-play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46112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1" dirty="0">
                <a:solidFill>
                  <a:srgbClr val="C00000"/>
                </a:solidFill>
              </a:rPr>
              <a:t>User is expected to find meaningful words from the given matrix by selecting letter one by one.</a:t>
            </a:r>
          </a:p>
          <a:p>
            <a:pPr>
              <a:buFont typeface="Wingdings" pitchFamily="2" charset="2"/>
              <a:buChar char="Ø"/>
            </a:pPr>
            <a:r>
              <a:rPr lang="en-IN" b="1" dirty="0">
                <a:solidFill>
                  <a:srgbClr val="C00000"/>
                </a:solidFill>
              </a:rPr>
              <a:t>He/she will have to find as many words as possible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    within the specified time.</a:t>
            </a:r>
          </a:p>
          <a:p>
            <a:pPr>
              <a:buFont typeface="Wingdings" pitchFamily="2" charset="2"/>
              <a:buChar char="Ø"/>
            </a:pPr>
            <a:r>
              <a:rPr lang="en-IN" b="1" dirty="0">
                <a:solidFill>
                  <a:srgbClr val="C00000"/>
                </a:solidFill>
              </a:rPr>
              <a:t> Selected letters will be displayed in a separate column labelled as ‘letters selected’ in the game screen.</a:t>
            </a:r>
          </a:p>
          <a:p>
            <a:pPr>
              <a:buFont typeface="Wingdings" pitchFamily="2" charset="2"/>
              <a:buChar char="Ø"/>
            </a:pPr>
            <a:r>
              <a:rPr lang="en-IN" b="1" dirty="0">
                <a:solidFill>
                  <a:srgbClr val="C00000"/>
                </a:solidFill>
              </a:rPr>
              <a:t>A separate ‘Reset game’ button is provided at the bottom  in case user wants to start a new game from beginning.</a:t>
            </a:r>
          </a:p>
          <a:p>
            <a:pPr>
              <a:buFont typeface="Wingdings" pitchFamily="2" charset="2"/>
              <a:buChar char="Ø"/>
            </a:pP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AC13-AC87-F74A-A991-42FBEB61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Conclusion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C801-142A-5749-993B-EC47EA6E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85356"/>
            <a:ext cx="8229600" cy="3739243"/>
          </a:xfrm>
        </p:spPr>
        <p:txBody>
          <a:bodyPr/>
          <a:lstStyle/>
          <a:p>
            <a:r>
              <a:rPr lang="en-GB"/>
              <a:t>The game ‘Word Scramble’  has been designed in a way that user find it interesting to play.</a:t>
            </a:r>
          </a:p>
          <a:p>
            <a:r>
              <a:rPr lang="en-GB"/>
              <a:t>By the addition of timer in the game we tried to make it even more interesting .</a:t>
            </a:r>
          </a:p>
          <a:p>
            <a:r>
              <a:rPr lang="en-GB"/>
              <a:t>Overall designing the game was a real challenge for us and we think that we delivered it pretty well.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35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145</TotalTime>
  <Words>265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Calibri</vt:lpstr>
      <vt:lpstr>Constantia</vt:lpstr>
      <vt:lpstr>Times New Roman</vt:lpstr>
      <vt:lpstr>Wingdings</vt:lpstr>
      <vt:lpstr>Wingdings 2</vt:lpstr>
      <vt:lpstr>Flow</vt:lpstr>
      <vt:lpstr>PowerPoint Presentation</vt:lpstr>
      <vt:lpstr>Project Description</vt:lpstr>
      <vt:lpstr>Main Game Screens</vt:lpstr>
      <vt:lpstr>PowerPoint Presentation</vt:lpstr>
      <vt:lpstr>Methodology</vt:lpstr>
      <vt:lpstr>Game-play Tips</vt:lpstr>
      <vt:lpstr>Conclusion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Jitendra verma</dc:creator>
  <cp:lastModifiedBy>ashish kumar</cp:lastModifiedBy>
  <cp:revision>7</cp:revision>
  <dcterms:created xsi:type="dcterms:W3CDTF">2018-11-12T04:47:52Z</dcterms:created>
  <dcterms:modified xsi:type="dcterms:W3CDTF">2018-11-15T08:27:50Z</dcterms:modified>
</cp:coreProperties>
</file>