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78" r:id="rId5"/>
    <p:sldId id="257" r:id="rId6"/>
    <p:sldId id="1767" r:id="rId7"/>
    <p:sldId id="1768" r:id="rId8"/>
    <p:sldId id="1771" r:id="rId9"/>
    <p:sldId id="177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DDDDDD"/>
    <a:srgbClr val="663300"/>
    <a:srgbClr val="000066"/>
    <a:srgbClr val="CC0000"/>
    <a:srgbClr val="800000"/>
    <a:srgbClr val="A5002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8" autoAdjust="0"/>
    <p:restoredTop sz="93011" autoAdjust="0"/>
  </p:normalViewPr>
  <p:slideViewPr>
    <p:cSldViewPr>
      <p:cViewPr varScale="1">
        <p:scale>
          <a:sx n="87" d="100"/>
          <a:sy n="87" d="100"/>
        </p:scale>
        <p:origin x="51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861CB1-2DB1-4256-BB94-0EEBAE10141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F60001-8084-4C5B-92D7-731FFEB3A4E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1E4DFF-5C5E-4C87-ACA4-1FB8529F255C}" type="slidenum">
              <a:rPr lang="zh-CN" altLang="en-US" smtClean="0"/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DCEAF-927C-4222-9DB1-55C5C0CDE94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A8A4C-0449-46CA-832E-F3D2BA27F78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0DDBF-F9E7-4254-BE86-E974D79D04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900-B2BB-432E-A6D9-AF0DC3037D0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F8AD8-EE36-456C-BD8D-9CA2211FA3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7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667B-DFC3-4DD8-8EEA-4E18E10956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8987E-528B-43CC-B9CC-613983F67F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5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1F696-81ED-4CD6-8263-4EC76CCD37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3" name="矩形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4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8450F-8131-4322-A13C-424B08234E1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7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3792-C91C-4DCE-ACD3-AC86829C9F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7" name="图片 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7561-1CB6-4C6E-8207-4399C78F64E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77CF68-689A-459F-A221-EDBD7D0FC6C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AAE73C-0CF9-40FF-8A19-767840CA4705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8064500" cy="1081087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ea typeface="黑体" panose="02010609060101010101" pitchFamily="49" charset="-122"/>
              </a:rPr>
              <a:t>Java EE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开发技术基础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92638" y="3500438"/>
            <a:ext cx="4152900" cy="936625"/>
          </a:xfrm>
        </p:spPr>
        <p:txBody>
          <a:bodyPr/>
          <a:lstStyle/>
          <a:p>
            <a:pPr algn="r" eaLnBrk="1" hangingPunct="1"/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陆悠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2021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年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r"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luyou@usts.edu.cn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094BA-736B-4849-839D-7E68B7CA008D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1741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教学任务说明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82627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57225" y="1628775"/>
            <a:ext cx="8218488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开发技术基础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是计算机科学与技术专业的一般必修课程。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通过本课程的学习，使学生在掌握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面向对象程序设计技术的基础上，掌握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技术基础与编程的必备知识和工具；熟练掌握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技术，掌握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）、持久化技术（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框架集成技术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最终能够应用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技术构建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应用系统，为学生将来从事相关领域应用系统开发奠定良好的基础。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F575A-51F6-4AA2-8815-7E71B79ABA2E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2355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教学内容介绍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556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539552" y="1995055"/>
            <a:ext cx="3957638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技术基础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客户请求的处理和服务器响应的生成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矩形 1"/>
          <p:cNvSpPr>
            <a:spLocks noChangeArrowheads="1"/>
          </p:cNvSpPr>
          <p:nvPr/>
        </p:nvSpPr>
        <p:spPr bwMode="auto">
          <a:xfrm>
            <a:off x="4572000" y="1981200"/>
            <a:ext cx="4464496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组件程序设计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模式及框架</a:t>
            </a:r>
            <a:endParaRPr kumimoji="1"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持久化技术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应用程序设计实例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7772400" cy="831850"/>
          </a:xfrm>
        </p:spPr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教学环节说明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65300"/>
            <a:ext cx="8496944" cy="435451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理论部分：课堂理论讲述（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验证部分：上机课（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课次验证性试验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作业部分：随堂作业和课后作业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综合实践：实验课（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课次综合实验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周完成，第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周考试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1850"/>
          </a:xfrm>
        </p:spPr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成绩构成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3019425" y="1587500"/>
            <a:ext cx="2001838" cy="965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考试</a:t>
            </a:r>
            <a:endParaRPr lang="zh-CN" altLang="en-US" sz="2400"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课程成绩</a:t>
            </a:r>
            <a:endParaRPr lang="zh-CN" altLang="en-US" sz="2400">
              <a:ea typeface="隶书" panose="02010509060101010101" pitchFamily="49" charset="-122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2484438" y="2552700"/>
            <a:ext cx="1104900" cy="639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503738" y="2552700"/>
            <a:ext cx="1620837" cy="733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1622425" y="2916238"/>
            <a:ext cx="1966913" cy="741362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隶书" panose="02010509060101010101" pitchFamily="49" charset="-122"/>
              </a:rPr>
              <a:t>平时成绩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5883275" y="3181350"/>
            <a:ext cx="1706563" cy="7413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隶书" panose="02010509060101010101" pitchFamily="49" charset="-122"/>
              </a:rPr>
              <a:t>期末笔试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2393950" y="2493963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60%</a:t>
            </a:r>
            <a:endParaRPr lang="en-US" altLang="zh-CN" sz="2000" b="1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883275" y="2757488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40%</a:t>
            </a:r>
            <a:endParaRPr lang="en-US" altLang="zh-CN" sz="2000" b="1"/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685800" y="4443413"/>
            <a:ext cx="1798638" cy="5683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隶书" panose="02010509060101010101" pitchFamily="49" charset="-122"/>
              </a:rPr>
              <a:t>*</a:t>
            </a:r>
            <a:r>
              <a:rPr lang="zh-CN" altLang="en-US" sz="2800">
                <a:ea typeface="隶书" panose="02010509060101010101" pitchFamily="49" charset="-122"/>
              </a:rPr>
              <a:t>考勤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26635" name="Oval 12"/>
          <p:cNvSpPr>
            <a:spLocks noChangeArrowheads="1"/>
          </p:cNvSpPr>
          <p:nvPr/>
        </p:nvSpPr>
        <p:spPr bwMode="auto">
          <a:xfrm>
            <a:off x="2828925" y="4443413"/>
            <a:ext cx="1674813" cy="5683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隶书" panose="02010509060101010101" pitchFamily="49" charset="-122"/>
              </a:rPr>
              <a:t>作业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26636" name="Oval 13"/>
          <p:cNvSpPr>
            <a:spLocks noChangeArrowheads="1"/>
          </p:cNvSpPr>
          <p:nvPr/>
        </p:nvSpPr>
        <p:spPr bwMode="auto">
          <a:xfrm>
            <a:off x="4984750" y="4443413"/>
            <a:ext cx="1743075" cy="5683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隶书" panose="02010509060101010101" pitchFamily="49" charset="-122"/>
              </a:rPr>
              <a:t>实验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1622425" y="3706813"/>
            <a:ext cx="862013" cy="73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828925" y="3657600"/>
            <a:ext cx="517525" cy="785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3398838" y="3511550"/>
            <a:ext cx="2208212" cy="93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1190625" y="3829050"/>
            <a:ext cx="86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*</a:t>
            </a:r>
            <a:r>
              <a:rPr lang="en-US" altLang="zh-CN" sz="2000" b="1" dirty="0"/>
              <a:t>10%</a:t>
            </a:r>
            <a:endParaRPr lang="en-US" altLang="zh-CN" sz="2000" b="1" dirty="0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2397125" y="4027488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20%</a:t>
            </a:r>
            <a:endParaRPr lang="en-US" altLang="zh-CN" sz="2000" b="1" dirty="0"/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4552950" y="3706813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* </a:t>
            </a:r>
            <a:r>
              <a:rPr lang="en-US" altLang="zh-CN" sz="2000" b="1"/>
              <a:t>30%</a:t>
            </a:r>
            <a:endParaRPr lang="en-US" altLang="zh-CN" sz="2000" b="1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7772400" cy="831850"/>
          </a:xfrm>
        </p:spPr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教学资料说明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65300"/>
            <a:ext cx="8569325" cy="4354513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教材：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郑阿奇，清华大学出版社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参考教材：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项目开发教程（第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郑阿奇，电子工业出版社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其他资料：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企业级应用开发教程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Spring+SpringMVC+MyBatis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黑马程序员，人民邮电出版社，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互联网轻量级框架整合开发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MVC+Spring+MyBatis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实现，电子工业出版社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网络课程：网易、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CSDN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：中国大学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网较少，培训机构的相关信息较多，可以参考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0388" y="2452688"/>
            <a:ext cx="5254625" cy="1946275"/>
          </a:xfrm>
        </p:spPr>
        <p:txBody>
          <a:bodyPr/>
          <a:lstStyle/>
          <a:p>
            <a:r>
              <a:rPr lang="en-US" altLang="zh-CN" sz="6000">
                <a:ea typeface="隶书" panose="02010509060101010101" pitchFamily="49" charset="-122"/>
              </a:rPr>
              <a:t>Any Question?</a:t>
            </a:r>
            <a:endParaRPr lang="en-US" altLang="zh-CN" sz="6000"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2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2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850" grpId="0" autoUpdateAnimBg="0"/>
    </p:bld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817</Words>
  <Application>WPS 演示</Application>
  <PresentationFormat>全屏显示(4:3)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华文行楷</vt:lpstr>
      <vt:lpstr>Times New Roman</vt:lpstr>
      <vt:lpstr>黑体</vt:lpstr>
      <vt:lpstr>楷体_GB2312</vt:lpstr>
      <vt:lpstr>新宋体</vt:lpstr>
      <vt:lpstr>微软雅黑</vt:lpstr>
      <vt:lpstr>隶书</vt:lpstr>
      <vt:lpstr>Arial Unicode MS</vt:lpstr>
      <vt:lpstr>清华版教材展示</vt:lpstr>
      <vt:lpstr>Java EE 开发技术基础</vt:lpstr>
      <vt:lpstr>教学任务说明</vt:lpstr>
      <vt:lpstr>教学内容介绍</vt:lpstr>
      <vt:lpstr>教学环节说明</vt:lpstr>
      <vt:lpstr>成绩构成</vt:lpstr>
      <vt:lpstr>教学资料说明</vt:lpstr>
      <vt:lpstr>Any Question?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Administrator</cp:lastModifiedBy>
  <cp:revision>126</cp:revision>
  <cp:lastPrinted>2019-01-27T06:28:00Z</cp:lastPrinted>
  <dcterms:created xsi:type="dcterms:W3CDTF">2019-01-27T06:28:00Z</dcterms:created>
  <dcterms:modified xsi:type="dcterms:W3CDTF">2021-03-01T03:32:31Z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