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ink/ink3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</p:sldMasterIdLst>
  <p:notesMasterIdLst>
    <p:notesMasterId r:id="rId6"/>
  </p:notesMasterIdLst>
  <p:handoutMasterIdLst>
    <p:handoutMasterId r:id="rId51"/>
  </p:handoutMasterIdLst>
  <p:sldIdLst>
    <p:sldId id="257" r:id="rId5"/>
    <p:sldId id="455" r:id="rId7"/>
    <p:sldId id="449" r:id="rId8"/>
    <p:sldId id="450" r:id="rId9"/>
    <p:sldId id="451" r:id="rId10"/>
    <p:sldId id="452" r:id="rId11"/>
    <p:sldId id="453" r:id="rId12"/>
    <p:sldId id="456" r:id="rId13"/>
    <p:sldId id="457" r:id="rId14"/>
    <p:sldId id="458" r:id="rId15"/>
    <p:sldId id="459" r:id="rId16"/>
    <p:sldId id="491" r:id="rId17"/>
    <p:sldId id="492" r:id="rId18"/>
    <p:sldId id="501" r:id="rId19"/>
    <p:sldId id="502" r:id="rId20"/>
    <p:sldId id="503" r:id="rId21"/>
    <p:sldId id="504" r:id="rId22"/>
    <p:sldId id="505" r:id="rId23"/>
    <p:sldId id="506" r:id="rId24"/>
    <p:sldId id="507" r:id="rId25"/>
    <p:sldId id="494" r:id="rId26"/>
    <p:sldId id="495" r:id="rId27"/>
    <p:sldId id="496" r:id="rId28"/>
    <p:sldId id="497" r:id="rId29"/>
    <p:sldId id="498" r:id="rId30"/>
    <p:sldId id="548" r:id="rId31"/>
    <p:sldId id="519" r:id="rId32"/>
    <p:sldId id="499" r:id="rId33"/>
    <p:sldId id="500" r:id="rId34"/>
    <p:sldId id="463" r:id="rId35"/>
    <p:sldId id="464" r:id="rId36"/>
    <p:sldId id="465" r:id="rId37"/>
    <p:sldId id="535" r:id="rId38"/>
    <p:sldId id="528" r:id="rId39"/>
    <p:sldId id="529" r:id="rId40"/>
    <p:sldId id="530" r:id="rId41"/>
    <p:sldId id="531" r:id="rId42"/>
    <p:sldId id="532" r:id="rId43"/>
    <p:sldId id="533" r:id="rId44"/>
    <p:sldId id="534" r:id="rId45"/>
    <p:sldId id="538" r:id="rId46"/>
    <p:sldId id="536" r:id="rId47"/>
    <p:sldId id="537" r:id="rId48"/>
    <p:sldId id="539" r:id="rId49"/>
    <p:sldId id="408" r:id="rId50"/>
  </p:sldIdLst>
  <p:sldSz cx="9144000" cy="6858000" type="screen4x3"/>
  <p:notesSz cx="6858000" cy="9144000"/>
  <p:defaultTextStyle>
    <a:defPPr>
      <a:defRPr lang="zh-TW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PMingLiU" pitchFamily="18" charset="-12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PMingLiU" pitchFamily="18" charset="-12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PMingLiU" pitchFamily="18" charset="-12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PMingLiU" pitchFamily="18" charset="-12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PMingLiU" pitchFamily="18" charset="-12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PMingLiU" pitchFamily="18" charset="-12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PMingLiU" pitchFamily="18" charset="-12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PMingLiU" pitchFamily="18" charset="-12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B2B2B2"/>
    <a:srgbClr val="006600"/>
    <a:srgbClr val="99FFCC"/>
    <a:srgbClr val="FFFF66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20" y="-144"/>
      </p:cViewPr>
      <p:guideLst>
        <p:guide orient="horz" pos="2026"/>
        <p:guide pos="29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 cmpd="sng" algn="ctr">
              <a:noFill/>
              <a:prstDash val="solid"/>
              <a:round/>
            </a:ln>
          </c:spPr>
          <c:marker>
            <c:symbol val="x"/>
            <c:size val="8"/>
            <c:spPr>
              <a:noFill/>
              <a:ln w="12700" cap="flat" cmpd="sng" algn="ctr">
                <a:solidFill>
                  <a:srgbClr val="C00000"/>
                </a:solidFill>
                <a:prstDash val="solid"/>
                <a:round/>
              </a:ln>
            </c:spPr>
          </c:marker>
          <c:dLbls>
            <c:delete val="1"/>
          </c:dLbls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75936"/>
        <c:axId val="40642432"/>
      </c:scatterChart>
      <c:valAx>
        <c:axId val="3997593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0642432"/>
        <c:crosses val="autoZero"/>
        <c:crossBetween val="midCat"/>
      </c:valAx>
      <c:valAx>
        <c:axId val="40642432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9975936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lang="zh-CN" sz="1600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 cmpd="sng" algn="ctr">
              <a:noFill/>
              <a:prstDash val="solid"/>
              <a:round/>
            </a:ln>
          </c:spPr>
          <c:marker>
            <c:symbol val="x"/>
            <c:size val="7"/>
            <c:spPr>
              <a:noFill/>
              <a:ln w="12700" cap="flat" cmpd="sng" algn="ctr">
                <a:solidFill>
                  <a:srgbClr val="C00000"/>
                </a:solidFill>
                <a:prstDash val="solid"/>
                <a:round/>
              </a:ln>
            </c:spPr>
          </c:marker>
          <c:dLbls>
            <c:delete val="1"/>
          </c:dLbls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32320"/>
        <c:axId val="6239360"/>
      </c:scatterChart>
      <c:valAx>
        <c:axId val="6232320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5400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239360"/>
        <c:crosses val="autoZero"/>
        <c:crossBetween val="midCat"/>
      </c:valAx>
      <c:valAx>
        <c:axId val="6239360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spPr>
          <a:ln w="25400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232320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lang="zh-CN" sz="1600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4"/>
          <c:spPr>
            <a:ln w="28575" cap="rnd" cmpd="sng" algn="ctr">
              <a:noFill/>
              <a:prstDash val="solid"/>
              <a:round/>
            </a:ln>
          </c:spPr>
          <c:marker>
            <c:symbol val="none"/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5"/>
          <c:order val="5"/>
          <c:spPr>
            <a:ln w="28575" cap="rnd" cmpd="sng" algn="ctr">
              <a:noFill/>
              <a:prstDash val="solid"/>
              <a:round/>
            </a:ln>
          </c:spPr>
          <c:marker>
            <c:symbol val="none"/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6"/>
          <c:order val="6"/>
          <c:spPr>
            <a:ln w="28575" cap="rnd" cmpd="sng" algn="ctr">
              <a:noFill/>
              <a:prstDash val="solid"/>
              <a:round/>
            </a:ln>
          </c:spPr>
          <c:marker>
            <c:symbol val="none"/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7"/>
          <c:order val="7"/>
          <c:spPr>
            <a:ln w="28575" cap="rnd" cmpd="sng" algn="ctr">
              <a:noFill/>
              <a:prstDash val="solid"/>
              <a:round/>
            </a:ln>
          </c:spPr>
          <c:marker>
            <c:symbol val="none"/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2"/>
          <c:order val="2"/>
          <c:spPr>
            <a:ln w="28575" cap="rnd" cmpd="sng" algn="ctr">
              <a:noFill/>
              <a:prstDash val="solid"/>
              <a:round/>
            </a:ln>
          </c:spPr>
          <c:marker>
            <c:symbol val="none"/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3"/>
          <c:order val="3"/>
          <c:spPr>
            <a:ln w="28575" cap="rnd" cmpd="sng" algn="ctr">
              <a:noFill/>
              <a:prstDash val="solid"/>
              <a:round/>
            </a:ln>
          </c:spPr>
          <c:marker>
            <c:symbol val="none"/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1"/>
          <c:order val="1"/>
          <c:spPr>
            <a:ln w="28575" cap="rnd" cmpd="sng" algn="ctr">
              <a:noFill/>
              <a:prstDash val="solid"/>
              <a:round/>
            </a:ln>
          </c:spPr>
          <c:marker>
            <c:symbol val="none"/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0"/>
          <c:order val="0"/>
          <c:spPr>
            <a:ln w="28575" cap="rnd" cmpd="sng" algn="ctr">
              <a:noFill/>
              <a:prstDash val="solid"/>
              <a:round/>
            </a:ln>
          </c:spPr>
          <c:marker>
            <c:symbol val="none"/>
          </c:marker>
          <c:dLbls>
            <c:delete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303296"/>
        <c:axId val="85304832"/>
      </c:scatterChart>
      <c:valAx>
        <c:axId val="85303296"/>
        <c:scaling>
          <c:orientation val="minMax"/>
          <c:max val="400"/>
          <c:min val="0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5304832"/>
        <c:crosses val="autoZero"/>
        <c:crossBetween val="midCat"/>
        <c:majorUnit val="100"/>
      </c:valAx>
      <c:valAx>
        <c:axId val="85304832"/>
        <c:scaling>
          <c:orientation val="minMax"/>
          <c:max val="3"/>
          <c:min val="0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one"/>
        <c:spPr>
          <a:ln w="38100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85303296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lang="zh-CN" sz="2000"/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omic Sans MS" panose="030F0702030302020204" pitchFamily="66" charset="0"/>
                <a:ea typeface="PMingLiU" pitchFamily="18" charset="-120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omic Sans MS" panose="030F0702030302020204" pitchFamily="66" charset="0"/>
                <a:ea typeface="PMingLiU" pitchFamily="18" charset="-120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10-28T16:27: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19592 8186 1985,'0'-19'801,"-19"19"-3044,19-20 3269,0 20 863,0 0-3104,0 0 186,0 0 1801,0 0-517,0 0-1120,0 0 2246,0 0-2704,0 0 2649,0 0-2649,19 20 1200,1-1 2043,0 21-4421,0 0 5136,0 0-5210,-1-1 4510,21 2-3098,-20 18 2000,0-19-1830,-1-20 2241,1 19-2656,0-19 2880,1 0-2816,-1 0 2240,-20-1-1504,18-19 1599,-18 0-2717,0 0 4224,0 0-7501</inkml:trace>
  <inkml:trace contextRef="#ctx0" brushRef="#br0">19652 8544 5701,'0'0'1153,"-20"0"-5605,20 0 10314,0 0-7978,0 0 484,-20 0 2917,20 0-496,0-20-2663,-20 20 3208,20-19-1942,0 19 842,0-20 423,0-20-1634,0 20 1350,0-19-688,0-2 1018,0 2-1407,0-1 1152,-19 0-896,19 21 1504,0-21-2879,19 40 3226,-19-20-1361,0 20-500,20-20 399,-20 20-38,20 0 673,0 0-1312,0-20 1568,-1 20-1696,1 0 1632,0 0-1376,0 0 768,19 20 63,-19-20-156,0 20-197,1-20-1826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10-28T16:27: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17964 5842 256,'0'0'544,"0"0"-2335,0 0 3483,-19 0-1526,19 0-938,0 0 452,0 0 1381,0 0-2416,0 0 3610,0 0-5534,-20 0 5945,20 0-3658,0 0 1399,0 19-974,-20-19 1111,20 0-1418,-20 0 2329,20 0-3231,0 0 3551,0 0-2681,0 0 458,-20 0 1225,20 0-1106,0 0 681,20 0-1239,-20 0 2190,0 0-2647,0 0 2825,0 0-3251,0 0 3439,0 0-3078,20 0 2561,-20 0-1663,20-19 346,19 19 495,1 0-532,19-20 399,1 20-614,-1-19 1184,20-1-1658,2-1 1361,-2 1-460,0 1-47,20 19-58,-19-20 255,-20 20-448,-1 0 480,-19 0-129,-20 0 1029,-1 0-3753,-19 0 3236,0 0 2954,-19 0-8051,-1 0 7022,0 20-1825,-20-20-5740</inkml:trace>
  <inkml:trace contextRef="#ctx0" brushRef="#br0">18203 5584 2146,'20'-20'4035,"-20"20"-23665,0-20 59273,20 20-82359,-20 0 67596,0 0-29650,0 0 2205,0 0 2504,-20 20 1984,0-20-1865,-21 39-1878,23-19 3035,-23 20-1247,1 0-192,1-1 384,-1-19-480,20 21 992,1-22-1536,-1 1 1376,20-1-576,0-19-96,0 0 576,0 21-768,0-21 160,0 0 640,20 0-672,-1 20 353,21-20-614,0 0 1295,-1 19-1364,1-19 847,19 0-710,-18 20 641,-3-20-64,3 0-353,-21 20 388,0-20-998,-1 20-831</inkml:trace>
  <inkml:trace contextRef="#ctx0" brushRef="#br0">8952 5544 7431,'-20'0'960,"20"0"-4222,0 0 6357,0 0-2471,0 0-2783,0 0 3194,0 0-2135,20 20 1883,0 0-159,0-1-1248,-1 1 736,21 20-993,-20 0 2534,39 19-2864,-19-18 1658,-1 17-735,21-17 608,-21-2-416,2 1 64,-21 0-128,0-21 672,19 1-1376,-39 20 1728,20-20-1281,0-20 261,-20 20 276,0 0 627</inkml:trace>
  <inkml:trace contextRef="#ctx0" brushRef="#br0">8911 6179 5765,'0'0'865,"-18"0"-4838,18-19 11536,0 19-14873,0 0 9721,0-20 303,0 20-6612,0-20 6511,0 0-4806,0 0 4449,0 20-3841,0-20 2406,0-19-1360,0 19 1146,18 0-1342,-18-20 1210,0 1-337,0-21-724,0 21 1295,0-2-1382,0-18 1281,0 19-1056,-18 0 736,18 1-576,0-1 384,0 40 513,0-20-2502,0 20 5007,18 0-5876,3 0 4048,-1 20-2284,20-20 2832,-21 20-3668,21-20 2767,19 20-1350,-19-20 801,19 19-544,1-19-160,-21 0 832,2 0-992,-1 0 1087,-22 0-1756,-18-19 2072</inkml:trace>
  <inkml:trace contextRef="#ctx0" brushRef="#br1">4108 10393 6598,'0'0'2338,"0"0"-13131,0 0 31834,0 0-43875,0 0 36445,0 19-14477,0 1-3551,0 20 5632,0 20-161,0 0-1493,0-1 1102,0 1-1495,0-1 1097,0-19-371,0-1 207,0 1 90,0-20-671,19 0 831,-19 0-187,20-20-682,-20-20 360,0 20 771</inkml:trace>
  <inkml:trace contextRef="#ctx0" brushRef="#br1">3949 10532 12619,'-20'19'321,"20"-19"-1958,0-19 5711,0 19-9714,20 0 7875,-20-21 2840,20 2-12839,20-1 11614,-21 0-4236,21 0 258,-20 0 256,0 1-512,-1-2 960,1 2-1152,0 19 960,0 0-544,1 19 288,-21 2-384,18 18 416,2 1-160,-20-1 128,21 1-288,-1 1 160,0-2-160,-2-19-33,3-1 130</inkml:trace>
  <inkml:trace contextRef="#ctx0" brushRef="#br1">3671 11346 13004,'0'40'-64,"0"-1"384,0-18-704,20 19 353,-20-21-614,19 21 3439,-19-20-6132,20 0 4846,-20-20-1985,0 20 1334,20-20-1426</inkml:trace>
  <inkml:trace contextRef="#ctx0" brushRef="#br1">3770 11207 10730,'59'0'704,"-39"0"-3935,21 0 9210,-2 0-11440,-19 0 7366,0 20-962,0 20-2169,0-20 1834,-20 19-1079,-20 1 1038,0 19-1815,0-19 3018,0 21-2808,20-42 1272,-19 1 597,19 0-3908,0 0 7561,19-20-7621,1 20 3457,20-20 576,-1 0-640,-19-20-1665,20 20 2405,-1-20-1803,1 20 1195</inkml:trace>
  <inkml:trace contextRef="#ctx0" brushRef="#br1">4325 11247 11659,'0'0'64,"0"0"-320,0 0 1505,21-20-5222,-1 0 9711,-20 20-8692,20-19 2095,0 19 2010,-20 0-1183,0 0-128,0 0 32,-20 0 960,0 19-2176,0 1 2239,-19 0-1370,19 0 1073,0 19-1100,20-19 818,0 20-768,0-20 974,20 0-916,0-1 943,19 2-1542,1-2 1921,-20-19-1056,19 21-224,-19-21 288,0 0 705,-20 0-1382,0 0 1615,0 19-2899,-20-19 4489,0 21-2455,-19-21-2355,19 19 3919,-20-19-1831,19 20 517,21-20-230,-18 0-1565</inkml:trace>
  <inkml:trace contextRef="#ctx0" brushRef="#br1">4704 11207 10730,'20'0'1025,"-20"0"-7271,-20 20 21908,20 20-35132,-20-20 29455,20 19-7864,0 1-5613,0 0 2848,20-21 1321,0 2 565,19-2-2288,1-19 1100,-20 0 431,19-19-1317,1-2 1372,-20 2-855,-1-21 2012,1 0-5419,-20 20 8057,0-19-7615,-20 19 5280,-19-20-3905,-1 40 4581,-19-19-5225,-2 38 3459,3 1-2033,-1 0 1916</inkml:trace>
  <inkml:trace contextRef="#ctx0" brushRef="#br1">4127 10273 10826,'0'0'1281,"0"0"-7846,0 0 20207,0-20-27796,0 20 20848,0 0-7212,0-19 1360,0 19-3764,0-20 5487,0 20-4102,0-21 1663,0 2 1031</inkml:trace>
  <inkml:trace contextRef="#ctx0" brushRef="#br1">4127 9796 10762,'-19'-39'384,"19"19"-2336,-20-20 6144,20 20-9216,0-19 8256,-20 18-4482,20-18 4234,0-1-8950</inkml:trace>
  <inkml:trace contextRef="#ctx0" brushRef="#br1">4108 9140 3331,'0'-59'3971,"-20"19"-23345,20 20 57223,0 0-75373,0-19 57305,-20 18-25347,20 2 6844,0-21-1786,0 20 181,0 0 591</inkml:trace>
  <inkml:trace contextRef="#ctx0" brushRef="#br1">4048 8505 10281,'0'-60'1025,"0"40"-5958,-20-19 14640,20-2-19321,0 22 13176,0-21-1292,0 20-5632,0-20 6340,0 21-6439</inkml:trace>
  <inkml:trace contextRef="#ctx0" brushRef="#br1">4028 7908 1889,'0'-20'6534,"0"0"-39171,0 1 97812,0 19-129769,0 0 95334,0-20-35509,0 20 5343,0 0-1786,0 0-2797</inkml:trace>
  <inkml:trace contextRef="#ctx0" brushRef="#br1">4088 7789 10313,'0'0'128,"0"0"-736,-20 0 1985,20-20-2854,0 20 559,0 0 5580,0 0-10098,0 0 9023,0 0-6313,0 0 4264</inkml:trace>
  <inkml:trace contextRef="#ctx0" brushRef="#br1">4009 7749 448,'-20'0'480,"0"0"-2719,20 0 5657</inkml:trace>
  <inkml:trace contextRef="#ctx0" brushRef="#br1">3811 7769 160,'-41'0'1569,"21"0"-8581,0 0 19017,0 0-21156,1 0 10869,-1-20 185,0 20-3359,0 0 1950,0 0 171,1 0-1690,-1 0 101,20 0 2934,-20 0-2287</inkml:trace>
  <inkml:trace contextRef="#ctx0" brushRef="#br1">3730 7730 11530,'0'0'1474,"0"0"-8716,0 0 22591,0-20-33196,0 20 28002,0 0-9160,0 0-5032,-20 0 3684,20-20 2532,-19 20-2661,-1 0 678,0 0-969,0 0 835,0 0 335,1 0 515,-21 20-3144,20-20 2873</inkml:trace>
  <inkml:trace contextRef="#ctx0" brushRef="#br1">3175 7789 6245,'-20'-20'0,"20"20"-2722</inkml:trace>
  <inkml:trace contextRef="#ctx0" brushRef="#br1">2659 7749 3779,'-40'-19'-897,"19"19"5030,-17 0-11375,17 0 13172,-19 0-8783,22 0 4646</inkml:trace>
  <inkml:trace contextRef="#ctx0" brushRef="#br1">2084 7769 5765,'0'0'3107,"0"0"-17681,18 0 42536,2 0-57010,1-20 48419,19 20-30029,-1-19 16609,1 19-8443,-1 0 2166,21 0 1193,-21 0-928,1 0 150,-20 0-2453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1-10-28T16:27: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17646 8485 8359,'0'0'289,"0"0"-1510,-19 0 4368,19 0-9048,0-21 12147,0 21-8993,0 0 2994,0 0-498,0 0-103,0 0 1415,0 0-1680,19 0 953,1 0-729,0 21 176,21-1 922,18 19-735,1-19-928,-1 39 2400,20-19-2976,0 20 2976,2 0-2496,-2-1 1440,0-19-32,-20 19-1152,21-19 1376,-21-20-480,-18 0-608,-3 0 895,3 0-506,-41-20 496,20 0-1287,-20 0 2215,0 0-4338,-20-20 8419</inkml:trace>
  <inkml:trace contextRef="#ctx0" brushRef="#br0">18282 8464 3203,'20'0'1249,"-20"0"-6565,0 0 14954,0 0-20105,-20 0 17695,-1 0-7922,-17 0-4148,-23 0 9582,2 0-6112,-20 0 657,19 21 1753,-19-21-1849,20 0 785,-2 0 1076,2 20-1904,19-20 844,20 0 79,1 0 58,-1 0 97,20 19-640,0-19 736,20 0-735,-1 20 314,1-20 1295,0 20-2260,0 0 752,19 0 1556,-19 20-2544,1 0 2252,19-21-1137,-1 21-262,-19 0 609,0-1 192,20-19-609,-21 20 229,1-20-811,-20 0 746</inkml:trace>
  <inkml:trace contextRef="#ctx0" brushRef="#br0">10956 5643 352,'0'0'993,"0"0"-5093,0 0 10826,0 0-12714,0 0 9892,0 0-6171,0 0 2865,0 0-108,0 0-1327,0 0 1990,0 0-2593,0 0 2976,0-20-2625,0 20 1317,0 0-201,0-20 324,0 20-758,-20 0 301,20-19 751,-19 19-1542,-1 0 1889,0 0-1920,0-20 1504,0 20-704,-19 0 96,-1 0-64,1 0 320,-1 0-448,-1 20 384,3-1-384,-3-19 736,21 20-1312,-19 0 1600,19 21-1376,0-22 1120,0 1-1344,1 19 1632,19 2-1280,0-22 544,19 20-32,1 2-320,0-2 672,0 1-864,19-20 896,2 19-608,-1-19-352,19 0 1441,-19 0-1638,19 0 975,-19-20-404,-1 0 271,21-20 90,-21 20-735,2-20 897,-3 0-646,3 0 463,-1-19-276,-21 19 143,1 0-261,0-20 155,-20 21 751,0-22-1555,-20 22 745,0-20 1065,1-2-1715,-21 2 815,-1 19 58,3-20-191,-3 20 128,2 0-64,-1 20-160,0-20 448,21 20-480,-1 0 128,0 0 96,0 0-514,20 20 2026,-20 20-4504</inkml:trace>
  <inkml:trace contextRef="#ctx0" brushRef="#br0">11434 9856 4260,'18'-20'1473,"-18"20"-7653,0 0 17003,0 0-21423,0 0 16047,0 0-4524,0 0-4087,-18 0 4666,18 0-1631,0 20-1121,-20-20 3371,20 20-2930,-21 20 361,1-1 809,-18 1-467,-3 20-145,-18 19 1307,-1 1-2661,-19 19 2799,-20 20-1364,-1 20-305,1 1 826,20 18-351,-20-18-32,18-21-224,2 0 896,20-20-1568,-1-20 1696,21 1-896,-21-40-64,39 20 0,-17-20 352,38-21 383,0 1-1437,0-20 959</inkml:trace>
  <inkml:trace contextRef="#ctx0" brushRef="#br0">10857 9916 8680,'-39'19'833,"39"1"-4550,0-20 10800,0 0-14457,0 0 11065,19 0-3216,21-20-1946,19 20 2302,2-40-1658,18 21 1392,20-1-679,-20 0 103,-19 0 272,-1 20-518,2-20 1,-43 20 832,3 0-1088,-1 20 1184,-20 0-1760,0 0 2176,-20 19-1760,20 1 1057,-21 20-646,21 0 399,0-21-148,0 21-306,0 0 191,21-1 948</inkml:trace>
  <inkml:trace contextRef="#ctx0" brushRef="#br0">11612 5365 1345,'20'0'704,"-20"-20"-4127,0 20 11419,0 0-18965,0 0 18353,0 0-7698,-20-19-358,20 19-1925,0 0 4584,-20 0-1407,20 0-1423,-20-20 986,0 20-383,1 0 863,-1 0-985,-20-21 170,19 21 265,-17 0 173,-3 0 143,3 21-1574,-3-1 2049,1-1-1088,21 1 384,-21 20-320,20 0 96,0-21 256,0 41-256,20-20-96,0-1 320,20 21-128,20-20-96,0-1-64,-1 22 448,22-42-544,-3 20-96,1-18 1312,2-21-2143,-2 0 1850,1 0-913,-1-21 12,0-18 752,-19 0-652,1-2-976,-3 2 3212,-17-21-4785,-21 1 4922,0 19-3423,-21-20 1376,-17 21-160,-3-1-64,-18 19-96,-1 2 96,1 19 224,-1 0-1313,1 0 2563</inkml:trace>
  <inkml:trace contextRef="#ctx0" brushRef="#br0">17765 8544 1281,'0'0'865,"0"0"-3749,0 0 5802,0 0-3562,0 0 837,-20 0-546,20 0-379,0-20 1015,0 20 676,0 0-1973,0 0 1767,0 0-865,0 0-896,-18 0 2528,18 0-2432,0 0 479,-21-19 1959,21 19-3094,0 0 2665,0 0-2194,0 0 2217,-20 0-1590,20 0 167,0 0 1087,0 0-1760,0 0 1663,0 0-666,0 0-496,20 19 442,-20-19 961,21 20-2143,17-20 2234,3 20-1841,-1 20 1740,19-21-2193,0 21 2554,1 0-1919,19 0 576,-20 0 512,2 19-1344,-2-19 2304,1 19-2688,-1-19 1792,-19 0-384,19 0-512,0-20 768,-39-1-512,21-19 32,-21 0 64,-20 0 288,0 0-577,0 0 550,0-19-432,-20 19 729,-1-20-2043,1 0 2166</inkml:trace>
  <inkml:trace contextRef="#ctx0" brushRef="#br0">18261 8485 2914,'21'0'1986,"-1"0"-11884,0 0 30527,0 0-43116,-1 0 34274,-19 0-12199,20 0-910,-20 0-13,0 0 2129,0 0 486,-20 0-4604,1 0 8316,-21 20-8260,-1-20 3235,-17 0 394,-1 19 334,-22-19-1111,2 0 361,0 0 269,20 0-945,-1 0 1850,19 0-2143,2 0 1824,19 0-1536,20 0 1568,-20 0-1728,20 20 1792,0-20-1536,20 0 769,0 20-326,1 0 943,-3 19-1459,23-18 937,-1 19-151,-20-1-18,19 1-695,1 0 1865,-1-1-2355,-19 1 1487,20 0-391,-20-21 550,-20 21-1258,19-20 1065,-19 0-1796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omic Sans MS" panose="030F0702030302020204" pitchFamily="66" charset="0"/>
                <a:ea typeface="PMingLiU" pitchFamily="18" charset="-120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126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6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omic Sans MS" panose="030F0702030302020204" pitchFamily="66" charset="0"/>
                <a:ea typeface="PMingLiU" pitchFamily="18" charset="-120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组合 7169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4099" name="矩形 7170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 algn="ctr"/>
              <a:endParaRPr lang="zh-CN" altLang="zh-CN" sz="2400" dirty="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4100" name="圆角矩形 7171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pPr lvl="0" algn="ctr"/>
              <a:endParaRPr lang="zh-CN" altLang="zh-CN" sz="2400" dirty="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</p:grpSp>
      <p:grpSp>
        <p:nvGrpSpPr>
          <p:cNvPr id="4101" name="组合 7172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圆角矩形 7173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Comic Sans MS" panose="030F0702030302020204" pitchFamily="66" charset="0"/>
                <a:ea typeface="PMingLiU" pitchFamily="18" charset="-120"/>
              </a:endParaRPr>
            </a:p>
          </p:txBody>
        </p:sp>
        <p:sp>
          <p:nvSpPr>
            <p:cNvPr id="4103" name="流程图: 延期 7174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Comic Sans MS" panose="030F0702030302020204" pitchFamily="66" charset="0"/>
                <a:ea typeface="PMingLiU" pitchFamily="18" charset="-120"/>
              </a:endParaRPr>
            </a:p>
          </p:txBody>
        </p:sp>
      </p:grpSp>
      <p:sp>
        <p:nvSpPr>
          <p:cNvPr id="7176" name="副标题 7175"/>
          <p:cNvSpPr>
            <a:spLocks noGrp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  <a:lvl2pPr marL="457200" lvl="1" indent="0" algn="ctr">
              <a:buClr>
                <a:schemeClr val="tx1"/>
              </a:buClr>
              <a:buSzPct val="75000"/>
              <a:buFontTx/>
              <a:buNone/>
              <a:defRPr>
                <a:solidFill>
                  <a:schemeClr val="tx2"/>
                </a:solidFill>
              </a:defRPr>
            </a:lvl2pPr>
            <a:lvl3pPr marL="914400" lvl="2" indent="0" algn="ctr"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3pPr>
            <a:lvl4pPr marL="1371600" lvl="3" indent="0" algn="ctr">
              <a:buClr>
                <a:schemeClr val="tx1"/>
              </a:buClr>
              <a:buSzPct val="80000"/>
              <a:buFontTx/>
              <a:buNone/>
              <a:defRPr>
                <a:solidFill>
                  <a:schemeClr val="tx2"/>
                </a:solidFill>
              </a:defRPr>
            </a:lvl4pPr>
            <a:lvl5pPr marL="1828800" lvl="4" indent="0" algn="ctr">
              <a:buClr>
                <a:schemeClr val="tx1"/>
              </a:buClr>
              <a:buSzPct val="65000"/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5pPr>
          </a:lstStyle>
          <a:p>
            <a:pPr lvl="0" fontAlgn="base"/>
            <a:r>
              <a:rPr lang="zh-TW" altLang="en-US" strike="noStrike" noProof="1" dirty="0"/>
              <a:t>按一下以編輯母片副標題樣式</a:t>
            </a:r>
            <a:endParaRPr lang="zh-TW" altLang="en-US" strike="noStrike" noProof="1" dirty="0"/>
          </a:p>
        </p:txBody>
      </p:sp>
      <p:sp>
        <p:nvSpPr>
          <p:cNvPr id="7180" name="标题 7179"/>
          <p:cNvSpPr>
            <a:spLocks noGrp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  <a:noFill/>
          <a:ln w="9525">
            <a:noFill/>
          </a:ln>
        </p:spPr>
        <p:txBody>
          <a:bodyPr anchor="ctr"/>
          <a:lstStyle>
            <a:lvl1pPr lvl="0" algn="ctr">
              <a:buClrTx/>
              <a:buSzTx/>
              <a:buFontTx/>
              <a:defRPr sz="6000">
                <a:solidFill>
                  <a:schemeClr val="tx1"/>
                </a:solidFill>
              </a:defRPr>
            </a:lvl1pPr>
          </a:lstStyle>
          <a:p>
            <a:pPr lvl="0" fontAlgn="base"/>
            <a:r>
              <a:rPr lang="zh-TW" altLang="en-US" strike="noStrike" noProof="1" dirty="0"/>
              <a:t>按一下以編輯母片標題樣式</a:t>
            </a:r>
            <a:endParaRPr lang="zh-TW" altLang="en-US" strike="noStrike" noProof="1" dirty="0"/>
          </a:p>
        </p:txBody>
      </p:sp>
      <p:sp>
        <p:nvSpPr>
          <p:cNvPr id="7177" name="日期占位符 7176"/>
          <p:cNvSpPr>
            <a:spLocks noGrp="1"/>
          </p:cNvSpPr>
          <p:nvPr>
            <p:ph type="dt" sz="quarter" idx="2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fontAlgn="base"/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178" name="页脚占位符 7177"/>
          <p:cNvSpPr>
            <a:spLocks noGrp="1"/>
          </p:cNvSpPr>
          <p:nvPr>
            <p:ph type="ftr" sz="quarter" idx="3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/>
            </a:lvl1pPr>
          </a:lstStyle>
          <a:p>
            <a:pPr fontAlgn="base"/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179" name="灯片编号占位符 7178"/>
          <p:cNvSpPr>
            <a:spLocks noGrp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1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pPr fontAlgn="base"/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1"/>
          <a:lstStyle>
            <a:lvl1pPr>
              <a:defRPr sz="1800"/>
            </a:lvl1pPr>
          </a:lstStyle>
          <a:p>
            <a:pPr lvl="0" fontAlgn="base"/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6146" name="组合 7169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6147" name="矩形 7170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 algn="ctr"/>
              <a:endParaRPr lang="zh-CN" altLang="zh-CN" sz="2400" dirty="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6148" name="圆角矩形 7171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pPr lvl="0" algn="ctr"/>
              <a:endParaRPr lang="zh-CN" altLang="zh-CN" sz="2400" dirty="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</p:grpSp>
      <p:grpSp>
        <p:nvGrpSpPr>
          <p:cNvPr id="6149" name="组合 7172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150" name="圆角矩形 7173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Comic Sans MS" panose="030F0702030302020204" pitchFamily="66" charset="0"/>
                <a:ea typeface="PMingLiU" pitchFamily="18" charset="-120"/>
              </a:endParaRPr>
            </a:p>
          </p:txBody>
        </p:sp>
        <p:sp>
          <p:nvSpPr>
            <p:cNvPr id="6151" name="流程图: 延期 7174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Comic Sans MS" panose="030F0702030302020204" pitchFamily="66" charset="0"/>
                <a:ea typeface="PMingLiU" pitchFamily="18" charset="-120"/>
              </a:endParaRPr>
            </a:p>
          </p:txBody>
        </p:sp>
      </p:grpSp>
      <p:sp>
        <p:nvSpPr>
          <p:cNvPr id="7176" name="副标题 7175"/>
          <p:cNvSpPr>
            <a:spLocks noGrp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  <a:lvl2pPr marL="457200" lvl="1" indent="0" algn="ctr">
              <a:buClr>
                <a:schemeClr val="tx1"/>
              </a:buClr>
              <a:buSzPct val="75000"/>
              <a:buFontTx/>
              <a:buNone/>
              <a:defRPr>
                <a:solidFill>
                  <a:schemeClr val="tx2"/>
                </a:solidFill>
              </a:defRPr>
            </a:lvl2pPr>
            <a:lvl3pPr marL="914400" lvl="2" indent="0" algn="ctr"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3pPr>
            <a:lvl4pPr marL="1371600" lvl="3" indent="0" algn="ctr">
              <a:buClr>
                <a:schemeClr val="tx1"/>
              </a:buClr>
              <a:buSzPct val="80000"/>
              <a:buFontTx/>
              <a:buNone/>
              <a:defRPr>
                <a:solidFill>
                  <a:schemeClr val="tx2"/>
                </a:solidFill>
              </a:defRPr>
            </a:lvl4pPr>
            <a:lvl5pPr marL="1828800" lvl="4" indent="0" algn="ctr">
              <a:buClr>
                <a:schemeClr val="tx1"/>
              </a:buClr>
              <a:buSzPct val="65000"/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5pPr>
          </a:lstStyle>
          <a:p>
            <a:pPr lvl="0" fontAlgn="base"/>
            <a:r>
              <a:rPr lang="zh-TW" altLang="en-US" strike="noStrike" noProof="1" dirty="0"/>
              <a:t>按一下以編輯母片副標題樣式</a:t>
            </a:r>
            <a:endParaRPr lang="zh-TW" altLang="en-US" strike="noStrike" noProof="1" dirty="0"/>
          </a:p>
        </p:txBody>
      </p:sp>
      <p:sp>
        <p:nvSpPr>
          <p:cNvPr id="7180" name="标题 7179"/>
          <p:cNvSpPr>
            <a:spLocks noGrp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  <a:noFill/>
          <a:ln w="9525">
            <a:noFill/>
          </a:ln>
        </p:spPr>
        <p:txBody>
          <a:bodyPr anchor="ctr"/>
          <a:lstStyle>
            <a:lvl1pPr lvl="0" algn="ctr">
              <a:buClrTx/>
              <a:buSzTx/>
              <a:buFontTx/>
              <a:defRPr sz="6000">
                <a:solidFill>
                  <a:schemeClr val="tx1"/>
                </a:solidFill>
              </a:defRPr>
            </a:lvl1pPr>
          </a:lstStyle>
          <a:p>
            <a:pPr lvl="0" fontAlgn="base"/>
            <a:r>
              <a:rPr lang="zh-TW" altLang="en-US" strike="noStrike" noProof="1" dirty="0"/>
              <a:t>按一下以編輯母片標題樣式</a:t>
            </a:r>
            <a:endParaRPr lang="zh-TW" altLang="en-US" strike="noStrike" noProof="1" dirty="0"/>
          </a:p>
        </p:txBody>
      </p:sp>
      <p:sp>
        <p:nvSpPr>
          <p:cNvPr id="7177" name="日期占位符 7176"/>
          <p:cNvSpPr>
            <a:spLocks noGrp="1"/>
          </p:cNvSpPr>
          <p:nvPr>
            <p:ph type="dt" sz="quarter" idx="2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fontAlgn="base"/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178" name="页脚占位符 7177"/>
          <p:cNvSpPr>
            <a:spLocks noGrp="1"/>
          </p:cNvSpPr>
          <p:nvPr>
            <p:ph type="ftr" sz="quarter" idx="3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/>
            </a:lvl1pPr>
          </a:lstStyle>
          <a:p>
            <a:pPr fontAlgn="base"/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179" name="灯片编号占位符 7178"/>
          <p:cNvSpPr>
            <a:spLocks noGrp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1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pPr fontAlgn="base"/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1"/>
          <a:lstStyle>
            <a:lvl1pPr>
              <a:defRPr sz="1800"/>
            </a:lvl1pPr>
          </a:lstStyle>
          <a:p>
            <a:pPr lvl="0" fontAlgn="base"/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098" name="组合 7169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4099" name="矩形 7170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 lvl="0" algn="ctr"/>
              <a:endParaRPr lang="zh-CN" altLang="zh-CN" sz="2400" dirty="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4100" name="圆角矩形 7171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pPr lvl="0" algn="ctr"/>
              <a:endParaRPr lang="zh-CN" altLang="zh-CN" sz="2400" dirty="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</p:grpSp>
      <p:grpSp>
        <p:nvGrpSpPr>
          <p:cNvPr id="4101" name="组合 7172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4102" name="圆角矩形 7173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Comic Sans MS" panose="030F0702030302020204" pitchFamily="66" charset="0"/>
                <a:ea typeface="PMingLiU" pitchFamily="18" charset="-120"/>
              </a:endParaRPr>
            </a:p>
          </p:txBody>
        </p:sp>
        <p:sp>
          <p:nvSpPr>
            <p:cNvPr id="4103" name="流程图: 延期 7174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anchor="t" anchorCtr="0"/>
            <a:p>
              <a:pPr lvl="0"/>
              <a:endParaRPr lang="zh-CN" altLang="en-US">
                <a:latin typeface="Comic Sans MS" panose="030F0702030302020204" pitchFamily="66" charset="0"/>
                <a:ea typeface="PMingLiU" pitchFamily="18" charset="-120"/>
              </a:endParaRPr>
            </a:p>
          </p:txBody>
        </p:sp>
      </p:grpSp>
      <p:sp>
        <p:nvSpPr>
          <p:cNvPr id="7176" name="副标题 7175"/>
          <p:cNvSpPr>
            <a:spLocks noGrp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  <a:lvl2pPr marL="457200" lvl="1" indent="0" algn="ctr">
              <a:buClr>
                <a:schemeClr val="tx1"/>
              </a:buClr>
              <a:buSzPct val="75000"/>
              <a:buFontTx/>
              <a:buNone/>
              <a:defRPr>
                <a:solidFill>
                  <a:schemeClr val="tx2"/>
                </a:solidFill>
              </a:defRPr>
            </a:lvl2pPr>
            <a:lvl3pPr marL="914400" lvl="2" indent="0" algn="ctr"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3pPr>
            <a:lvl4pPr marL="1371600" lvl="3" indent="0" algn="ctr">
              <a:buClr>
                <a:schemeClr val="tx1"/>
              </a:buClr>
              <a:buSzPct val="80000"/>
              <a:buFontTx/>
              <a:buNone/>
              <a:defRPr>
                <a:solidFill>
                  <a:schemeClr val="tx2"/>
                </a:solidFill>
              </a:defRPr>
            </a:lvl4pPr>
            <a:lvl5pPr marL="1828800" lvl="4" indent="0" algn="ctr">
              <a:buClr>
                <a:schemeClr val="tx1"/>
              </a:buClr>
              <a:buSzPct val="65000"/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5pPr>
          </a:lstStyle>
          <a:p>
            <a:pPr lvl="0" fontAlgn="base"/>
            <a:r>
              <a:rPr lang="zh-TW" altLang="en-US" strike="noStrike" noProof="1" dirty="0"/>
              <a:t>按一下以編輯母片副標題樣式</a:t>
            </a:r>
            <a:endParaRPr lang="zh-TW" altLang="en-US" strike="noStrike" noProof="1" dirty="0"/>
          </a:p>
        </p:txBody>
      </p:sp>
      <p:sp>
        <p:nvSpPr>
          <p:cNvPr id="7180" name="标题 7179"/>
          <p:cNvSpPr>
            <a:spLocks noGrp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  <a:noFill/>
          <a:ln w="9525">
            <a:noFill/>
          </a:ln>
        </p:spPr>
        <p:txBody>
          <a:bodyPr anchor="ctr"/>
          <a:lstStyle>
            <a:lvl1pPr lvl="0" algn="ctr">
              <a:buClrTx/>
              <a:buSzTx/>
              <a:buFontTx/>
              <a:defRPr sz="6000">
                <a:solidFill>
                  <a:schemeClr val="tx1"/>
                </a:solidFill>
              </a:defRPr>
            </a:lvl1pPr>
          </a:lstStyle>
          <a:p>
            <a:pPr lvl="0" fontAlgn="base"/>
            <a:r>
              <a:rPr lang="zh-TW" altLang="en-US" strike="noStrike" noProof="1" dirty="0"/>
              <a:t>按一下以編輯母片標題樣式</a:t>
            </a:r>
            <a:endParaRPr lang="zh-TW" altLang="en-US" strike="noStrike" noProof="1" dirty="0"/>
          </a:p>
        </p:txBody>
      </p:sp>
      <p:sp>
        <p:nvSpPr>
          <p:cNvPr id="7177" name="日期占位符 7176"/>
          <p:cNvSpPr>
            <a:spLocks noGrp="1"/>
          </p:cNvSpPr>
          <p:nvPr>
            <p:ph type="dt" sz="quarter" idx="2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fontAlgn="base"/>
            <a:fld id="{BB962C8B-B14F-4D97-AF65-F5344CB8AC3E}" type="datetime1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178" name="页脚占位符 7177"/>
          <p:cNvSpPr>
            <a:spLocks noGrp="1"/>
          </p:cNvSpPr>
          <p:nvPr>
            <p:ph type="ftr" sz="quarter" idx="3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/>
            </a:lvl1pPr>
          </a:lstStyle>
          <a:p>
            <a:pPr fontAlgn="base"/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179" name="灯片编号占位符 7178"/>
          <p:cNvSpPr>
            <a:spLocks noGrp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1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pPr fontAlgn="base"/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1"/>
          <a:lstStyle>
            <a:lvl1pPr>
              <a:defRPr sz="1800"/>
            </a:lvl1pPr>
          </a:lstStyle>
          <a:p>
            <a:pPr lvl="0" fontAlgn="base"/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6145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27" name="组合 6146"/>
            <p:cNvGrpSpPr/>
            <p:nvPr userDrawn="1"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28" name="矩形 6147"/>
              <p:cNvSpPr/>
              <p:nvPr userDrawn="1"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Comic Sans MS" panose="030F0702030302020204" pitchFamily="66" charset="0"/>
                  <a:ea typeface="PMingLiU" pitchFamily="18" charset="-120"/>
                </a:endParaRPr>
              </a:p>
            </p:txBody>
          </p:sp>
          <p:sp>
            <p:nvSpPr>
              <p:cNvPr id="1029" name="任意多边形 6148"/>
              <p:cNvSpPr/>
              <p:nvPr userDrawn="1"/>
            </p:nvSpPr>
            <p:spPr>
              <a:xfrm>
                <a:off x="288" y="0"/>
                <a:ext cx="1728" cy="735"/>
              </a:xfrm>
              <a:custGeom>
                <a:avLst/>
                <a:gdLst/>
                <a:ahLst/>
                <a:cxnLst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30" name="组合 6149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1" name="圆角矩形 6150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Comic Sans MS" panose="030F0702030302020204" pitchFamily="66" charset="0"/>
                  <a:ea typeface="PMingLiU" pitchFamily="18" charset="-120"/>
                </a:endParaRPr>
              </a:p>
            </p:txBody>
          </p:sp>
          <p:sp>
            <p:nvSpPr>
              <p:cNvPr id="1032" name="流程图: 延期 6151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Comic Sans MS" panose="030F0702030302020204" pitchFamily="66" charset="0"/>
                  <a:ea typeface="PMingLiU" pitchFamily="18" charset="-120"/>
                </a:endParaRPr>
              </a:p>
            </p:txBody>
          </p:sp>
        </p:grpSp>
      </p:grpSp>
      <p:sp>
        <p:nvSpPr>
          <p:cNvPr id="6153" name="标题 6152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</a:ln>
        </p:spPr>
        <p:txBody>
          <a:bodyPr anchor="b"/>
          <a:p>
            <a:pPr lvl="0" fontAlgn="base"/>
            <a:r>
              <a:rPr lang="zh-TW" altLang="en-US" strike="noStrike" noProof="1" dirty="0"/>
              <a:t>按一下以編輯母片標題樣式</a:t>
            </a:r>
            <a:endParaRPr lang="zh-TW" altLang="en-US" strike="noStrike" noProof="1" dirty="0"/>
          </a:p>
        </p:txBody>
      </p:sp>
      <p:sp>
        <p:nvSpPr>
          <p:cNvPr id="1034" name="文本占位符 6153"/>
          <p:cNvSpPr>
            <a:spLocks noGrp="1"/>
          </p:cNvSpPr>
          <p:nvPr>
            <p:ph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 indent="-285750"/>
            <a:r>
              <a:rPr lang="zh-TW" altLang="en-US" dirty="0"/>
              <a:t>第二層</a:t>
            </a:r>
            <a:endParaRPr lang="zh-TW" altLang="en-US" dirty="0"/>
          </a:p>
          <a:p>
            <a:pPr lvl="2" indent="-228600"/>
            <a:r>
              <a:rPr lang="zh-TW" altLang="en-US" dirty="0"/>
              <a:t>第三層</a:t>
            </a:r>
            <a:endParaRPr lang="zh-TW" altLang="en-US" dirty="0"/>
          </a:p>
          <a:p>
            <a:pPr lvl="3" indent="-228600"/>
            <a:r>
              <a:rPr lang="zh-TW" altLang="en-US" dirty="0"/>
              <a:t>第四層</a:t>
            </a:r>
            <a:endParaRPr lang="zh-TW" altLang="en-US" dirty="0"/>
          </a:p>
          <a:p>
            <a:pPr lvl="4" indent="-228600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6155" name="日期占位符 6154"/>
          <p:cNvSpPr>
            <a:spLocks noGrp="1"/>
          </p:cNvSpPr>
          <p:nvPr>
            <p:ph type="dt" sz="half" idx="2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/>
            </a:lvl1pPr>
          </a:lstStyle>
          <a:p>
            <a:pPr lvl="0" fontAlgn="base"/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156" name="页脚占位符 6155"/>
          <p:cNvSpPr>
            <a:spLocks noGrp="1"/>
          </p:cNvSpPr>
          <p:nvPr>
            <p:ph type="ftr" sz="quarter" idx="3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/>
            </a:lvl1pPr>
          </a:lstStyle>
          <a:p>
            <a:pPr lvl="0" fontAlgn="base"/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157" name="灯片编号占位符 6156"/>
          <p:cNvSpPr>
            <a:spLocks noGrp="1"/>
          </p:cNvSpPr>
          <p:nvPr>
            <p:ph type="sldNum" sz="quarter" idx="4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1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Tx/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Tx/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6145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2051" name="组合 6146"/>
            <p:cNvGrpSpPr/>
            <p:nvPr userDrawn="1"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2052" name="矩形 6147"/>
              <p:cNvSpPr/>
              <p:nvPr userDrawn="1"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Comic Sans MS" panose="030F0702030302020204" pitchFamily="66" charset="0"/>
                  <a:ea typeface="PMingLiU" pitchFamily="18" charset="-120"/>
                </a:endParaRPr>
              </a:p>
            </p:txBody>
          </p:sp>
          <p:sp>
            <p:nvSpPr>
              <p:cNvPr id="2053" name="任意多边形 6148"/>
              <p:cNvSpPr/>
              <p:nvPr userDrawn="1"/>
            </p:nvSpPr>
            <p:spPr>
              <a:xfrm>
                <a:off x="288" y="0"/>
                <a:ext cx="1728" cy="735"/>
              </a:xfrm>
              <a:custGeom>
                <a:avLst/>
                <a:gdLst/>
                <a:ahLst/>
                <a:cxnLst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54" name="组合 6149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2055" name="圆角矩形 6150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Comic Sans MS" panose="030F0702030302020204" pitchFamily="66" charset="0"/>
                  <a:ea typeface="PMingLiU" pitchFamily="18" charset="-120"/>
                </a:endParaRPr>
              </a:p>
            </p:txBody>
          </p:sp>
          <p:sp>
            <p:nvSpPr>
              <p:cNvPr id="2056" name="流程图: 延期 6151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Comic Sans MS" panose="030F0702030302020204" pitchFamily="66" charset="0"/>
                  <a:ea typeface="PMingLiU" pitchFamily="18" charset="-120"/>
                </a:endParaRPr>
              </a:p>
            </p:txBody>
          </p:sp>
        </p:grpSp>
      </p:grpSp>
      <p:sp>
        <p:nvSpPr>
          <p:cNvPr id="6153" name="标题 6152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</a:ln>
        </p:spPr>
        <p:txBody>
          <a:bodyPr anchor="b"/>
          <a:p>
            <a:pPr lvl="0" fontAlgn="base"/>
            <a:r>
              <a:rPr lang="zh-TW" altLang="en-US" strike="noStrike" noProof="1" dirty="0"/>
              <a:t>按一下以編輯母片標題樣式</a:t>
            </a:r>
            <a:endParaRPr lang="zh-TW" altLang="en-US" strike="noStrike" noProof="1" dirty="0"/>
          </a:p>
        </p:txBody>
      </p:sp>
      <p:sp>
        <p:nvSpPr>
          <p:cNvPr id="2058" name="文本占位符 6153"/>
          <p:cNvSpPr>
            <a:spLocks noGrp="1"/>
          </p:cNvSpPr>
          <p:nvPr>
            <p:ph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 indent="-285750"/>
            <a:r>
              <a:rPr lang="zh-TW" altLang="en-US" dirty="0"/>
              <a:t>第二層</a:t>
            </a:r>
            <a:endParaRPr lang="zh-TW" altLang="en-US" dirty="0"/>
          </a:p>
          <a:p>
            <a:pPr lvl="2" indent="-228600"/>
            <a:r>
              <a:rPr lang="zh-TW" altLang="en-US" dirty="0"/>
              <a:t>第三層</a:t>
            </a:r>
            <a:endParaRPr lang="zh-TW" altLang="en-US" dirty="0"/>
          </a:p>
          <a:p>
            <a:pPr lvl="3" indent="-228600"/>
            <a:r>
              <a:rPr lang="zh-TW" altLang="en-US" dirty="0"/>
              <a:t>第四層</a:t>
            </a:r>
            <a:endParaRPr lang="zh-TW" altLang="en-US" dirty="0"/>
          </a:p>
          <a:p>
            <a:pPr lvl="4" indent="-228600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6155" name="日期占位符 6154"/>
          <p:cNvSpPr>
            <a:spLocks noGrp="1"/>
          </p:cNvSpPr>
          <p:nvPr>
            <p:ph type="dt" sz="half" idx="2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/>
            </a:lvl1pPr>
          </a:lstStyle>
          <a:p>
            <a:pPr lvl="0" fontAlgn="base"/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156" name="页脚占位符 6155"/>
          <p:cNvSpPr>
            <a:spLocks noGrp="1"/>
          </p:cNvSpPr>
          <p:nvPr>
            <p:ph type="ftr" sz="quarter" idx="3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/>
            </a:lvl1pPr>
          </a:lstStyle>
          <a:p>
            <a:pPr lvl="0" fontAlgn="base"/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157" name="灯片编号占位符 6156"/>
          <p:cNvSpPr>
            <a:spLocks noGrp="1"/>
          </p:cNvSpPr>
          <p:nvPr>
            <p:ph type="sldNum" sz="quarter" idx="4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1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Tx/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Tx/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6145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27" name="组合 6146"/>
            <p:cNvGrpSpPr/>
            <p:nvPr userDrawn="1"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28" name="矩形 6147"/>
              <p:cNvSpPr/>
              <p:nvPr userDrawn="1"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Comic Sans MS" panose="030F0702030302020204" pitchFamily="66" charset="0"/>
                  <a:ea typeface="PMingLiU" pitchFamily="18" charset="-120"/>
                </a:endParaRPr>
              </a:p>
            </p:txBody>
          </p:sp>
          <p:sp>
            <p:nvSpPr>
              <p:cNvPr id="1029" name="任意多边形 6148"/>
              <p:cNvSpPr/>
              <p:nvPr userDrawn="1"/>
            </p:nvSpPr>
            <p:spPr>
              <a:xfrm>
                <a:off x="288" y="0"/>
                <a:ext cx="1728" cy="735"/>
              </a:xfrm>
              <a:custGeom>
                <a:avLst/>
                <a:gdLst/>
                <a:ahLst/>
                <a:cxnLst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30" name="组合 6149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1" name="圆角矩形 6150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Comic Sans MS" panose="030F0702030302020204" pitchFamily="66" charset="0"/>
                  <a:ea typeface="PMingLiU" pitchFamily="18" charset="-120"/>
                </a:endParaRPr>
              </a:p>
            </p:txBody>
          </p:sp>
          <p:sp>
            <p:nvSpPr>
              <p:cNvPr id="1032" name="流程图: 延期 6151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</a:ln>
            </p:spPr>
            <p:txBody>
              <a:bodyPr anchor="t" anchorCtr="0"/>
              <a:p>
                <a:pPr lvl="0"/>
                <a:endParaRPr lang="zh-CN" altLang="en-US">
                  <a:latin typeface="Comic Sans MS" panose="030F0702030302020204" pitchFamily="66" charset="0"/>
                  <a:ea typeface="PMingLiU" pitchFamily="18" charset="-120"/>
                </a:endParaRPr>
              </a:p>
            </p:txBody>
          </p:sp>
        </p:grpSp>
      </p:grpSp>
      <p:sp>
        <p:nvSpPr>
          <p:cNvPr id="6153" name="标题 6152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</a:ln>
        </p:spPr>
        <p:txBody>
          <a:bodyPr anchor="b"/>
          <a:p>
            <a:pPr lvl="0" fontAlgn="base"/>
            <a:r>
              <a:rPr lang="zh-TW" altLang="en-US" strike="noStrike" noProof="1" dirty="0"/>
              <a:t>按一下以編輯母片標題樣式</a:t>
            </a:r>
            <a:endParaRPr lang="zh-TW" altLang="en-US" strike="noStrike" noProof="1" dirty="0"/>
          </a:p>
        </p:txBody>
      </p:sp>
      <p:sp>
        <p:nvSpPr>
          <p:cNvPr id="1034" name="文本占位符 6153"/>
          <p:cNvSpPr>
            <a:spLocks noGrp="1"/>
          </p:cNvSpPr>
          <p:nvPr>
            <p:ph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 indent="-285750"/>
            <a:r>
              <a:rPr lang="zh-TW" altLang="en-US" dirty="0"/>
              <a:t>第二層</a:t>
            </a:r>
            <a:endParaRPr lang="zh-TW" altLang="en-US" dirty="0"/>
          </a:p>
          <a:p>
            <a:pPr lvl="2" indent="-228600"/>
            <a:r>
              <a:rPr lang="zh-TW" altLang="en-US" dirty="0"/>
              <a:t>第三層</a:t>
            </a:r>
            <a:endParaRPr lang="zh-TW" altLang="en-US" dirty="0"/>
          </a:p>
          <a:p>
            <a:pPr lvl="3" indent="-228600"/>
            <a:r>
              <a:rPr lang="zh-TW" altLang="en-US" dirty="0"/>
              <a:t>第四層</a:t>
            </a:r>
            <a:endParaRPr lang="zh-TW" altLang="en-US" dirty="0"/>
          </a:p>
          <a:p>
            <a:pPr lvl="4" indent="-228600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6155" name="日期占位符 6154"/>
          <p:cNvSpPr>
            <a:spLocks noGrp="1"/>
          </p:cNvSpPr>
          <p:nvPr>
            <p:ph type="dt" sz="half" idx="2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/>
            </a:lvl1pPr>
          </a:lstStyle>
          <a:p>
            <a:pPr lvl="0" fontAlgn="base"/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156" name="页脚占位符 6155"/>
          <p:cNvSpPr>
            <a:spLocks noGrp="1"/>
          </p:cNvSpPr>
          <p:nvPr>
            <p:ph type="ftr" sz="quarter" idx="3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/>
            </a:lvl1pPr>
          </a:lstStyle>
          <a:p>
            <a:pPr lvl="0" fontAlgn="base"/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157" name="灯片编号占位符 6156"/>
          <p:cNvSpPr>
            <a:spLocks noGrp="1"/>
          </p:cNvSpPr>
          <p:nvPr>
            <p:ph type="sldNum" sz="quarter" idx="4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</a:ln>
        </p:spPr>
        <p:txBody>
          <a:bodyPr anchor="b" anchorCtr="1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TW" altLang="en-US" strike="noStrike" noProof="1" dirty="0">
                <a:latin typeface="Arial" panose="020B0604020202020204" pitchFamily="34" charset="0"/>
                <a:ea typeface="PMingLiU" pitchFamily="18" charset="-120"/>
                <a:cs typeface="+mn-cs"/>
              </a:rPr>
            </a:fld>
            <a:endParaRPr lang="zh-TW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Tx/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Tx/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omic Sans MS" panose="030F0702030302020204" pitchFamily="66" charset="0"/>
          <a:ea typeface="PMingLiU" pitchFamily="18" charset="-12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png"/><Relationship Id="rId7" Type="http://schemas.openxmlformats.org/officeDocument/2006/relationships/tags" Target="../tags/tag24.xml"/><Relationship Id="rId6" Type="http://schemas.openxmlformats.org/officeDocument/2006/relationships/image" Target="../media/image23.png"/><Relationship Id="rId5" Type="http://schemas.openxmlformats.org/officeDocument/2006/relationships/tags" Target="../tags/tag23.xml"/><Relationship Id="rId4" Type="http://schemas.openxmlformats.org/officeDocument/2006/relationships/image" Target="../media/image9.png"/><Relationship Id="rId3" Type="http://schemas.openxmlformats.org/officeDocument/2006/relationships/tags" Target="../tags/tag22.xml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10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image" Target="../media/image19.png"/><Relationship Id="rId7" Type="http://schemas.openxmlformats.org/officeDocument/2006/relationships/tags" Target="../tags/tag27.xml"/><Relationship Id="rId6" Type="http://schemas.openxmlformats.org/officeDocument/2006/relationships/image" Target="../media/image18.png"/><Relationship Id="rId5" Type="http://schemas.openxmlformats.org/officeDocument/2006/relationships/tags" Target="../tags/tag26.xml"/><Relationship Id="rId4" Type="http://schemas.openxmlformats.org/officeDocument/2006/relationships/image" Target="../media/image16.png"/><Relationship Id="rId3" Type="http://schemas.openxmlformats.org/officeDocument/2006/relationships/tags" Target="../tags/tag25.xml"/><Relationship Id="rId2" Type="http://schemas.openxmlformats.org/officeDocument/2006/relationships/image" Target="../media/image26.png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0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image" Target="../media/image19.png"/><Relationship Id="rId7" Type="http://schemas.openxmlformats.org/officeDocument/2006/relationships/tags" Target="../tags/tag31.xml"/><Relationship Id="rId6" Type="http://schemas.openxmlformats.org/officeDocument/2006/relationships/image" Target="../media/image18.png"/><Relationship Id="rId5" Type="http://schemas.openxmlformats.org/officeDocument/2006/relationships/tags" Target="../tags/tag30.xml"/><Relationship Id="rId4" Type="http://schemas.openxmlformats.org/officeDocument/2006/relationships/image" Target="../media/image16.png"/><Relationship Id="rId3" Type="http://schemas.openxmlformats.org/officeDocument/2006/relationships/tags" Target="../tags/tag29.xml"/><Relationship Id="rId2" Type="http://schemas.openxmlformats.org/officeDocument/2006/relationships/image" Target="../media/image28.png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image" Target="../media/image19.png"/><Relationship Id="rId7" Type="http://schemas.openxmlformats.org/officeDocument/2006/relationships/tags" Target="../tags/tag35.xml"/><Relationship Id="rId6" Type="http://schemas.openxmlformats.org/officeDocument/2006/relationships/image" Target="../media/image18.png"/><Relationship Id="rId5" Type="http://schemas.openxmlformats.org/officeDocument/2006/relationships/tags" Target="../tags/tag34.xml"/><Relationship Id="rId4" Type="http://schemas.openxmlformats.org/officeDocument/2006/relationships/image" Target="../media/image16.png"/><Relationship Id="rId3" Type="http://schemas.openxmlformats.org/officeDocument/2006/relationships/tags" Target="../tags/tag33.xml"/><Relationship Id="rId2" Type="http://schemas.openxmlformats.org/officeDocument/2006/relationships/image" Target="../media/image30.png"/><Relationship Id="rId14" Type="http://schemas.openxmlformats.org/officeDocument/2006/relationships/notesSlide" Target="../notesSlides/notesSlide14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1.png"/><Relationship Id="rId11" Type="http://schemas.openxmlformats.org/officeDocument/2006/relationships/customXml" Target="../ink/ink1.xml"/><Relationship Id="rId10" Type="http://schemas.openxmlformats.org/officeDocument/2006/relationships/image" Target="../media/image20.png"/><Relationship Id="rId1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image" Target="../media/image19.png"/><Relationship Id="rId7" Type="http://schemas.openxmlformats.org/officeDocument/2006/relationships/tags" Target="../tags/tag39.xml"/><Relationship Id="rId6" Type="http://schemas.openxmlformats.org/officeDocument/2006/relationships/image" Target="../media/image18.png"/><Relationship Id="rId5" Type="http://schemas.openxmlformats.org/officeDocument/2006/relationships/tags" Target="../tags/tag38.xml"/><Relationship Id="rId4" Type="http://schemas.openxmlformats.org/officeDocument/2006/relationships/image" Target="../media/image16.png"/><Relationship Id="rId3" Type="http://schemas.openxmlformats.org/officeDocument/2006/relationships/tags" Target="../tags/tag37.xml"/><Relationship Id="rId2" Type="http://schemas.openxmlformats.org/officeDocument/2006/relationships/image" Target="../media/image33.png"/><Relationship Id="rId12" Type="http://schemas.openxmlformats.org/officeDocument/2006/relationships/notesSlide" Target="../notesSlides/notesSlide15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1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image" Target="../media/image19.png"/><Relationship Id="rId7" Type="http://schemas.openxmlformats.org/officeDocument/2006/relationships/tags" Target="../tags/tag43.xml"/><Relationship Id="rId6" Type="http://schemas.openxmlformats.org/officeDocument/2006/relationships/image" Target="../media/image18.png"/><Relationship Id="rId5" Type="http://schemas.openxmlformats.org/officeDocument/2006/relationships/tags" Target="../tags/tag42.xml"/><Relationship Id="rId4" Type="http://schemas.openxmlformats.org/officeDocument/2006/relationships/image" Target="../media/image16.png"/><Relationship Id="rId3" Type="http://schemas.openxmlformats.org/officeDocument/2006/relationships/tags" Target="../tags/tag41.xml"/><Relationship Id="rId2" Type="http://schemas.openxmlformats.org/officeDocument/2006/relationships/image" Target="../media/image35.png"/><Relationship Id="rId12" Type="http://schemas.openxmlformats.org/officeDocument/2006/relationships/notesSlide" Target="../notesSlides/notesSlide16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1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image" Target="../media/image19.png"/><Relationship Id="rId7" Type="http://schemas.openxmlformats.org/officeDocument/2006/relationships/tags" Target="../tags/tag47.xml"/><Relationship Id="rId6" Type="http://schemas.openxmlformats.org/officeDocument/2006/relationships/image" Target="../media/image18.png"/><Relationship Id="rId5" Type="http://schemas.openxmlformats.org/officeDocument/2006/relationships/tags" Target="../tags/tag46.xml"/><Relationship Id="rId4" Type="http://schemas.openxmlformats.org/officeDocument/2006/relationships/image" Target="../media/image16.png"/><Relationship Id="rId3" Type="http://schemas.openxmlformats.org/officeDocument/2006/relationships/tags" Target="../tags/tag45.xml"/><Relationship Id="rId2" Type="http://schemas.openxmlformats.org/officeDocument/2006/relationships/image" Target="../media/image37.png"/><Relationship Id="rId12" Type="http://schemas.openxmlformats.org/officeDocument/2006/relationships/notesSlide" Target="../notesSlides/notesSlide17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1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image" Target="../media/image19.png"/><Relationship Id="rId7" Type="http://schemas.openxmlformats.org/officeDocument/2006/relationships/tags" Target="../tags/tag51.xml"/><Relationship Id="rId6" Type="http://schemas.openxmlformats.org/officeDocument/2006/relationships/image" Target="../media/image18.png"/><Relationship Id="rId5" Type="http://schemas.openxmlformats.org/officeDocument/2006/relationships/tags" Target="../tags/tag50.xml"/><Relationship Id="rId4" Type="http://schemas.openxmlformats.org/officeDocument/2006/relationships/image" Target="../media/image16.png"/><Relationship Id="rId3" Type="http://schemas.openxmlformats.org/officeDocument/2006/relationships/tags" Target="../tags/tag49.xml"/><Relationship Id="rId2" Type="http://schemas.openxmlformats.org/officeDocument/2006/relationships/image" Target="../media/image39.png"/><Relationship Id="rId12" Type="http://schemas.openxmlformats.org/officeDocument/2006/relationships/notesSlide" Target="../notesSlides/notesSlide18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1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image" Target="../media/image19.png"/><Relationship Id="rId7" Type="http://schemas.openxmlformats.org/officeDocument/2006/relationships/tags" Target="../tags/tag55.xml"/><Relationship Id="rId6" Type="http://schemas.openxmlformats.org/officeDocument/2006/relationships/image" Target="../media/image18.png"/><Relationship Id="rId5" Type="http://schemas.openxmlformats.org/officeDocument/2006/relationships/tags" Target="../tags/tag54.xml"/><Relationship Id="rId4" Type="http://schemas.openxmlformats.org/officeDocument/2006/relationships/image" Target="../media/image16.png"/><Relationship Id="rId3" Type="http://schemas.openxmlformats.org/officeDocument/2006/relationships/tags" Target="../tags/tag53.xml"/><Relationship Id="rId2" Type="http://schemas.openxmlformats.org/officeDocument/2006/relationships/image" Target="../media/image41.png"/><Relationship Id="rId12" Type="http://schemas.openxmlformats.org/officeDocument/2006/relationships/notesSlide" Target="../notesSlides/notesSlide19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.png"/><Relationship Id="rId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image" Target="../media/image19.png"/><Relationship Id="rId7" Type="http://schemas.openxmlformats.org/officeDocument/2006/relationships/tags" Target="../tags/tag59.xml"/><Relationship Id="rId6" Type="http://schemas.openxmlformats.org/officeDocument/2006/relationships/image" Target="../media/image18.png"/><Relationship Id="rId5" Type="http://schemas.openxmlformats.org/officeDocument/2006/relationships/tags" Target="../tags/tag58.xml"/><Relationship Id="rId4" Type="http://schemas.openxmlformats.org/officeDocument/2006/relationships/image" Target="../media/image16.png"/><Relationship Id="rId3" Type="http://schemas.openxmlformats.org/officeDocument/2006/relationships/tags" Target="../tags/tag57.xml"/><Relationship Id="rId2" Type="http://schemas.openxmlformats.org/officeDocument/2006/relationships/image" Target="../media/image43.png"/><Relationship Id="rId14" Type="http://schemas.openxmlformats.org/officeDocument/2006/relationships/notesSlide" Target="../notesSlides/notesSlide20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4.png"/><Relationship Id="rId11" Type="http://schemas.openxmlformats.org/officeDocument/2006/relationships/customXml" Target="../ink/ink2.xml"/><Relationship Id="rId10" Type="http://schemas.openxmlformats.org/officeDocument/2006/relationships/image" Target="../media/image20.png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7.png"/><Relationship Id="rId2" Type="http://schemas.openxmlformats.org/officeDocument/2006/relationships/customXml" Target="../ink/ink3.xml"/><Relationship Id="rId1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1.png"/><Relationship Id="rId7" Type="http://schemas.openxmlformats.org/officeDocument/2006/relationships/tags" Target="../tags/tag64.xml"/><Relationship Id="rId6" Type="http://schemas.openxmlformats.org/officeDocument/2006/relationships/image" Target="../media/image50.png"/><Relationship Id="rId5" Type="http://schemas.openxmlformats.org/officeDocument/2006/relationships/tags" Target="../tags/tag63.xml"/><Relationship Id="rId4" Type="http://schemas.openxmlformats.org/officeDocument/2006/relationships/image" Target="../media/image49.png"/><Relationship Id="rId3" Type="http://schemas.openxmlformats.org/officeDocument/2006/relationships/tags" Target="../tags/tag62.xml"/><Relationship Id="rId2" Type="http://schemas.openxmlformats.org/officeDocument/2006/relationships/image" Target="../media/image48.png"/><Relationship Id="rId10" Type="http://schemas.openxmlformats.org/officeDocument/2006/relationships/notesSlide" Target="../notesSlides/notesSlide24.xml"/><Relationship Id="rId1" Type="http://schemas.openxmlformats.org/officeDocument/2006/relationships/tags" Target="../tags/tag61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tags" Target="../tags/tag66.xml"/><Relationship Id="rId2" Type="http://schemas.openxmlformats.org/officeDocument/2006/relationships/image" Target="../media/image52.png"/><Relationship Id="rId1" Type="http://schemas.openxmlformats.org/officeDocument/2006/relationships/tags" Target="../tags/tag6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7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56.png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55.png"/><Relationship Id="rId3" Type="http://schemas.openxmlformats.org/officeDocument/2006/relationships/tags" Target="../tags/tag68.xml"/><Relationship Id="rId2" Type="http://schemas.openxmlformats.org/officeDocument/2006/relationships/image" Target="../media/image22.png"/><Relationship Id="rId1" Type="http://schemas.openxmlformats.org/officeDocument/2006/relationships/tags" Target="../tags/tag67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8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7.png"/><Relationship Id="rId6" Type="http://schemas.openxmlformats.org/officeDocument/2006/relationships/image" Target="../media/image21.png"/><Relationship Id="rId5" Type="http://schemas.openxmlformats.org/officeDocument/2006/relationships/tags" Target="../tags/tag73.xml"/><Relationship Id="rId4" Type="http://schemas.openxmlformats.org/officeDocument/2006/relationships/image" Target="../media/image22.png"/><Relationship Id="rId3" Type="http://schemas.openxmlformats.org/officeDocument/2006/relationships/tags" Target="../tags/tag72.xml"/><Relationship Id="rId2" Type="http://schemas.openxmlformats.org/officeDocument/2006/relationships/image" Target="../media/image56.png"/><Relationship Id="rId1" Type="http://schemas.openxmlformats.org/officeDocument/2006/relationships/tags" Target="../tags/tag7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tags" Target="../tags/tag76.xml"/><Relationship Id="rId4" Type="http://schemas.openxmlformats.org/officeDocument/2006/relationships/image" Target="../media/image3.png"/><Relationship Id="rId3" Type="http://schemas.openxmlformats.org/officeDocument/2006/relationships/tags" Target="../tags/tag75.xml"/><Relationship Id="rId2" Type="http://schemas.openxmlformats.org/officeDocument/2006/relationships/image" Target="../media/image58.png"/><Relationship Id="rId1" Type="http://schemas.openxmlformats.org/officeDocument/2006/relationships/tags" Target="../tags/tag7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tags" Target="../tags/tag79.xml"/><Relationship Id="rId4" Type="http://schemas.openxmlformats.org/officeDocument/2006/relationships/image" Target="../media/image61.png"/><Relationship Id="rId3" Type="http://schemas.openxmlformats.org/officeDocument/2006/relationships/tags" Target="../tags/tag78.xml"/><Relationship Id="rId2" Type="http://schemas.openxmlformats.org/officeDocument/2006/relationships/image" Target="../media/image60.png"/><Relationship Id="rId1" Type="http://schemas.openxmlformats.org/officeDocument/2006/relationships/tags" Target="../tags/tag7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4.png"/><Relationship Id="rId6" Type="http://schemas.openxmlformats.org/officeDocument/2006/relationships/tags" Target="../tags/tag83.xml"/><Relationship Id="rId5" Type="http://schemas.openxmlformats.org/officeDocument/2006/relationships/image" Target="../media/image63.png"/><Relationship Id="rId4" Type="http://schemas.openxmlformats.org/officeDocument/2006/relationships/tags" Target="../tags/tag82.xml"/><Relationship Id="rId3" Type="http://schemas.openxmlformats.org/officeDocument/2006/relationships/image" Target="../media/image62.png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8.png"/><Relationship Id="rId8" Type="http://schemas.openxmlformats.org/officeDocument/2006/relationships/tags" Target="../tags/tag88.xml"/><Relationship Id="rId7" Type="http://schemas.openxmlformats.org/officeDocument/2006/relationships/image" Target="../media/image67.png"/><Relationship Id="rId6" Type="http://schemas.openxmlformats.org/officeDocument/2006/relationships/tags" Target="../tags/tag87.xml"/><Relationship Id="rId5" Type="http://schemas.openxmlformats.org/officeDocument/2006/relationships/image" Target="../media/image66.png"/><Relationship Id="rId4" Type="http://schemas.openxmlformats.org/officeDocument/2006/relationships/tags" Target="../tags/tag86.xml"/><Relationship Id="rId3" Type="http://schemas.openxmlformats.org/officeDocument/2006/relationships/image" Target="../media/image65.png"/><Relationship Id="rId2" Type="http://schemas.openxmlformats.org/officeDocument/2006/relationships/tags" Target="../tags/tag85.xml"/><Relationship Id="rId14" Type="http://schemas.openxmlformats.org/officeDocument/2006/relationships/notesSlide" Target="../notesSlides/notesSlide35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9.png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tags" Target="../tags/tag93.xml"/><Relationship Id="rId4" Type="http://schemas.openxmlformats.org/officeDocument/2006/relationships/image" Target="../media/image70.png"/><Relationship Id="rId3" Type="http://schemas.openxmlformats.org/officeDocument/2006/relationships/tags" Target="../tags/tag92.xml"/><Relationship Id="rId2" Type="http://schemas.openxmlformats.org/officeDocument/2006/relationships/image" Target="../media/image64.png"/><Relationship Id="rId1" Type="http://schemas.openxmlformats.org/officeDocument/2006/relationships/tags" Target="../tags/tag91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image" Target="../media/image75.png"/><Relationship Id="rId7" Type="http://schemas.openxmlformats.org/officeDocument/2006/relationships/tags" Target="../tags/tag97.xml"/><Relationship Id="rId6" Type="http://schemas.openxmlformats.org/officeDocument/2006/relationships/image" Target="../media/image74.png"/><Relationship Id="rId5" Type="http://schemas.openxmlformats.org/officeDocument/2006/relationships/tags" Target="../tags/tag96.xml"/><Relationship Id="rId4" Type="http://schemas.openxmlformats.org/officeDocument/2006/relationships/image" Target="../media/image73.png"/><Relationship Id="rId3" Type="http://schemas.openxmlformats.org/officeDocument/2006/relationships/tags" Target="../tags/tag95.xml"/><Relationship Id="rId2" Type="http://schemas.openxmlformats.org/officeDocument/2006/relationships/image" Target="../media/image72.png"/><Relationship Id="rId16" Type="http://schemas.openxmlformats.org/officeDocument/2006/relationships/notesSlide" Target="../notesSlides/notesSlide37.x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8.png"/><Relationship Id="rId13" Type="http://schemas.openxmlformats.org/officeDocument/2006/relationships/tags" Target="../tags/tag100.xml"/><Relationship Id="rId12" Type="http://schemas.openxmlformats.org/officeDocument/2006/relationships/image" Target="../media/image77.png"/><Relationship Id="rId11" Type="http://schemas.openxmlformats.org/officeDocument/2006/relationships/tags" Target="../tags/tag99.xml"/><Relationship Id="rId10" Type="http://schemas.openxmlformats.org/officeDocument/2006/relationships/image" Target="../media/image76.png"/><Relationship Id="rId1" Type="http://schemas.openxmlformats.org/officeDocument/2006/relationships/tags" Target="../tags/tag94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image" Target="../media/image77.png"/><Relationship Id="rId7" Type="http://schemas.openxmlformats.org/officeDocument/2006/relationships/tags" Target="../tags/tag104.xml"/><Relationship Id="rId6" Type="http://schemas.openxmlformats.org/officeDocument/2006/relationships/image" Target="../media/image76.png"/><Relationship Id="rId5" Type="http://schemas.openxmlformats.org/officeDocument/2006/relationships/tags" Target="../tags/tag103.xml"/><Relationship Id="rId4" Type="http://schemas.openxmlformats.org/officeDocument/2006/relationships/image" Target="../media/image80.png"/><Relationship Id="rId32" Type="http://schemas.openxmlformats.org/officeDocument/2006/relationships/notesSlide" Target="../notesSlides/notesSlide38.x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90.png"/><Relationship Id="rId3" Type="http://schemas.openxmlformats.org/officeDocument/2006/relationships/tags" Target="../tags/tag102.xml"/><Relationship Id="rId29" Type="http://schemas.openxmlformats.org/officeDocument/2006/relationships/tags" Target="../tags/tag116.xml"/><Relationship Id="rId28" Type="http://schemas.openxmlformats.org/officeDocument/2006/relationships/image" Target="../media/image89.png"/><Relationship Id="rId27" Type="http://schemas.openxmlformats.org/officeDocument/2006/relationships/tags" Target="../tags/tag115.xml"/><Relationship Id="rId26" Type="http://schemas.openxmlformats.org/officeDocument/2006/relationships/image" Target="../media/image88.png"/><Relationship Id="rId25" Type="http://schemas.openxmlformats.org/officeDocument/2006/relationships/tags" Target="../tags/tag114.xml"/><Relationship Id="rId24" Type="http://schemas.openxmlformats.org/officeDocument/2006/relationships/image" Target="../media/image87.png"/><Relationship Id="rId23" Type="http://schemas.openxmlformats.org/officeDocument/2006/relationships/tags" Target="../tags/tag113.xml"/><Relationship Id="rId22" Type="http://schemas.openxmlformats.org/officeDocument/2006/relationships/image" Target="../media/image86.png"/><Relationship Id="rId21" Type="http://schemas.openxmlformats.org/officeDocument/2006/relationships/tags" Target="../tags/tag112.xml"/><Relationship Id="rId20" Type="http://schemas.openxmlformats.org/officeDocument/2006/relationships/image" Target="../media/image85.png"/><Relationship Id="rId2" Type="http://schemas.openxmlformats.org/officeDocument/2006/relationships/image" Target="../media/image79.png"/><Relationship Id="rId19" Type="http://schemas.openxmlformats.org/officeDocument/2006/relationships/tags" Target="../tags/tag111.xml"/><Relationship Id="rId18" Type="http://schemas.openxmlformats.org/officeDocument/2006/relationships/image" Target="../media/image84.png"/><Relationship Id="rId17" Type="http://schemas.openxmlformats.org/officeDocument/2006/relationships/tags" Target="../tags/tag110.xml"/><Relationship Id="rId16" Type="http://schemas.openxmlformats.org/officeDocument/2006/relationships/tags" Target="../tags/tag109.xml"/><Relationship Id="rId15" Type="http://schemas.openxmlformats.org/officeDocument/2006/relationships/tags" Target="../tags/tag108.xml"/><Relationship Id="rId14" Type="http://schemas.openxmlformats.org/officeDocument/2006/relationships/image" Target="../media/image83.png"/><Relationship Id="rId13" Type="http://schemas.openxmlformats.org/officeDocument/2006/relationships/tags" Target="../tags/tag107.xml"/><Relationship Id="rId12" Type="http://schemas.openxmlformats.org/officeDocument/2006/relationships/image" Target="../media/image82.png"/><Relationship Id="rId11" Type="http://schemas.openxmlformats.org/officeDocument/2006/relationships/tags" Target="../tags/tag106.xml"/><Relationship Id="rId10" Type="http://schemas.openxmlformats.org/officeDocument/2006/relationships/image" Target="../media/image81.png"/><Relationship Id="rId1" Type="http://schemas.openxmlformats.org/officeDocument/2006/relationships/tags" Target="../tags/tag101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image" Target="../media/image94.png"/><Relationship Id="rId7" Type="http://schemas.openxmlformats.org/officeDocument/2006/relationships/tags" Target="../tags/tag120.xml"/><Relationship Id="rId6" Type="http://schemas.openxmlformats.org/officeDocument/2006/relationships/image" Target="../media/image93.png"/><Relationship Id="rId5" Type="http://schemas.openxmlformats.org/officeDocument/2006/relationships/tags" Target="../tags/tag119.xml"/><Relationship Id="rId4" Type="http://schemas.openxmlformats.org/officeDocument/2006/relationships/image" Target="../media/image92.png"/><Relationship Id="rId3" Type="http://schemas.openxmlformats.org/officeDocument/2006/relationships/tags" Target="../tags/tag118.xml"/><Relationship Id="rId21" Type="http://schemas.openxmlformats.org/officeDocument/2006/relationships/notesSlide" Target="../notesSlides/notesSlide39.x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91.png"/><Relationship Id="rId19" Type="http://schemas.openxmlformats.org/officeDocument/2006/relationships/image" Target="../media/image99.png"/><Relationship Id="rId18" Type="http://schemas.openxmlformats.org/officeDocument/2006/relationships/image" Target="../media/image98.png"/><Relationship Id="rId17" Type="http://schemas.openxmlformats.org/officeDocument/2006/relationships/tags" Target="../tags/tag126.xml"/><Relationship Id="rId16" Type="http://schemas.openxmlformats.org/officeDocument/2006/relationships/image" Target="../media/image97.png"/><Relationship Id="rId15" Type="http://schemas.openxmlformats.org/officeDocument/2006/relationships/tags" Target="../tags/tag125.xml"/><Relationship Id="rId14" Type="http://schemas.openxmlformats.org/officeDocument/2006/relationships/image" Target="../media/image96.png"/><Relationship Id="rId13" Type="http://schemas.openxmlformats.org/officeDocument/2006/relationships/tags" Target="../tags/tag124.xml"/><Relationship Id="rId12" Type="http://schemas.openxmlformats.org/officeDocument/2006/relationships/image" Target="../media/image95.png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tags" Target="../tags/tag1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image" Target="../media/image103.png"/><Relationship Id="rId7" Type="http://schemas.openxmlformats.org/officeDocument/2006/relationships/tags" Target="../tags/tag130.xml"/><Relationship Id="rId6" Type="http://schemas.openxmlformats.org/officeDocument/2006/relationships/image" Target="../media/image102.png"/><Relationship Id="rId5" Type="http://schemas.openxmlformats.org/officeDocument/2006/relationships/tags" Target="../tags/tag129.xml"/><Relationship Id="rId4" Type="http://schemas.openxmlformats.org/officeDocument/2006/relationships/image" Target="../media/image101.png"/><Relationship Id="rId3" Type="http://schemas.openxmlformats.org/officeDocument/2006/relationships/tags" Target="../tags/tag128.xml"/><Relationship Id="rId2" Type="http://schemas.openxmlformats.org/officeDocument/2006/relationships/image" Target="../media/image100.png"/><Relationship Id="rId14" Type="http://schemas.openxmlformats.org/officeDocument/2006/relationships/notesSlide" Target="../notesSlides/notesSlide40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5.png"/><Relationship Id="rId11" Type="http://schemas.openxmlformats.org/officeDocument/2006/relationships/tags" Target="../tags/tag132.xml"/><Relationship Id="rId10" Type="http://schemas.openxmlformats.org/officeDocument/2006/relationships/image" Target="../media/image104.png"/><Relationship Id="rId1" Type="http://schemas.openxmlformats.org/officeDocument/2006/relationships/tags" Target="../tags/tag127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7.png"/><Relationship Id="rId3" Type="http://schemas.openxmlformats.org/officeDocument/2006/relationships/tags" Target="../tags/tag134.xml"/><Relationship Id="rId2" Type="http://schemas.openxmlformats.org/officeDocument/2006/relationships/image" Target="../media/image106.png"/><Relationship Id="rId1" Type="http://schemas.openxmlformats.org/officeDocument/2006/relationships/tags" Target="../tags/tag133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2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9.png"/><Relationship Id="rId6" Type="http://schemas.openxmlformats.org/officeDocument/2006/relationships/tags" Target="../tags/tag137.xml"/><Relationship Id="rId5" Type="http://schemas.openxmlformats.org/officeDocument/2006/relationships/image" Target="../media/image97.png"/><Relationship Id="rId4" Type="http://schemas.openxmlformats.org/officeDocument/2006/relationships/tags" Target="../tags/tag136.xml"/><Relationship Id="rId3" Type="http://schemas.openxmlformats.org/officeDocument/2006/relationships/image" Target="../media/image108.png"/><Relationship Id="rId2" Type="http://schemas.openxmlformats.org/officeDocument/2006/relationships/tags" Target="../tags/tag135.xml"/><Relationship Id="rId1" Type="http://schemas.openxmlformats.org/officeDocument/2006/relationships/chart" Target="../charts/chart3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png"/><Relationship Id="rId8" Type="http://schemas.openxmlformats.org/officeDocument/2006/relationships/image" Target="../media/image110.png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image" Target="../media/image97.png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image" Target="../media/image107.png"/><Relationship Id="rId15" Type="http://schemas.openxmlformats.org/officeDocument/2006/relationships/notesSlide" Target="../notesSlides/notesSlide43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13.png"/><Relationship Id="rId12" Type="http://schemas.openxmlformats.org/officeDocument/2006/relationships/tags" Target="../tags/tag144.xml"/><Relationship Id="rId11" Type="http://schemas.openxmlformats.org/officeDocument/2006/relationships/image" Target="../media/image112.png"/><Relationship Id="rId10" Type="http://schemas.openxmlformats.org/officeDocument/2006/relationships/tags" Target="../tags/tag143.xml"/><Relationship Id="rId1" Type="http://schemas.openxmlformats.org/officeDocument/2006/relationships/tags" Target="../tags/tag138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4.png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image" Target="../media/image97.png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image" Target="../media/image107.png"/><Relationship Id="rId10" Type="http://schemas.openxmlformats.org/officeDocument/2006/relationships/notesSlide" Target="../notesSlides/notesSlide44.xml"/><Relationship Id="rId1" Type="http://schemas.openxmlformats.org/officeDocument/2006/relationships/tags" Target="../tags/tag14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../media/image11.png"/><Relationship Id="rId7" Type="http://schemas.openxmlformats.org/officeDocument/2006/relationships/tags" Target="../tags/tag9.xml"/><Relationship Id="rId6" Type="http://schemas.openxmlformats.org/officeDocument/2006/relationships/image" Target="../media/image10.png"/><Relationship Id="rId5" Type="http://schemas.openxmlformats.org/officeDocument/2006/relationships/tags" Target="../tags/tag8.xml"/><Relationship Id="rId4" Type="http://schemas.openxmlformats.org/officeDocument/2006/relationships/image" Target="../media/image9.png"/><Relationship Id="rId3" Type="http://schemas.openxmlformats.org/officeDocument/2006/relationships/tags" Target="../tags/tag7.xml"/><Relationship Id="rId2" Type="http://schemas.openxmlformats.org/officeDocument/2006/relationships/image" Target="../media/image3.png"/><Relationship Id="rId18" Type="http://schemas.openxmlformats.org/officeDocument/2006/relationships/notesSlide" Target="../notesSlides/notesSlide8.x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15" Type="http://schemas.openxmlformats.org/officeDocument/2006/relationships/tags" Target="../tags/tag13.xml"/><Relationship Id="rId14" Type="http://schemas.openxmlformats.org/officeDocument/2006/relationships/image" Target="../media/image14.png"/><Relationship Id="rId13" Type="http://schemas.openxmlformats.org/officeDocument/2006/relationships/tags" Target="../tags/tag12.xml"/><Relationship Id="rId12" Type="http://schemas.openxmlformats.org/officeDocument/2006/relationships/image" Target="../media/image13.png"/><Relationship Id="rId11" Type="http://schemas.openxmlformats.org/officeDocument/2006/relationships/tags" Target="../tags/tag11.xml"/><Relationship Id="rId10" Type="http://schemas.openxmlformats.org/officeDocument/2006/relationships/image" Target="../media/image12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17.xml"/><Relationship Id="rId7" Type="http://schemas.openxmlformats.org/officeDocument/2006/relationships/image" Target="../media/image18.png"/><Relationship Id="rId6" Type="http://schemas.openxmlformats.org/officeDocument/2006/relationships/tags" Target="../tags/tag16.xml"/><Relationship Id="rId5" Type="http://schemas.openxmlformats.org/officeDocument/2006/relationships/image" Target="../media/image17.png"/><Relationship Id="rId4" Type="http://schemas.openxmlformats.org/officeDocument/2006/relationships/tags" Target="../tags/tag15.xml"/><Relationship Id="rId3" Type="http://schemas.openxmlformats.org/officeDocument/2006/relationships/image" Target="../media/image16.png"/><Relationship Id="rId2" Type="http://schemas.openxmlformats.org/officeDocument/2006/relationships/tags" Target="../tags/tag14.xml"/><Relationship Id="rId17" Type="http://schemas.openxmlformats.org/officeDocument/2006/relationships/notesSlide" Target="../notesSlides/notesSlide9.x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2.png"/><Relationship Id="rId14" Type="http://schemas.openxmlformats.org/officeDocument/2006/relationships/tags" Target="../tags/tag20.xml"/><Relationship Id="rId13" Type="http://schemas.openxmlformats.org/officeDocument/2006/relationships/image" Target="../media/image21.png"/><Relationship Id="rId12" Type="http://schemas.openxmlformats.org/officeDocument/2006/relationships/tags" Target="../tags/tag19.xml"/><Relationship Id="rId11" Type="http://schemas.openxmlformats.org/officeDocument/2006/relationships/image" Target="../media/image20.png"/><Relationship Id="rId10" Type="http://schemas.openxmlformats.org/officeDocument/2006/relationships/tags" Target="../tags/tag18.xml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标题 3079"/>
          <p:cNvSpPr>
            <a:spLocks noGrp="1"/>
          </p:cNvSpPr>
          <p:nvPr>
            <p:ph type="ctrTitle" sz="quarter"/>
          </p:nvPr>
        </p:nvSpPr>
        <p:spPr/>
        <p:txBody>
          <a:bodyPr anchor="ctr"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TW" sz="6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j-cs"/>
              </a:rPr>
              <a:t>Linear Regression</a:t>
            </a:r>
            <a:endParaRPr kumimoji="0" lang="en-US" altLang="zh-TW" sz="6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PMingLiU" pitchFamily="18" charset="-120"/>
              <a:cs typeface="+mj-cs"/>
            </a:endParaRPr>
          </a:p>
        </p:txBody>
      </p:sp>
      <p:sp>
        <p:nvSpPr>
          <p:cNvPr id="12290" name="副标题 3080"/>
          <p:cNvSpPr>
            <a:spLocks noGrp="1"/>
          </p:cNvSpPr>
          <p:nvPr>
            <p:ph type="subTitle" idx="1"/>
          </p:nvPr>
        </p:nvSpPr>
        <p:spPr>
          <a:xfrm>
            <a:off x="4673600" y="4133850"/>
            <a:ext cx="3657600" cy="1765300"/>
          </a:xfrm>
        </p:spPr>
        <p:txBody>
          <a:bodyPr anchor="b" anchorCtr="0"/>
          <a:p>
            <a:pPr algn="ctr" defTabSz="914400">
              <a:buSzPct val="75000"/>
            </a:pPr>
            <a:r>
              <a:rPr lang="zh-TW" altLang="en-US" sz="3600" kern="1200" baseline="0" dirty="0">
                <a:solidFill>
                  <a:srgbClr val="006666"/>
                </a:solidFill>
                <a:latin typeface="+mn-lt"/>
                <a:ea typeface="標楷體" pitchFamily="65" charset="-120"/>
                <a:cs typeface="+mn-cs"/>
              </a:rPr>
              <a:t>主讲人：傅启明</a:t>
            </a:r>
            <a:endParaRPr lang="zh-TW" altLang="en-US" sz="3600" kern="1200" baseline="0" dirty="0">
              <a:solidFill>
                <a:srgbClr val="006666"/>
              </a:solidFill>
              <a:latin typeface="+mn-lt"/>
              <a:ea typeface="標楷體" pitchFamily="65" charset="-120"/>
              <a:cs typeface="+mn-cs"/>
            </a:endParaRPr>
          </a:p>
          <a:p>
            <a:pPr defTabSz="914400">
              <a:buSzPct val="75000"/>
            </a:pPr>
            <a:endParaRPr lang="zh-TW" altLang="en-US" sz="2400" kern="1200" baseline="0" dirty="0">
              <a:solidFill>
                <a:srgbClr val="006666"/>
              </a:solidFill>
              <a:latin typeface="+mn-lt"/>
              <a:ea typeface="標楷體" pitchFamily="65" charset="-120"/>
              <a:cs typeface="+mn-cs"/>
            </a:endParaRPr>
          </a:p>
          <a:p>
            <a:pPr algn="ctr" defTabSz="914400">
              <a:buSzPct val="75000"/>
            </a:pPr>
            <a:r>
              <a:rPr lang="zh-TW" altLang="en-US" sz="3600" kern="1200" baseline="0" dirty="0">
                <a:solidFill>
                  <a:srgbClr val="006666"/>
                </a:solidFill>
                <a:latin typeface="+mn-lt"/>
                <a:ea typeface="標楷體" pitchFamily="65" charset="-120"/>
                <a:cs typeface="+mn-cs"/>
              </a:rPr>
              <a:t>苏州科技大学</a:t>
            </a:r>
            <a:endParaRPr lang="zh-TW" altLang="en-US" sz="3600" kern="1200" baseline="0" dirty="0">
              <a:solidFill>
                <a:srgbClr val="006666"/>
              </a:solidFill>
              <a:latin typeface="+mn-lt"/>
              <a:ea typeface="標楷體" pitchFamily="65" charset="-12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703" y="3049270"/>
            <a:ext cx="2580532" cy="3590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1493" y="2940805"/>
            <a:ext cx="24187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/>
              <a:t>Hypothesis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765" y="4031835"/>
            <a:ext cx="755670" cy="3215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51493" y="3873810"/>
            <a:ext cx="24745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/>
              <a:t>Parameters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765" y="4725670"/>
            <a:ext cx="5360670" cy="7533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51493" y="4769605"/>
            <a:ext cx="28860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/>
              <a:t>Cost Function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pic>
        <p:nvPicPr>
          <p:cNvPr id="3" name="Picture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765" y="5855335"/>
            <a:ext cx="2765679" cy="54673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51493" y="5741095"/>
            <a:ext cx="11137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/>
              <a:t>Goal</a:t>
            </a:r>
            <a:r>
              <a:rPr lang="en-US" sz="3200" dirty="0" smtClean="0"/>
              <a:t>: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95" y="1412875"/>
            <a:ext cx="6310772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323215" y="2468880"/>
            <a:ext cx="8686800" cy="3962400"/>
            <a:chOff x="360" y="330"/>
            <a:chExt cx="13680" cy="6240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29" y="1386"/>
              <a:ext cx="6911" cy="5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0" y="1386"/>
              <a:ext cx="6911" cy="5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2" y="330"/>
              <a:ext cx="1069" cy="482"/>
            </a:xfrm>
            <a:prstGeom prst="rect">
              <a:avLst/>
            </a:prstGeom>
          </p:spPr>
        </p:pic>
        <p:sp>
          <p:nvSpPr>
            <p:cNvPr id="27" name="TextBox 4"/>
            <p:cNvSpPr txBox="1"/>
            <p:nvPr/>
          </p:nvSpPr>
          <p:spPr>
            <a:xfrm>
              <a:off x="1320" y="911"/>
              <a:ext cx="57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>
                  <a:latin typeface="Calibri" panose="020F0502020204030204" charset="0"/>
                  <a:cs typeface="Calibri" panose="020F0502020204030204" charset="0"/>
                </a:rPr>
                <a:t>(for fixed           , this is a function of x)</a:t>
              </a:r>
              <a:endParaRPr lang="en-US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28" name="Picture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" y="1050"/>
              <a:ext cx="818" cy="351"/>
            </a:xfrm>
            <a:prstGeom prst="rect">
              <a:avLst/>
            </a:prstGeom>
          </p:spPr>
        </p:pic>
        <p:pic>
          <p:nvPicPr>
            <p:cNvPr id="29" name="Picture 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6" y="330"/>
              <a:ext cx="1696" cy="482"/>
            </a:xfrm>
            <a:prstGeom prst="rect">
              <a:avLst/>
            </a:prstGeom>
          </p:spPr>
        </p:pic>
        <p:sp>
          <p:nvSpPr>
            <p:cNvPr id="30" name="TextBox 7"/>
            <p:cNvSpPr txBox="1"/>
            <p:nvPr/>
          </p:nvSpPr>
          <p:spPr>
            <a:xfrm>
              <a:off x="8391" y="911"/>
              <a:ext cx="548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>
                  <a:latin typeface="Calibri" panose="020F0502020204030204" charset="0"/>
                  <a:cs typeface="Calibri" panose="020F0502020204030204" charset="0"/>
                </a:rPr>
                <a:t>(function of the parameters            )</a:t>
              </a:r>
              <a:endParaRPr lang="en-US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31" name="Picture 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5" y="1050"/>
              <a:ext cx="812" cy="3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323850" y="2541905"/>
            <a:ext cx="8686800" cy="3962400"/>
            <a:chOff x="360" y="330"/>
            <a:chExt cx="13680" cy="624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29" y="1386"/>
              <a:ext cx="6911" cy="5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0" y="1386"/>
              <a:ext cx="6911" cy="5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2" y="330"/>
              <a:ext cx="1069" cy="482"/>
            </a:xfrm>
            <a:prstGeom prst="rect">
              <a:avLst/>
            </a:prstGeom>
          </p:spPr>
        </p:pic>
        <p:sp>
          <p:nvSpPr>
            <p:cNvPr id="15" name="TextBox 4"/>
            <p:cNvSpPr txBox="1"/>
            <p:nvPr/>
          </p:nvSpPr>
          <p:spPr>
            <a:xfrm>
              <a:off x="1320" y="911"/>
              <a:ext cx="57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>
                  <a:latin typeface="Calibri" panose="020F0502020204030204" charset="0"/>
                  <a:cs typeface="Calibri" panose="020F0502020204030204" charset="0"/>
                </a:rPr>
                <a:t>(for fixed           , this is a function of x)</a:t>
              </a:r>
              <a:endParaRPr lang="en-US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16" name="Picture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" y="1050"/>
              <a:ext cx="818" cy="351"/>
            </a:xfrm>
            <a:prstGeom prst="rect">
              <a:avLst/>
            </a:prstGeom>
          </p:spPr>
        </p:pic>
        <p:pic>
          <p:nvPicPr>
            <p:cNvPr id="17" name="Picture 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6" y="330"/>
              <a:ext cx="1696" cy="482"/>
            </a:xfrm>
            <a:prstGeom prst="rect">
              <a:avLst/>
            </a:prstGeom>
          </p:spPr>
        </p:pic>
        <p:sp>
          <p:nvSpPr>
            <p:cNvPr id="18" name="TextBox 7"/>
            <p:cNvSpPr txBox="1"/>
            <p:nvPr/>
          </p:nvSpPr>
          <p:spPr>
            <a:xfrm>
              <a:off x="8391" y="911"/>
              <a:ext cx="548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>
                  <a:latin typeface="Calibri" panose="020F0502020204030204" charset="0"/>
                  <a:cs typeface="Calibri" panose="020F0502020204030204" charset="0"/>
                </a:rPr>
                <a:t>(function of the parameters            )</a:t>
              </a:r>
              <a:endParaRPr lang="en-US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19" name="Picture 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5" y="1050"/>
              <a:ext cx="812" cy="3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251460" y="2492375"/>
            <a:ext cx="8686800" cy="3962400"/>
            <a:chOff x="360" y="330"/>
            <a:chExt cx="13680" cy="62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29" y="1386"/>
              <a:ext cx="6911" cy="5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0" y="1386"/>
              <a:ext cx="6911" cy="5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2" y="330"/>
              <a:ext cx="1069" cy="48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320" y="911"/>
              <a:ext cx="57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>
                  <a:latin typeface="Calibri" panose="020F0502020204030204" charset="0"/>
                  <a:cs typeface="Calibri" panose="020F0502020204030204" charset="0"/>
                </a:rPr>
                <a:t>(for fixed           , this is a function of x)</a:t>
              </a:r>
              <a:endParaRPr lang="en-US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" y="1050"/>
              <a:ext cx="818" cy="35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6" y="330"/>
              <a:ext cx="1696" cy="48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391" y="911"/>
              <a:ext cx="548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>
                  <a:latin typeface="Calibri" panose="020F0502020204030204" charset="0"/>
                  <a:cs typeface="Calibri" panose="020F0502020204030204" charset="0"/>
                </a:rPr>
                <a:t>(function of the parameters            )</a:t>
              </a:r>
              <a:endParaRPr lang="en-US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5" y="1050"/>
              <a:ext cx="812" cy="346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" name="Ink 1"/>
                <p14:cNvContentPartPr/>
                <p14:nvPr/>
              </p14:nvContentPartPr>
              <p14:xfrm>
                <a:off x="11097" y="4596"/>
                <a:ext cx="180" cy="293"/>
              </p14:xfrm>
            </p:contentPart>
          </mc:Choice>
          <mc:Fallback xmlns="">
            <p:pic>
              <p:nvPicPr>
                <p:cNvPr id="2" name="Ink 1"/>
              </p:nvPicPr>
              <p:blipFill>
                <a:blip r:embed="rId12"/>
              </p:blipFill>
              <p:spPr>
                <a:xfrm>
                  <a:off x="11097" y="4596"/>
                  <a:ext cx="180" cy="293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51460" y="2562860"/>
            <a:ext cx="8686800" cy="3962400"/>
            <a:chOff x="360" y="330"/>
            <a:chExt cx="13680" cy="62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29" y="1386"/>
              <a:ext cx="6911" cy="5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0" y="1386"/>
              <a:ext cx="6911" cy="5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2" y="330"/>
              <a:ext cx="1069" cy="48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320" y="911"/>
              <a:ext cx="57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>
                  <a:latin typeface="Calibri" panose="020F0502020204030204" charset="0"/>
                  <a:cs typeface="Calibri" panose="020F0502020204030204" charset="0"/>
                </a:rPr>
                <a:t>(for fixed           , this is a function of x)</a:t>
              </a:r>
              <a:endParaRPr lang="en-US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" y="1050"/>
              <a:ext cx="818" cy="35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6" y="330"/>
              <a:ext cx="1696" cy="48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391" y="911"/>
              <a:ext cx="548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>
                  <a:latin typeface="Calibri" panose="020F0502020204030204" charset="0"/>
                  <a:cs typeface="Calibri" panose="020F0502020204030204" charset="0"/>
                </a:rPr>
                <a:t>(function of the parameters            )</a:t>
              </a:r>
              <a:endParaRPr lang="en-US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5" y="1050"/>
              <a:ext cx="812" cy="3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51460" y="2492375"/>
            <a:ext cx="8686800" cy="3962400"/>
            <a:chOff x="360" y="330"/>
            <a:chExt cx="13680" cy="62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29" y="1386"/>
              <a:ext cx="6911" cy="5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0" y="1386"/>
              <a:ext cx="6911" cy="5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2" y="330"/>
              <a:ext cx="1069" cy="48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320" y="911"/>
              <a:ext cx="57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>
                  <a:latin typeface="Calibri" panose="020F0502020204030204" charset="0"/>
                  <a:cs typeface="Calibri" panose="020F0502020204030204" charset="0"/>
                </a:rPr>
                <a:t>(for fixed           , this is a function of x)</a:t>
              </a:r>
              <a:endParaRPr lang="en-US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" y="1050"/>
              <a:ext cx="818" cy="35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6" y="330"/>
              <a:ext cx="1696" cy="48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391" y="911"/>
              <a:ext cx="548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>
                  <a:latin typeface="Calibri" panose="020F0502020204030204" charset="0"/>
                  <a:cs typeface="Calibri" panose="020F0502020204030204" charset="0"/>
                </a:rPr>
                <a:t>(function of the parameters            )</a:t>
              </a:r>
              <a:endParaRPr lang="en-US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5" y="1050"/>
              <a:ext cx="812" cy="3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51460" y="2492375"/>
            <a:ext cx="8686800" cy="3962400"/>
            <a:chOff x="360" y="330"/>
            <a:chExt cx="13680" cy="62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29" y="1386"/>
              <a:ext cx="6911" cy="5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0" y="1386"/>
              <a:ext cx="6911" cy="5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2" y="330"/>
              <a:ext cx="1069" cy="48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320" y="911"/>
              <a:ext cx="57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>
                  <a:latin typeface="Calibri" panose="020F0502020204030204" charset="0"/>
                  <a:cs typeface="Calibri" panose="020F0502020204030204" charset="0"/>
                </a:rPr>
                <a:t>(for fixed           , this is a function of x)</a:t>
              </a:r>
              <a:endParaRPr lang="en-US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" y="1050"/>
              <a:ext cx="818" cy="35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6" y="330"/>
              <a:ext cx="1696" cy="48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391" y="911"/>
              <a:ext cx="548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>
                  <a:latin typeface="Calibri" panose="020F0502020204030204" charset="0"/>
                  <a:cs typeface="Calibri" panose="020F0502020204030204" charset="0"/>
                </a:rPr>
                <a:t>(function of the parameters            )</a:t>
              </a:r>
              <a:endParaRPr lang="en-US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5" y="1050"/>
              <a:ext cx="812" cy="3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51460" y="2564765"/>
            <a:ext cx="8686800" cy="3962400"/>
            <a:chOff x="360" y="330"/>
            <a:chExt cx="13680" cy="6240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29" y="1386"/>
              <a:ext cx="6911" cy="5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0" y="1386"/>
              <a:ext cx="6911" cy="5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2" y="330"/>
              <a:ext cx="1069" cy="482"/>
            </a:xfrm>
            <a:prstGeom prst="rect">
              <a:avLst/>
            </a:prstGeom>
          </p:spPr>
        </p:pic>
        <p:sp>
          <p:nvSpPr>
            <p:cNvPr id="12" name="TextBox 4"/>
            <p:cNvSpPr txBox="1"/>
            <p:nvPr/>
          </p:nvSpPr>
          <p:spPr>
            <a:xfrm>
              <a:off x="1320" y="911"/>
              <a:ext cx="57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>
                  <a:latin typeface="Calibri" panose="020F0502020204030204" charset="0"/>
                  <a:cs typeface="Calibri" panose="020F0502020204030204" charset="0"/>
                </a:rPr>
                <a:t>(for fixed           , this is a function of x)</a:t>
              </a:r>
              <a:endParaRPr lang="en-US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13" name="Picture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" y="1050"/>
              <a:ext cx="818" cy="351"/>
            </a:xfrm>
            <a:prstGeom prst="rect">
              <a:avLst/>
            </a:prstGeom>
          </p:spPr>
        </p:pic>
        <p:pic>
          <p:nvPicPr>
            <p:cNvPr id="14" name="Picture 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6" y="330"/>
              <a:ext cx="1696" cy="482"/>
            </a:xfrm>
            <a:prstGeom prst="rect">
              <a:avLst/>
            </a:prstGeom>
          </p:spPr>
        </p:pic>
        <p:sp>
          <p:nvSpPr>
            <p:cNvPr id="15" name="TextBox 7"/>
            <p:cNvSpPr txBox="1"/>
            <p:nvPr/>
          </p:nvSpPr>
          <p:spPr>
            <a:xfrm>
              <a:off x="8391" y="911"/>
              <a:ext cx="548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>
                  <a:latin typeface="Calibri" panose="020F0502020204030204" charset="0"/>
                  <a:cs typeface="Calibri" panose="020F0502020204030204" charset="0"/>
                </a:rPr>
                <a:t>(function of the parameters            )</a:t>
              </a:r>
              <a:endParaRPr lang="en-US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16" name="Picture 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5" y="1050"/>
              <a:ext cx="812" cy="3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51460" y="2565400"/>
            <a:ext cx="8686800" cy="3962400"/>
            <a:chOff x="360" y="330"/>
            <a:chExt cx="13680" cy="624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29" y="1386"/>
              <a:ext cx="6911" cy="5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0" y="1386"/>
              <a:ext cx="6911" cy="5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2" y="330"/>
              <a:ext cx="1069" cy="48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320" y="911"/>
              <a:ext cx="57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>
                  <a:latin typeface="Calibri" panose="020F0502020204030204" charset="0"/>
                  <a:cs typeface="Calibri" panose="020F0502020204030204" charset="0"/>
                </a:rPr>
                <a:t>(for fixed           , this is a function of x)</a:t>
              </a:r>
              <a:endParaRPr lang="en-US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" y="1050"/>
              <a:ext cx="818" cy="35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6" y="330"/>
              <a:ext cx="1696" cy="48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391" y="911"/>
              <a:ext cx="548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>
                  <a:latin typeface="Calibri" panose="020F0502020204030204" charset="0"/>
                  <a:cs typeface="Calibri" panose="020F0502020204030204" charset="0"/>
                </a:rPr>
                <a:t>(function of the parameters            )</a:t>
              </a:r>
              <a:endParaRPr lang="en-US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5" y="1050"/>
              <a:ext cx="812" cy="3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Linear Regression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1318260" y="3355975"/>
            <a:ext cx="6772252" cy="3203575"/>
            <a:chOff x="1622" y="4833"/>
            <a:chExt cx="10665" cy="5045"/>
          </a:xfrm>
        </p:grpSpPr>
        <p:graphicFrame>
          <p:nvGraphicFramePr>
            <p:cNvPr id="7" name="Chart 6"/>
            <p:cNvGraphicFramePr/>
            <p:nvPr/>
          </p:nvGraphicFramePr>
          <p:xfrm>
            <a:off x="3911" y="4833"/>
            <a:ext cx="8376" cy="43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1622" y="5513"/>
              <a:ext cx="2481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Price</a:t>
              </a:r>
              <a:endPara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(in 1000s of dollars)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52" y="9153"/>
              <a:ext cx="242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(feet</a:t>
              </a:r>
              <a:r>
                <a:rPr lang="en-US" sz="24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TextBox 9"/>
          <p:cNvSpPr txBox="1"/>
          <p:nvPr/>
        </p:nvSpPr>
        <p:spPr>
          <a:xfrm>
            <a:off x="1043282" y="2472690"/>
            <a:ext cx="2786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 Pricing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251460" y="2564765"/>
            <a:ext cx="8686800" cy="3975735"/>
            <a:chOff x="360" y="330"/>
            <a:chExt cx="13680" cy="626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29" y="1386"/>
              <a:ext cx="6911" cy="5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0" y="1386"/>
              <a:ext cx="6911" cy="5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2" y="330"/>
              <a:ext cx="1069" cy="48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320" y="911"/>
              <a:ext cx="57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>
                  <a:latin typeface="Calibri" panose="020F0502020204030204" charset="0"/>
                  <a:cs typeface="Calibri" panose="020F0502020204030204" charset="0"/>
                </a:rPr>
                <a:t>(for fixed           , this is a function of x)</a:t>
              </a:r>
              <a:endParaRPr lang="en-US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5" y="1050"/>
              <a:ext cx="818" cy="35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6" y="330"/>
              <a:ext cx="1696" cy="48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391" y="911"/>
              <a:ext cx="548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>
                  <a:latin typeface="Calibri" panose="020F0502020204030204" charset="0"/>
                  <a:cs typeface="Calibri" panose="020F0502020204030204" charset="0"/>
                </a:rPr>
                <a:t>(function of the parameters            )</a:t>
              </a:r>
              <a:endParaRPr lang="en-US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25" y="1050"/>
              <a:ext cx="812" cy="346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" name="Ink 1"/>
                <p14:cNvContentPartPr/>
                <p14:nvPr/>
              </p14:nvContentPartPr>
              <p14:xfrm>
                <a:off x="1181" y="3132"/>
                <a:ext cx="9521" cy="3459"/>
              </p14:xfrm>
            </p:contentPart>
          </mc:Choice>
          <mc:Fallback xmlns="">
            <p:pic>
              <p:nvPicPr>
                <p:cNvPr id="2" name="Ink 1"/>
              </p:nvPicPr>
              <p:blipFill>
                <a:blip r:embed="rId12"/>
              </p:blipFill>
              <p:spPr>
                <a:xfrm>
                  <a:off x="1181" y="3132"/>
                  <a:ext cx="9521" cy="3459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Gradient Descent Method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2420620"/>
            <a:ext cx="7225665" cy="4140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43305" y="2564765"/>
            <a:ext cx="7690485" cy="4032250"/>
            <a:chOff x="939" y="810"/>
            <a:chExt cx="12111" cy="635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960" y="810"/>
              <a:ext cx="12090" cy="6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7191" name="AutoShape 7"/>
            <p:cNvSpPr>
              <a:spLocks noChangeArrowheads="1"/>
            </p:cNvSpPr>
            <p:nvPr/>
          </p:nvSpPr>
          <p:spPr bwMode="auto">
            <a:xfrm>
              <a:off x="5970" y="3187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7192" name="AutoShape 8"/>
            <p:cNvSpPr>
              <a:spLocks noChangeArrowheads="1"/>
            </p:cNvSpPr>
            <p:nvPr/>
          </p:nvSpPr>
          <p:spPr bwMode="auto">
            <a:xfrm>
              <a:off x="6030" y="3531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7193" name="AutoShape 9"/>
            <p:cNvSpPr>
              <a:spLocks noChangeArrowheads="1"/>
            </p:cNvSpPr>
            <p:nvPr/>
          </p:nvSpPr>
          <p:spPr bwMode="auto">
            <a:xfrm>
              <a:off x="6000" y="3879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7194" name="AutoShape 10"/>
            <p:cNvSpPr>
              <a:spLocks noChangeArrowheads="1"/>
            </p:cNvSpPr>
            <p:nvPr/>
          </p:nvSpPr>
          <p:spPr bwMode="auto">
            <a:xfrm>
              <a:off x="5640" y="4239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7195" name="AutoShape 11"/>
            <p:cNvSpPr>
              <a:spLocks noChangeArrowheads="1"/>
            </p:cNvSpPr>
            <p:nvPr/>
          </p:nvSpPr>
          <p:spPr bwMode="auto">
            <a:xfrm>
              <a:off x="5760" y="4599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7196" name="AutoShape 12"/>
            <p:cNvSpPr>
              <a:spLocks noChangeArrowheads="1"/>
            </p:cNvSpPr>
            <p:nvPr/>
          </p:nvSpPr>
          <p:spPr bwMode="auto">
            <a:xfrm>
              <a:off x="6240" y="4689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7197" name="AutoShape 13"/>
            <p:cNvSpPr>
              <a:spLocks noChangeArrowheads="1"/>
            </p:cNvSpPr>
            <p:nvPr/>
          </p:nvSpPr>
          <p:spPr bwMode="auto">
            <a:xfrm>
              <a:off x="6480" y="4959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7198" name="AutoShape 14"/>
            <p:cNvSpPr>
              <a:spLocks noChangeArrowheads="1"/>
            </p:cNvSpPr>
            <p:nvPr/>
          </p:nvSpPr>
          <p:spPr bwMode="auto">
            <a:xfrm>
              <a:off x="6360" y="5319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477199" name="AutoShape 15"/>
            <p:cNvCxnSpPr>
              <a:cxnSpLocks noChangeShapeType="1"/>
            </p:cNvCxnSpPr>
            <p:nvPr/>
          </p:nvCxnSpPr>
          <p:spPr bwMode="auto">
            <a:xfrm>
              <a:off x="5815" y="4374"/>
              <a:ext cx="120" cy="3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</p:spPr>
        </p:cxnSp>
        <p:cxnSp>
          <p:nvCxnSpPr>
            <p:cNvPr id="477200" name="AutoShape 16"/>
            <p:cNvCxnSpPr>
              <a:cxnSpLocks noChangeShapeType="1"/>
            </p:cNvCxnSpPr>
            <p:nvPr/>
          </p:nvCxnSpPr>
          <p:spPr bwMode="auto">
            <a:xfrm flipH="1">
              <a:off x="5815" y="4014"/>
              <a:ext cx="360" cy="3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</p:spPr>
        </p:cxnSp>
        <p:cxnSp>
          <p:nvCxnSpPr>
            <p:cNvPr id="477201" name="AutoShape 17"/>
            <p:cNvCxnSpPr>
              <a:cxnSpLocks noChangeShapeType="1"/>
            </p:cNvCxnSpPr>
            <p:nvPr/>
          </p:nvCxnSpPr>
          <p:spPr bwMode="auto">
            <a:xfrm>
              <a:off x="5945" y="4734"/>
              <a:ext cx="480" cy="9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</p:spPr>
        </p:cxnSp>
        <p:cxnSp>
          <p:nvCxnSpPr>
            <p:cNvPr id="477202" name="AutoShape 18"/>
            <p:cNvCxnSpPr>
              <a:cxnSpLocks noChangeShapeType="1"/>
            </p:cNvCxnSpPr>
            <p:nvPr/>
          </p:nvCxnSpPr>
          <p:spPr bwMode="auto">
            <a:xfrm>
              <a:off x="6408" y="4824"/>
              <a:ext cx="240" cy="2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</p:spPr>
        </p:cxnSp>
        <p:cxnSp>
          <p:nvCxnSpPr>
            <p:cNvPr id="477203" name="AutoShape 19"/>
            <p:cNvCxnSpPr>
              <a:cxnSpLocks noChangeShapeType="1"/>
            </p:cNvCxnSpPr>
            <p:nvPr/>
          </p:nvCxnSpPr>
          <p:spPr bwMode="auto">
            <a:xfrm flipH="1">
              <a:off x="6528" y="5094"/>
              <a:ext cx="120" cy="3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</p:spPr>
        </p:cxnSp>
        <p:sp>
          <p:nvSpPr>
            <p:cNvPr id="477204" name="Line 20"/>
            <p:cNvSpPr>
              <a:spLocks noChangeShapeType="1"/>
            </p:cNvSpPr>
            <p:nvPr/>
          </p:nvSpPr>
          <p:spPr bwMode="auto">
            <a:xfrm>
              <a:off x="6150" y="3322"/>
              <a:ext cx="68" cy="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7205" name="Line 21"/>
            <p:cNvSpPr>
              <a:spLocks noChangeShapeType="1"/>
            </p:cNvSpPr>
            <p:nvPr/>
          </p:nvSpPr>
          <p:spPr bwMode="auto">
            <a:xfrm flipH="1">
              <a:off x="6180" y="3677"/>
              <a:ext cx="38" cy="3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196" name="Text Box 22"/>
            <p:cNvSpPr txBox="1">
              <a:spLocks noChangeArrowheads="1"/>
            </p:cNvSpPr>
            <p:nvPr/>
          </p:nvSpPr>
          <p:spPr bwMode="auto">
            <a:xfrm>
              <a:off x="10665" y="5850"/>
              <a:ext cx="601" cy="5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>
                  <a:solidFill>
                    <a:prstClr val="black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</a:t>
              </a:r>
              <a:r>
                <a:rPr lang="en-US" baseline="-25000">
                  <a:solidFill>
                    <a:prstClr val="black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1</a:t>
              </a:r>
              <a:endParaRPr lang="en-US" baseline="-25000">
                <a:solidFill>
                  <a:prstClr val="black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50197" name="Text Box 23"/>
            <p:cNvSpPr txBox="1">
              <a:spLocks noChangeArrowheads="1"/>
            </p:cNvSpPr>
            <p:nvPr/>
          </p:nvSpPr>
          <p:spPr bwMode="auto">
            <a:xfrm>
              <a:off x="4333" y="6298"/>
              <a:ext cx="601" cy="5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>
                  <a:solidFill>
                    <a:prstClr val="black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</a:t>
              </a:r>
              <a:r>
                <a:rPr lang="en-US" baseline="-25000">
                  <a:solidFill>
                    <a:prstClr val="black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0</a:t>
              </a:r>
              <a:endParaRPr lang="en-US" baseline="-25000">
                <a:solidFill>
                  <a:prstClr val="black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939" y="3748"/>
              <a:ext cx="1341" cy="5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 dirty="0">
                  <a:solidFill>
                    <a:prstClr val="black"/>
                  </a:solidFill>
                </a:rPr>
                <a:t>J</a:t>
              </a:r>
              <a:r>
                <a:rPr lang="en-US" dirty="0" smtClean="0">
                  <a:solidFill>
                    <a:prstClr val="black"/>
                  </a:solidFill>
                </a:rPr>
                <a:t>(</a:t>
              </a:r>
              <a:r>
                <a:rPr lang="en-US" dirty="0" smtClean="0">
                  <a:solidFill>
                    <a:prstClr val="black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</a:t>
              </a:r>
              <a:r>
                <a:rPr lang="en-US" baseline="-25000" dirty="0" smtClean="0">
                  <a:solidFill>
                    <a:prstClr val="black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0</a:t>
              </a:r>
              <a:r>
                <a:rPr lang="en-US" dirty="0" smtClean="0">
                  <a:solidFill>
                    <a:prstClr val="black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,</a:t>
              </a:r>
              <a:r>
                <a:rPr lang="en-US" baseline="-25000" dirty="0" smtClean="0">
                  <a:solidFill>
                    <a:prstClr val="black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1</a:t>
              </a:r>
              <a:r>
                <a:rPr lang="en-US" dirty="0" smtClean="0">
                  <a:solidFill>
                    <a:prstClr val="black"/>
                  </a:solidFill>
                </a:rPr>
                <a:t>)</a:t>
              </a:r>
              <a:endParaRPr lang="en-US" baseline="-25000" dirty="0">
                <a:solidFill>
                  <a:prstClr val="black"/>
                </a:solidFill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09650" y="2565003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151188" y="6047581"/>
            <a:ext cx="38183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en-US">
                <a:solidFill>
                  <a:prstClr val="blac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7172326" y="5763021"/>
            <a:ext cx="38183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en-US">
                <a:solidFill>
                  <a:prstClr val="blac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4386263" y="3979465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4643438" y="4211637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4929188" y="4304505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5276850" y="451167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5657850" y="468312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6038850" y="479742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6419850" y="491172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5376863" y="4597399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5768975" y="4768849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6149975" y="4883149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4500563" y="4068761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4748213" y="4297361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4191000" y="4072334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5043489" y="4400947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996335" y="4437617"/>
            <a:ext cx="85151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p>
            <a:r>
              <a:rPr lang="en-US" dirty="0">
                <a:solidFill>
                  <a:prstClr val="black"/>
                </a:solidFill>
              </a:rPr>
              <a:t>J</a:t>
            </a:r>
            <a:r>
              <a:rPr lang="en-US" dirty="0" smtClean="0">
                <a:solidFill>
                  <a:prstClr val="black"/>
                </a:solidFill>
              </a:rPr>
              <a:t>(</a:t>
            </a:r>
            <a:r>
              <a:rPr lang="en-US" dirty="0" smtClean="0">
                <a:solidFill>
                  <a:prstClr val="blac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</a:t>
            </a:r>
            <a:r>
              <a:rPr lang="en-US" baseline="-25000" dirty="0" smtClean="0">
                <a:solidFill>
                  <a:prstClr val="blac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,</a:t>
            </a:r>
            <a:r>
              <a:rPr lang="en-US" baseline="-25000" dirty="0" smtClean="0">
                <a:solidFill>
                  <a:prstClr val="blac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4065930" y="3956825"/>
              <a:ext cx="3044880" cy="23040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4065930" y="3956825"/>
                <a:ext cx="3044880" cy="23040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bldLvl="0" animBg="1"/>
      <p:bldP spid="479240" grpId="0" bldLvl="0" animBg="1"/>
      <p:bldP spid="479241" grpId="0" bldLvl="0" animBg="1"/>
      <p:bldP spid="479242" grpId="0" bldLvl="0" animBg="1"/>
      <p:bldP spid="479243" grpId="0" bldLvl="0" animBg="1"/>
      <p:bldP spid="479244" grpId="0" bldLvl="0" animBg="1"/>
      <p:bldP spid="479245" grpId="0" bldLvl="0" animBg="1"/>
      <p:bldP spid="479249" grpId="0" bldLvl="0" animBg="1"/>
      <p:bldP spid="479250" grpId="0" bldLvl="0" animBg="1"/>
      <p:bldP spid="479251" grpId="0" bldLvl="0" animBg="1"/>
      <p:bldP spid="47925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>
              <a:latin typeface="Calibri" panose="020F0502020204030204" charset="0"/>
              <a:cs typeface="Calibri" panose="020F050202020403020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69975" y="2652214"/>
            <a:ext cx="7792085" cy="3633651"/>
            <a:chOff x="809" y="1808"/>
            <a:chExt cx="12271" cy="5722"/>
          </a:xfrm>
        </p:grpSpPr>
        <p:pic>
          <p:nvPicPr>
            <p:cNvPr id="8" name="Picture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" y="1808"/>
              <a:ext cx="5087" cy="2002"/>
            </a:xfrm>
            <a:prstGeom prst="rect">
              <a:avLst/>
            </a:prstGeom>
          </p:spPr>
        </p:pic>
        <p:pic>
          <p:nvPicPr>
            <p:cNvPr id="4" name="Picture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0" y="2587"/>
              <a:ext cx="4302" cy="482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>
              <a:off x="960" y="4410"/>
              <a:ext cx="12120" cy="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09" y="4530"/>
              <a:ext cx="609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dirty="0" smtClean="0">
                  <a:latin typeface="Calibri" panose="020F0502020204030204" charset="0"/>
                  <a:cs typeface="Calibri" panose="020F0502020204030204" charset="0"/>
                </a:rPr>
                <a:t>Correct</a:t>
              </a:r>
              <a:r>
                <a:rPr lang="en-US" sz="2400" dirty="0" smtClean="0">
                  <a:latin typeface="Calibri" panose="020F0502020204030204" charset="0"/>
                  <a:cs typeface="Calibri" panose="020F0502020204030204" charset="0"/>
                </a:rPr>
                <a:t>: </a:t>
              </a:r>
              <a:r>
                <a:rPr lang="en-US" altLang="zh-CN" sz="2400" dirty="0" smtClean="0">
                  <a:latin typeface="Calibri" panose="020F0502020204030204" charset="0"/>
                  <a:cs typeface="Calibri" panose="020F0502020204030204" charset="0"/>
                </a:rPr>
                <a:t>Simultaneous update</a:t>
              </a:r>
              <a:endParaRPr lang="en-US" altLang="zh-CN" sz="2400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" y="5412"/>
              <a:ext cx="4668" cy="1878"/>
            </a:xfrm>
            <a:prstGeom prst="rect">
              <a:avLst/>
            </a:prstGeom>
          </p:spPr>
        </p:pic>
        <p:cxnSp>
          <p:nvCxnSpPr>
            <p:cNvPr id="39" name="Straight Connector 38"/>
            <p:cNvCxnSpPr/>
            <p:nvPr/>
          </p:nvCxnSpPr>
          <p:spPr>
            <a:xfrm>
              <a:off x="7020" y="4530"/>
              <a:ext cx="0" cy="300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409" y="4530"/>
              <a:ext cx="393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2400" dirty="0" smtClean="0">
                  <a:latin typeface="Calibri" panose="020F0502020204030204" charset="0"/>
                  <a:cs typeface="Calibri" panose="020F0502020204030204" charset="0"/>
                </a:rPr>
                <a:t>wrong: one by one</a:t>
              </a:r>
              <a:endParaRPr lang="en-US" sz="2400" dirty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6" y="5412"/>
              <a:ext cx="4668" cy="179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Gradient Descent initution</a:t>
            </a:r>
            <a:endParaRPr lang="en-US" altLang="zh-CN"/>
          </a:p>
        </p:txBody>
      </p:sp>
      <p:pic>
        <p:nvPicPr>
          <p:cNvPr id="4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77" y="2492756"/>
            <a:ext cx="3513582" cy="138303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50" y="2991867"/>
            <a:ext cx="2790845" cy="612320"/>
          </a:xfrm>
          <a:prstGeom prst="rect">
            <a:avLst/>
          </a:prstGeom>
        </p:spPr>
      </p:pic>
      <p:pic>
        <p:nvPicPr>
          <p:cNvPr id="7" name="Picture"/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1919605" y="4004945"/>
            <a:ext cx="5304790" cy="27089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Gradient Descent initution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03935" y="4669155"/>
            <a:ext cx="2289810" cy="1672590"/>
            <a:chOff x="1417" y="3926"/>
            <a:chExt cx="3606" cy="2634"/>
          </a:xfrm>
        </p:grpSpPr>
        <p:grpSp>
          <p:nvGrpSpPr>
            <p:cNvPr id="8" name="组合 7"/>
            <p:cNvGrpSpPr/>
            <p:nvPr/>
          </p:nvGrpSpPr>
          <p:grpSpPr>
            <a:xfrm>
              <a:off x="1417" y="3926"/>
              <a:ext cx="3606" cy="2634"/>
              <a:chOff x="960" y="450"/>
              <a:chExt cx="4680" cy="3418"/>
            </a:xfrm>
          </p:grpSpPr>
          <p:cxnSp>
            <p:nvCxnSpPr>
              <p:cNvPr id="4" name="Straight Connector 1"/>
              <p:cNvCxnSpPr/>
              <p:nvPr/>
            </p:nvCxnSpPr>
            <p:spPr>
              <a:xfrm flipV="1">
                <a:off x="1320" y="450"/>
                <a:ext cx="0" cy="3418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2"/>
              <p:cNvCxnSpPr/>
              <p:nvPr/>
            </p:nvCxnSpPr>
            <p:spPr>
              <a:xfrm>
                <a:off x="960" y="3508"/>
                <a:ext cx="46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任意多边形 9"/>
            <p:cNvSpPr/>
            <p:nvPr/>
          </p:nvSpPr>
          <p:spPr>
            <a:xfrm>
              <a:off x="2093" y="4303"/>
              <a:ext cx="2200" cy="1678"/>
            </a:xfrm>
            <a:custGeom>
              <a:avLst/>
              <a:gdLst>
                <a:gd name="connisteX0" fmla="*/ 0 w 1151890"/>
                <a:gd name="connsiteY0" fmla="*/ 0 h 1065539"/>
                <a:gd name="connisteX1" fmla="*/ 558800 w 1151890"/>
                <a:gd name="connsiteY1" fmla="*/ 1065530 h 1065539"/>
                <a:gd name="connisteX2" fmla="*/ 1151890 w 1151890"/>
                <a:gd name="connsiteY2" fmla="*/ 17145 h 106553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151890" h="1065539">
                  <a:moveTo>
                    <a:pt x="0" y="0"/>
                  </a:moveTo>
                  <a:cubicBezTo>
                    <a:pt x="99695" y="234315"/>
                    <a:pt x="328295" y="1062355"/>
                    <a:pt x="558800" y="1065530"/>
                  </a:cubicBezTo>
                  <a:cubicBezTo>
                    <a:pt x="789305" y="1068705"/>
                    <a:pt x="1044575" y="248285"/>
                    <a:pt x="1151890" y="1714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324" y="4947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71550" y="2436495"/>
            <a:ext cx="2289810" cy="1672590"/>
            <a:chOff x="1531" y="7101"/>
            <a:chExt cx="3606" cy="2634"/>
          </a:xfrm>
        </p:grpSpPr>
        <p:grpSp>
          <p:nvGrpSpPr>
            <p:cNvPr id="6" name="组合 5"/>
            <p:cNvGrpSpPr/>
            <p:nvPr/>
          </p:nvGrpSpPr>
          <p:grpSpPr>
            <a:xfrm>
              <a:off x="1531" y="7101"/>
              <a:ext cx="3606" cy="2634"/>
              <a:chOff x="960" y="450"/>
              <a:chExt cx="4680" cy="3418"/>
            </a:xfrm>
          </p:grpSpPr>
          <p:cxnSp>
            <p:nvCxnSpPr>
              <p:cNvPr id="7" name="Straight Connector 1"/>
              <p:cNvCxnSpPr/>
              <p:nvPr/>
            </p:nvCxnSpPr>
            <p:spPr>
              <a:xfrm flipV="1">
                <a:off x="1320" y="450"/>
                <a:ext cx="0" cy="3418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2"/>
              <p:cNvCxnSpPr/>
              <p:nvPr/>
            </p:nvCxnSpPr>
            <p:spPr>
              <a:xfrm>
                <a:off x="960" y="3508"/>
                <a:ext cx="46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任意多边形 10"/>
            <p:cNvSpPr/>
            <p:nvPr/>
          </p:nvSpPr>
          <p:spPr>
            <a:xfrm>
              <a:off x="2234" y="7554"/>
              <a:ext cx="2200" cy="1678"/>
            </a:xfrm>
            <a:custGeom>
              <a:avLst/>
              <a:gdLst>
                <a:gd name="connisteX0" fmla="*/ 0 w 1151890"/>
                <a:gd name="connsiteY0" fmla="*/ 0 h 1065539"/>
                <a:gd name="connisteX1" fmla="*/ 558800 w 1151890"/>
                <a:gd name="connsiteY1" fmla="*/ 1065530 h 1065539"/>
                <a:gd name="connisteX2" fmla="*/ 1151890 w 1151890"/>
                <a:gd name="connsiteY2" fmla="*/ 17145 h 1065539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151890" h="1065539">
                  <a:moveTo>
                    <a:pt x="0" y="0"/>
                  </a:moveTo>
                  <a:cubicBezTo>
                    <a:pt x="99695" y="234315"/>
                    <a:pt x="328295" y="1062355"/>
                    <a:pt x="558800" y="1065530"/>
                  </a:cubicBezTo>
                  <a:cubicBezTo>
                    <a:pt x="789305" y="1068705"/>
                    <a:pt x="1044575" y="248285"/>
                    <a:pt x="1151890" y="1714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025" y="8235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21435" y="2788285"/>
            <a:ext cx="6781800" cy="3448050"/>
            <a:chOff x="1800" y="2170"/>
            <a:chExt cx="10680" cy="5430"/>
          </a:xfrm>
        </p:grpSpPr>
        <p:cxnSp>
          <p:nvCxnSpPr>
            <p:cNvPr id="2" name="Straight Connector 1"/>
            <p:cNvCxnSpPr/>
            <p:nvPr/>
          </p:nvCxnSpPr>
          <p:spPr>
            <a:xfrm flipV="1">
              <a:off x="2289" y="2170"/>
              <a:ext cx="0" cy="3898"/>
            </a:xfrm>
            <a:prstGeom prst="line">
              <a:avLst/>
            </a:prstGeom>
            <a:ln w="15875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>
              <a:off x="1929" y="5708"/>
              <a:ext cx="6120" cy="0"/>
            </a:xfrm>
            <a:prstGeom prst="line">
              <a:avLst/>
            </a:prstGeom>
            <a:ln w="15875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4" y="5959"/>
              <a:ext cx="291" cy="328"/>
            </a:xfrm>
            <a:prstGeom prst="rect">
              <a:avLst/>
            </a:prstGeom>
          </p:spPr>
        </p:pic>
        <p:sp>
          <p:nvSpPr>
            <p:cNvPr id="9" name="Freeform 8"/>
            <p:cNvSpPr/>
            <p:nvPr/>
          </p:nvSpPr>
          <p:spPr>
            <a:xfrm>
              <a:off x="1929" y="2499"/>
              <a:ext cx="5797" cy="2801"/>
            </a:xfrm>
            <a:custGeom>
              <a:avLst/>
              <a:gdLst>
                <a:gd name="connsiteX0" fmla="*/ 0 w 3681350"/>
                <a:gd name="connsiteY0" fmla="*/ 757675 h 1784229"/>
                <a:gd name="connsiteX1" fmla="*/ 356259 w 3681350"/>
                <a:gd name="connsiteY1" fmla="*/ 401415 h 1784229"/>
                <a:gd name="connsiteX2" fmla="*/ 688768 w 3681350"/>
                <a:gd name="connsiteY2" fmla="*/ 698298 h 1784229"/>
                <a:gd name="connsiteX3" fmla="*/ 890649 w 3681350"/>
                <a:gd name="connsiteY3" fmla="*/ 1339565 h 1784229"/>
                <a:gd name="connsiteX4" fmla="*/ 1045028 w 3681350"/>
                <a:gd name="connsiteY4" fmla="*/ 1707700 h 1784229"/>
                <a:gd name="connsiteX5" fmla="*/ 1187532 w 3681350"/>
                <a:gd name="connsiteY5" fmla="*/ 1778952 h 1784229"/>
                <a:gd name="connsiteX6" fmla="*/ 1246909 w 3681350"/>
                <a:gd name="connsiteY6" fmla="*/ 1778952 h 1784229"/>
                <a:gd name="connsiteX7" fmla="*/ 1377537 w 3681350"/>
                <a:gd name="connsiteY7" fmla="*/ 1778952 h 1784229"/>
                <a:gd name="connsiteX8" fmla="*/ 1579418 w 3681350"/>
                <a:gd name="connsiteY8" fmla="*/ 1707700 h 1784229"/>
                <a:gd name="connsiteX9" fmla="*/ 1733797 w 3681350"/>
                <a:gd name="connsiteY9" fmla="*/ 1327690 h 1784229"/>
                <a:gd name="connsiteX10" fmla="*/ 1805049 w 3681350"/>
                <a:gd name="connsiteY10" fmla="*/ 971430 h 1784229"/>
                <a:gd name="connsiteX11" fmla="*/ 1911927 w 3681350"/>
                <a:gd name="connsiteY11" fmla="*/ 555794 h 1784229"/>
                <a:gd name="connsiteX12" fmla="*/ 1983179 w 3681350"/>
                <a:gd name="connsiteY12" fmla="*/ 401415 h 1784229"/>
                <a:gd name="connsiteX13" fmla="*/ 2066306 w 3681350"/>
                <a:gd name="connsiteY13" fmla="*/ 187659 h 1784229"/>
                <a:gd name="connsiteX14" fmla="*/ 2149433 w 3681350"/>
                <a:gd name="connsiteY14" fmla="*/ 92656 h 1784229"/>
                <a:gd name="connsiteX15" fmla="*/ 2244436 w 3681350"/>
                <a:gd name="connsiteY15" fmla="*/ 21404 h 1784229"/>
                <a:gd name="connsiteX16" fmla="*/ 2375065 w 3681350"/>
                <a:gd name="connsiteY16" fmla="*/ 21404 h 1784229"/>
                <a:gd name="connsiteX17" fmla="*/ 2576945 w 3681350"/>
                <a:gd name="connsiteY17" fmla="*/ 270786 h 1784229"/>
                <a:gd name="connsiteX18" fmla="*/ 2719449 w 3681350"/>
                <a:gd name="connsiteY18" fmla="*/ 1066433 h 1784229"/>
                <a:gd name="connsiteX19" fmla="*/ 2909454 w 3681350"/>
                <a:gd name="connsiteY19" fmla="*/ 1517695 h 1784229"/>
                <a:gd name="connsiteX20" fmla="*/ 3384467 w 3681350"/>
                <a:gd name="connsiteY20" fmla="*/ 1315815 h 1784229"/>
                <a:gd name="connsiteX21" fmla="*/ 3681350 w 3681350"/>
                <a:gd name="connsiteY21" fmla="*/ 508293 h 1784229"/>
                <a:gd name="connsiteX0-1" fmla="*/ 0 w 3681350"/>
                <a:gd name="connsiteY0-2" fmla="*/ 757675 h 1784229"/>
                <a:gd name="connsiteX1-3" fmla="*/ 356259 w 3681350"/>
                <a:gd name="connsiteY1-4" fmla="*/ 401415 h 1784229"/>
                <a:gd name="connsiteX2-5" fmla="*/ 688768 w 3681350"/>
                <a:gd name="connsiteY2-6" fmla="*/ 698298 h 1784229"/>
                <a:gd name="connsiteX3-7" fmla="*/ 890649 w 3681350"/>
                <a:gd name="connsiteY3-8" fmla="*/ 1339565 h 1784229"/>
                <a:gd name="connsiteX4-9" fmla="*/ 1187532 w 3681350"/>
                <a:gd name="connsiteY4-10" fmla="*/ 1778952 h 1784229"/>
                <a:gd name="connsiteX5-11" fmla="*/ 1246909 w 3681350"/>
                <a:gd name="connsiteY5-12" fmla="*/ 1778952 h 1784229"/>
                <a:gd name="connsiteX6-13" fmla="*/ 1377537 w 3681350"/>
                <a:gd name="connsiteY6-14" fmla="*/ 1778952 h 1784229"/>
                <a:gd name="connsiteX7-15" fmla="*/ 1579418 w 3681350"/>
                <a:gd name="connsiteY7-16" fmla="*/ 1707700 h 1784229"/>
                <a:gd name="connsiteX8-17" fmla="*/ 1733797 w 3681350"/>
                <a:gd name="connsiteY8-18" fmla="*/ 1327690 h 1784229"/>
                <a:gd name="connsiteX9-19" fmla="*/ 1805049 w 3681350"/>
                <a:gd name="connsiteY9-20" fmla="*/ 971430 h 1784229"/>
                <a:gd name="connsiteX10-21" fmla="*/ 1911927 w 3681350"/>
                <a:gd name="connsiteY10-22" fmla="*/ 555794 h 1784229"/>
                <a:gd name="connsiteX11-23" fmla="*/ 1983179 w 3681350"/>
                <a:gd name="connsiteY11-24" fmla="*/ 401415 h 1784229"/>
                <a:gd name="connsiteX12-25" fmla="*/ 2066306 w 3681350"/>
                <a:gd name="connsiteY12-26" fmla="*/ 187659 h 1784229"/>
                <a:gd name="connsiteX13-27" fmla="*/ 2149433 w 3681350"/>
                <a:gd name="connsiteY13-28" fmla="*/ 92656 h 1784229"/>
                <a:gd name="connsiteX14-29" fmla="*/ 2244436 w 3681350"/>
                <a:gd name="connsiteY14-30" fmla="*/ 21404 h 1784229"/>
                <a:gd name="connsiteX15-31" fmla="*/ 2375065 w 3681350"/>
                <a:gd name="connsiteY15-32" fmla="*/ 21404 h 1784229"/>
                <a:gd name="connsiteX16-33" fmla="*/ 2576945 w 3681350"/>
                <a:gd name="connsiteY16-34" fmla="*/ 270786 h 1784229"/>
                <a:gd name="connsiteX17-35" fmla="*/ 2719449 w 3681350"/>
                <a:gd name="connsiteY17-36" fmla="*/ 1066433 h 1784229"/>
                <a:gd name="connsiteX18-37" fmla="*/ 2909454 w 3681350"/>
                <a:gd name="connsiteY18-38" fmla="*/ 1517695 h 1784229"/>
                <a:gd name="connsiteX19-39" fmla="*/ 3384467 w 3681350"/>
                <a:gd name="connsiteY19-40" fmla="*/ 1315815 h 1784229"/>
                <a:gd name="connsiteX20-41" fmla="*/ 3681350 w 3681350"/>
                <a:gd name="connsiteY20-42" fmla="*/ 508293 h 1784229"/>
                <a:gd name="connsiteX0-43" fmla="*/ 0 w 3681350"/>
                <a:gd name="connsiteY0-44" fmla="*/ 757675 h 1814302"/>
                <a:gd name="connsiteX1-45" fmla="*/ 356259 w 3681350"/>
                <a:gd name="connsiteY1-46" fmla="*/ 401415 h 1814302"/>
                <a:gd name="connsiteX2-47" fmla="*/ 688768 w 3681350"/>
                <a:gd name="connsiteY2-48" fmla="*/ 698298 h 1814302"/>
                <a:gd name="connsiteX3-49" fmla="*/ 890649 w 3681350"/>
                <a:gd name="connsiteY3-50" fmla="*/ 1339565 h 1814302"/>
                <a:gd name="connsiteX4-51" fmla="*/ 1187532 w 3681350"/>
                <a:gd name="connsiteY4-52" fmla="*/ 1778952 h 1814302"/>
                <a:gd name="connsiteX5-53" fmla="*/ 1377537 w 3681350"/>
                <a:gd name="connsiteY5-54" fmla="*/ 1778952 h 1814302"/>
                <a:gd name="connsiteX6-55" fmla="*/ 1579418 w 3681350"/>
                <a:gd name="connsiteY6-56" fmla="*/ 1707700 h 1814302"/>
                <a:gd name="connsiteX7-57" fmla="*/ 1733797 w 3681350"/>
                <a:gd name="connsiteY7-58" fmla="*/ 1327690 h 1814302"/>
                <a:gd name="connsiteX8-59" fmla="*/ 1805049 w 3681350"/>
                <a:gd name="connsiteY8-60" fmla="*/ 971430 h 1814302"/>
                <a:gd name="connsiteX9-61" fmla="*/ 1911927 w 3681350"/>
                <a:gd name="connsiteY9-62" fmla="*/ 555794 h 1814302"/>
                <a:gd name="connsiteX10-63" fmla="*/ 1983179 w 3681350"/>
                <a:gd name="connsiteY10-64" fmla="*/ 401415 h 1814302"/>
                <a:gd name="connsiteX11-65" fmla="*/ 2066306 w 3681350"/>
                <a:gd name="connsiteY11-66" fmla="*/ 187659 h 1814302"/>
                <a:gd name="connsiteX12-67" fmla="*/ 2149433 w 3681350"/>
                <a:gd name="connsiteY12-68" fmla="*/ 92656 h 1814302"/>
                <a:gd name="connsiteX13-69" fmla="*/ 2244436 w 3681350"/>
                <a:gd name="connsiteY13-70" fmla="*/ 21404 h 1814302"/>
                <a:gd name="connsiteX14-71" fmla="*/ 2375065 w 3681350"/>
                <a:gd name="connsiteY14-72" fmla="*/ 21404 h 1814302"/>
                <a:gd name="connsiteX15-73" fmla="*/ 2576945 w 3681350"/>
                <a:gd name="connsiteY15-74" fmla="*/ 270786 h 1814302"/>
                <a:gd name="connsiteX16-75" fmla="*/ 2719449 w 3681350"/>
                <a:gd name="connsiteY16-76" fmla="*/ 1066433 h 1814302"/>
                <a:gd name="connsiteX17-77" fmla="*/ 2909454 w 3681350"/>
                <a:gd name="connsiteY17-78" fmla="*/ 1517695 h 1814302"/>
                <a:gd name="connsiteX18-79" fmla="*/ 3384467 w 3681350"/>
                <a:gd name="connsiteY18-80" fmla="*/ 1315815 h 1814302"/>
                <a:gd name="connsiteX19-81" fmla="*/ 3681350 w 3681350"/>
                <a:gd name="connsiteY19-82" fmla="*/ 508293 h 1814302"/>
                <a:gd name="connsiteX0-83" fmla="*/ 0 w 3681350"/>
                <a:gd name="connsiteY0-84" fmla="*/ 757675 h 1804839"/>
                <a:gd name="connsiteX1-85" fmla="*/ 356259 w 3681350"/>
                <a:gd name="connsiteY1-86" fmla="*/ 401415 h 1804839"/>
                <a:gd name="connsiteX2-87" fmla="*/ 688768 w 3681350"/>
                <a:gd name="connsiteY2-88" fmla="*/ 698298 h 1804839"/>
                <a:gd name="connsiteX3-89" fmla="*/ 890649 w 3681350"/>
                <a:gd name="connsiteY3-90" fmla="*/ 1339565 h 1804839"/>
                <a:gd name="connsiteX4-91" fmla="*/ 1187532 w 3681350"/>
                <a:gd name="connsiteY4-92" fmla="*/ 1778952 h 1804839"/>
                <a:gd name="connsiteX5-93" fmla="*/ 1579418 w 3681350"/>
                <a:gd name="connsiteY5-94" fmla="*/ 1707700 h 1804839"/>
                <a:gd name="connsiteX6-95" fmla="*/ 1733797 w 3681350"/>
                <a:gd name="connsiteY6-96" fmla="*/ 1327690 h 1804839"/>
                <a:gd name="connsiteX7-97" fmla="*/ 1805049 w 3681350"/>
                <a:gd name="connsiteY7-98" fmla="*/ 971430 h 1804839"/>
                <a:gd name="connsiteX8-99" fmla="*/ 1911927 w 3681350"/>
                <a:gd name="connsiteY8-100" fmla="*/ 555794 h 1804839"/>
                <a:gd name="connsiteX9-101" fmla="*/ 1983179 w 3681350"/>
                <a:gd name="connsiteY9-102" fmla="*/ 401415 h 1804839"/>
                <a:gd name="connsiteX10-103" fmla="*/ 2066306 w 3681350"/>
                <a:gd name="connsiteY10-104" fmla="*/ 187659 h 1804839"/>
                <a:gd name="connsiteX11-105" fmla="*/ 2149433 w 3681350"/>
                <a:gd name="connsiteY11-106" fmla="*/ 92656 h 1804839"/>
                <a:gd name="connsiteX12-107" fmla="*/ 2244436 w 3681350"/>
                <a:gd name="connsiteY12-108" fmla="*/ 21404 h 1804839"/>
                <a:gd name="connsiteX13-109" fmla="*/ 2375065 w 3681350"/>
                <a:gd name="connsiteY13-110" fmla="*/ 21404 h 1804839"/>
                <a:gd name="connsiteX14-111" fmla="*/ 2576945 w 3681350"/>
                <a:gd name="connsiteY14-112" fmla="*/ 270786 h 1804839"/>
                <a:gd name="connsiteX15-113" fmla="*/ 2719449 w 3681350"/>
                <a:gd name="connsiteY15-114" fmla="*/ 1066433 h 1804839"/>
                <a:gd name="connsiteX16-115" fmla="*/ 2909454 w 3681350"/>
                <a:gd name="connsiteY16-116" fmla="*/ 1517695 h 1804839"/>
                <a:gd name="connsiteX17-117" fmla="*/ 3384467 w 3681350"/>
                <a:gd name="connsiteY17-118" fmla="*/ 1315815 h 1804839"/>
                <a:gd name="connsiteX18-119" fmla="*/ 3681350 w 3681350"/>
                <a:gd name="connsiteY18-120" fmla="*/ 508293 h 1804839"/>
                <a:gd name="connsiteX0-121" fmla="*/ 0 w 3681350"/>
                <a:gd name="connsiteY0-122" fmla="*/ 757675 h 1778952"/>
                <a:gd name="connsiteX1-123" fmla="*/ 356259 w 3681350"/>
                <a:gd name="connsiteY1-124" fmla="*/ 401415 h 1778952"/>
                <a:gd name="connsiteX2-125" fmla="*/ 688768 w 3681350"/>
                <a:gd name="connsiteY2-126" fmla="*/ 698298 h 1778952"/>
                <a:gd name="connsiteX3-127" fmla="*/ 890649 w 3681350"/>
                <a:gd name="connsiteY3-128" fmla="*/ 1339565 h 1778952"/>
                <a:gd name="connsiteX4-129" fmla="*/ 1187532 w 3681350"/>
                <a:gd name="connsiteY4-130" fmla="*/ 1778952 h 1778952"/>
                <a:gd name="connsiteX5-131" fmla="*/ 1733797 w 3681350"/>
                <a:gd name="connsiteY5-132" fmla="*/ 1327690 h 1778952"/>
                <a:gd name="connsiteX6-133" fmla="*/ 1805049 w 3681350"/>
                <a:gd name="connsiteY6-134" fmla="*/ 971430 h 1778952"/>
                <a:gd name="connsiteX7-135" fmla="*/ 1911927 w 3681350"/>
                <a:gd name="connsiteY7-136" fmla="*/ 555794 h 1778952"/>
                <a:gd name="connsiteX8-137" fmla="*/ 1983179 w 3681350"/>
                <a:gd name="connsiteY8-138" fmla="*/ 401415 h 1778952"/>
                <a:gd name="connsiteX9-139" fmla="*/ 2066306 w 3681350"/>
                <a:gd name="connsiteY9-140" fmla="*/ 187659 h 1778952"/>
                <a:gd name="connsiteX10-141" fmla="*/ 2149433 w 3681350"/>
                <a:gd name="connsiteY10-142" fmla="*/ 92656 h 1778952"/>
                <a:gd name="connsiteX11-143" fmla="*/ 2244436 w 3681350"/>
                <a:gd name="connsiteY11-144" fmla="*/ 21404 h 1778952"/>
                <a:gd name="connsiteX12-145" fmla="*/ 2375065 w 3681350"/>
                <a:gd name="connsiteY12-146" fmla="*/ 21404 h 1778952"/>
                <a:gd name="connsiteX13-147" fmla="*/ 2576945 w 3681350"/>
                <a:gd name="connsiteY13-148" fmla="*/ 270786 h 1778952"/>
                <a:gd name="connsiteX14-149" fmla="*/ 2719449 w 3681350"/>
                <a:gd name="connsiteY14-150" fmla="*/ 1066433 h 1778952"/>
                <a:gd name="connsiteX15-151" fmla="*/ 2909454 w 3681350"/>
                <a:gd name="connsiteY15-152" fmla="*/ 1517695 h 1778952"/>
                <a:gd name="connsiteX16-153" fmla="*/ 3384467 w 3681350"/>
                <a:gd name="connsiteY16-154" fmla="*/ 1315815 h 1778952"/>
                <a:gd name="connsiteX17-155" fmla="*/ 3681350 w 3681350"/>
                <a:gd name="connsiteY17-156" fmla="*/ 508293 h 1778952"/>
                <a:gd name="connsiteX0-157" fmla="*/ 0 w 3681350"/>
                <a:gd name="connsiteY0-158" fmla="*/ 757675 h 1790382"/>
                <a:gd name="connsiteX1-159" fmla="*/ 356259 w 3681350"/>
                <a:gd name="connsiteY1-160" fmla="*/ 401415 h 1790382"/>
                <a:gd name="connsiteX2-161" fmla="*/ 688768 w 3681350"/>
                <a:gd name="connsiteY2-162" fmla="*/ 698298 h 1790382"/>
                <a:gd name="connsiteX3-163" fmla="*/ 890649 w 3681350"/>
                <a:gd name="connsiteY3-164" fmla="*/ 1339565 h 1790382"/>
                <a:gd name="connsiteX4-165" fmla="*/ 1256112 w 3681350"/>
                <a:gd name="connsiteY4-166" fmla="*/ 1790382 h 1790382"/>
                <a:gd name="connsiteX5-167" fmla="*/ 1733797 w 3681350"/>
                <a:gd name="connsiteY5-168" fmla="*/ 1327690 h 1790382"/>
                <a:gd name="connsiteX6-169" fmla="*/ 1805049 w 3681350"/>
                <a:gd name="connsiteY6-170" fmla="*/ 971430 h 1790382"/>
                <a:gd name="connsiteX7-171" fmla="*/ 1911927 w 3681350"/>
                <a:gd name="connsiteY7-172" fmla="*/ 555794 h 1790382"/>
                <a:gd name="connsiteX8-173" fmla="*/ 1983179 w 3681350"/>
                <a:gd name="connsiteY8-174" fmla="*/ 401415 h 1790382"/>
                <a:gd name="connsiteX9-175" fmla="*/ 2066306 w 3681350"/>
                <a:gd name="connsiteY9-176" fmla="*/ 187659 h 1790382"/>
                <a:gd name="connsiteX10-177" fmla="*/ 2149433 w 3681350"/>
                <a:gd name="connsiteY10-178" fmla="*/ 92656 h 1790382"/>
                <a:gd name="connsiteX11-179" fmla="*/ 2244436 w 3681350"/>
                <a:gd name="connsiteY11-180" fmla="*/ 21404 h 1790382"/>
                <a:gd name="connsiteX12-181" fmla="*/ 2375065 w 3681350"/>
                <a:gd name="connsiteY12-182" fmla="*/ 21404 h 1790382"/>
                <a:gd name="connsiteX13-183" fmla="*/ 2576945 w 3681350"/>
                <a:gd name="connsiteY13-184" fmla="*/ 270786 h 1790382"/>
                <a:gd name="connsiteX14-185" fmla="*/ 2719449 w 3681350"/>
                <a:gd name="connsiteY14-186" fmla="*/ 1066433 h 1790382"/>
                <a:gd name="connsiteX15-187" fmla="*/ 2909454 w 3681350"/>
                <a:gd name="connsiteY15-188" fmla="*/ 1517695 h 1790382"/>
                <a:gd name="connsiteX16-189" fmla="*/ 3384467 w 3681350"/>
                <a:gd name="connsiteY16-190" fmla="*/ 1315815 h 1790382"/>
                <a:gd name="connsiteX17-191" fmla="*/ 3681350 w 3681350"/>
                <a:gd name="connsiteY17-192" fmla="*/ 508293 h 1790382"/>
                <a:gd name="connsiteX0-193" fmla="*/ 0 w 3681350"/>
                <a:gd name="connsiteY0-194" fmla="*/ 757675 h 1790382"/>
                <a:gd name="connsiteX1-195" fmla="*/ 356259 w 3681350"/>
                <a:gd name="connsiteY1-196" fmla="*/ 401415 h 1790382"/>
                <a:gd name="connsiteX2-197" fmla="*/ 688768 w 3681350"/>
                <a:gd name="connsiteY2-198" fmla="*/ 698298 h 1790382"/>
                <a:gd name="connsiteX3-199" fmla="*/ 890649 w 3681350"/>
                <a:gd name="connsiteY3-200" fmla="*/ 1339565 h 1790382"/>
                <a:gd name="connsiteX4-201" fmla="*/ 1256112 w 3681350"/>
                <a:gd name="connsiteY4-202" fmla="*/ 1790382 h 1790382"/>
                <a:gd name="connsiteX5-203" fmla="*/ 1733797 w 3681350"/>
                <a:gd name="connsiteY5-204" fmla="*/ 1327690 h 1790382"/>
                <a:gd name="connsiteX6-205" fmla="*/ 1805049 w 3681350"/>
                <a:gd name="connsiteY6-206" fmla="*/ 971430 h 1790382"/>
                <a:gd name="connsiteX7-207" fmla="*/ 1911927 w 3681350"/>
                <a:gd name="connsiteY7-208" fmla="*/ 555794 h 1790382"/>
                <a:gd name="connsiteX8-209" fmla="*/ 1983179 w 3681350"/>
                <a:gd name="connsiteY8-210" fmla="*/ 401415 h 1790382"/>
                <a:gd name="connsiteX9-211" fmla="*/ 2066306 w 3681350"/>
                <a:gd name="connsiteY9-212" fmla="*/ 187659 h 1790382"/>
                <a:gd name="connsiteX10-213" fmla="*/ 2149433 w 3681350"/>
                <a:gd name="connsiteY10-214" fmla="*/ 92656 h 1790382"/>
                <a:gd name="connsiteX11-215" fmla="*/ 2244436 w 3681350"/>
                <a:gd name="connsiteY11-216" fmla="*/ 21404 h 1790382"/>
                <a:gd name="connsiteX12-217" fmla="*/ 2375065 w 3681350"/>
                <a:gd name="connsiteY12-218" fmla="*/ 21404 h 1790382"/>
                <a:gd name="connsiteX13-219" fmla="*/ 2576945 w 3681350"/>
                <a:gd name="connsiteY13-220" fmla="*/ 270786 h 1790382"/>
                <a:gd name="connsiteX14-221" fmla="*/ 2719449 w 3681350"/>
                <a:gd name="connsiteY14-222" fmla="*/ 1066433 h 1790382"/>
                <a:gd name="connsiteX15-223" fmla="*/ 2909454 w 3681350"/>
                <a:gd name="connsiteY15-224" fmla="*/ 1517695 h 1790382"/>
                <a:gd name="connsiteX16-225" fmla="*/ 3384467 w 3681350"/>
                <a:gd name="connsiteY16-226" fmla="*/ 1315815 h 1790382"/>
                <a:gd name="connsiteX17-227" fmla="*/ 3681350 w 3681350"/>
                <a:gd name="connsiteY17-228" fmla="*/ 508293 h 1790382"/>
                <a:gd name="connsiteX0-229" fmla="*/ 0 w 3681350"/>
                <a:gd name="connsiteY0-230" fmla="*/ 757675 h 1791207"/>
                <a:gd name="connsiteX1-231" fmla="*/ 356259 w 3681350"/>
                <a:gd name="connsiteY1-232" fmla="*/ 401415 h 1791207"/>
                <a:gd name="connsiteX2-233" fmla="*/ 688768 w 3681350"/>
                <a:gd name="connsiteY2-234" fmla="*/ 698298 h 1791207"/>
                <a:gd name="connsiteX3-235" fmla="*/ 890649 w 3681350"/>
                <a:gd name="connsiteY3-236" fmla="*/ 1339565 h 1791207"/>
                <a:gd name="connsiteX4-237" fmla="*/ 1256112 w 3681350"/>
                <a:gd name="connsiteY4-238" fmla="*/ 1790382 h 1791207"/>
                <a:gd name="connsiteX5-239" fmla="*/ 1733797 w 3681350"/>
                <a:gd name="connsiteY5-240" fmla="*/ 1327690 h 1791207"/>
                <a:gd name="connsiteX6-241" fmla="*/ 1805049 w 3681350"/>
                <a:gd name="connsiteY6-242" fmla="*/ 971430 h 1791207"/>
                <a:gd name="connsiteX7-243" fmla="*/ 1911927 w 3681350"/>
                <a:gd name="connsiteY7-244" fmla="*/ 555794 h 1791207"/>
                <a:gd name="connsiteX8-245" fmla="*/ 1983179 w 3681350"/>
                <a:gd name="connsiteY8-246" fmla="*/ 401415 h 1791207"/>
                <a:gd name="connsiteX9-247" fmla="*/ 2066306 w 3681350"/>
                <a:gd name="connsiteY9-248" fmla="*/ 187659 h 1791207"/>
                <a:gd name="connsiteX10-249" fmla="*/ 2149433 w 3681350"/>
                <a:gd name="connsiteY10-250" fmla="*/ 92656 h 1791207"/>
                <a:gd name="connsiteX11-251" fmla="*/ 2244436 w 3681350"/>
                <a:gd name="connsiteY11-252" fmla="*/ 21404 h 1791207"/>
                <a:gd name="connsiteX12-253" fmla="*/ 2375065 w 3681350"/>
                <a:gd name="connsiteY12-254" fmla="*/ 21404 h 1791207"/>
                <a:gd name="connsiteX13-255" fmla="*/ 2576945 w 3681350"/>
                <a:gd name="connsiteY13-256" fmla="*/ 270786 h 1791207"/>
                <a:gd name="connsiteX14-257" fmla="*/ 2719449 w 3681350"/>
                <a:gd name="connsiteY14-258" fmla="*/ 1066433 h 1791207"/>
                <a:gd name="connsiteX15-259" fmla="*/ 2909454 w 3681350"/>
                <a:gd name="connsiteY15-260" fmla="*/ 1517695 h 1791207"/>
                <a:gd name="connsiteX16-261" fmla="*/ 3384467 w 3681350"/>
                <a:gd name="connsiteY16-262" fmla="*/ 1315815 h 1791207"/>
                <a:gd name="connsiteX17-263" fmla="*/ 3681350 w 3681350"/>
                <a:gd name="connsiteY17-264" fmla="*/ 508293 h 1791207"/>
                <a:gd name="connsiteX0-265" fmla="*/ 0 w 3681350"/>
                <a:gd name="connsiteY0-266" fmla="*/ 757675 h 1791207"/>
                <a:gd name="connsiteX1-267" fmla="*/ 356259 w 3681350"/>
                <a:gd name="connsiteY1-268" fmla="*/ 401415 h 1791207"/>
                <a:gd name="connsiteX2-269" fmla="*/ 688768 w 3681350"/>
                <a:gd name="connsiteY2-270" fmla="*/ 698298 h 1791207"/>
                <a:gd name="connsiteX3-271" fmla="*/ 890649 w 3681350"/>
                <a:gd name="connsiteY3-272" fmla="*/ 1339565 h 1791207"/>
                <a:gd name="connsiteX4-273" fmla="*/ 1256112 w 3681350"/>
                <a:gd name="connsiteY4-274" fmla="*/ 1790382 h 1791207"/>
                <a:gd name="connsiteX5-275" fmla="*/ 1733797 w 3681350"/>
                <a:gd name="connsiteY5-276" fmla="*/ 1327690 h 1791207"/>
                <a:gd name="connsiteX6-277" fmla="*/ 1805049 w 3681350"/>
                <a:gd name="connsiteY6-278" fmla="*/ 971430 h 1791207"/>
                <a:gd name="connsiteX7-279" fmla="*/ 1911927 w 3681350"/>
                <a:gd name="connsiteY7-280" fmla="*/ 555794 h 1791207"/>
                <a:gd name="connsiteX8-281" fmla="*/ 1983179 w 3681350"/>
                <a:gd name="connsiteY8-282" fmla="*/ 401415 h 1791207"/>
                <a:gd name="connsiteX9-283" fmla="*/ 2066306 w 3681350"/>
                <a:gd name="connsiteY9-284" fmla="*/ 187659 h 1791207"/>
                <a:gd name="connsiteX10-285" fmla="*/ 2149433 w 3681350"/>
                <a:gd name="connsiteY10-286" fmla="*/ 92656 h 1791207"/>
                <a:gd name="connsiteX11-287" fmla="*/ 2244436 w 3681350"/>
                <a:gd name="connsiteY11-288" fmla="*/ 21404 h 1791207"/>
                <a:gd name="connsiteX12-289" fmla="*/ 2375065 w 3681350"/>
                <a:gd name="connsiteY12-290" fmla="*/ 21404 h 1791207"/>
                <a:gd name="connsiteX13-291" fmla="*/ 2576945 w 3681350"/>
                <a:gd name="connsiteY13-292" fmla="*/ 270786 h 1791207"/>
                <a:gd name="connsiteX14-293" fmla="*/ 2719449 w 3681350"/>
                <a:gd name="connsiteY14-294" fmla="*/ 1066433 h 1791207"/>
                <a:gd name="connsiteX15-295" fmla="*/ 2909454 w 3681350"/>
                <a:gd name="connsiteY15-296" fmla="*/ 1517695 h 1791207"/>
                <a:gd name="connsiteX16-297" fmla="*/ 3384467 w 3681350"/>
                <a:gd name="connsiteY16-298" fmla="*/ 1315815 h 1791207"/>
                <a:gd name="connsiteX17-299" fmla="*/ 3681350 w 3681350"/>
                <a:gd name="connsiteY17-300" fmla="*/ 508293 h 1791207"/>
                <a:gd name="connsiteX0-301" fmla="*/ 0 w 3681350"/>
                <a:gd name="connsiteY0-302" fmla="*/ 757675 h 1791207"/>
                <a:gd name="connsiteX1-303" fmla="*/ 356259 w 3681350"/>
                <a:gd name="connsiteY1-304" fmla="*/ 401415 h 1791207"/>
                <a:gd name="connsiteX2-305" fmla="*/ 688768 w 3681350"/>
                <a:gd name="connsiteY2-306" fmla="*/ 698298 h 1791207"/>
                <a:gd name="connsiteX3-307" fmla="*/ 890649 w 3681350"/>
                <a:gd name="connsiteY3-308" fmla="*/ 1339565 h 1791207"/>
                <a:gd name="connsiteX4-309" fmla="*/ 1336122 w 3681350"/>
                <a:gd name="connsiteY4-310" fmla="*/ 1790382 h 1791207"/>
                <a:gd name="connsiteX5-311" fmla="*/ 1733797 w 3681350"/>
                <a:gd name="connsiteY5-312" fmla="*/ 1327690 h 1791207"/>
                <a:gd name="connsiteX6-313" fmla="*/ 1805049 w 3681350"/>
                <a:gd name="connsiteY6-314" fmla="*/ 971430 h 1791207"/>
                <a:gd name="connsiteX7-315" fmla="*/ 1911927 w 3681350"/>
                <a:gd name="connsiteY7-316" fmla="*/ 555794 h 1791207"/>
                <a:gd name="connsiteX8-317" fmla="*/ 1983179 w 3681350"/>
                <a:gd name="connsiteY8-318" fmla="*/ 401415 h 1791207"/>
                <a:gd name="connsiteX9-319" fmla="*/ 2066306 w 3681350"/>
                <a:gd name="connsiteY9-320" fmla="*/ 187659 h 1791207"/>
                <a:gd name="connsiteX10-321" fmla="*/ 2149433 w 3681350"/>
                <a:gd name="connsiteY10-322" fmla="*/ 92656 h 1791207"/>
                <a:gd name="connsiteX11-323" fmla="*/ 2244436 w 3681350"/>
                <a:gd name="connsiteY11-324" fmla="*/ 21404 h 1791207"/>
                <a:gd name="connsiteX12-325" fmla="*/ 2375065 w 3681350"/>
                <a:gd name="connsiteY12-326" fmla="*/ 21404 h 1791207"/>
                <a:gd name="connsiteX13-327" fmla="*/ 2576945 w 3681350"/>
                <a:gd name="connsiteY13-328" fmla="*/ 270786 h 1791207"/>
                <a:gd name="connsiteX14-329" fmla="*/ 2719449 w 3681350"/>
                <a:gd name="connsiteY14-330" fmla="*/ 1066433 h 1791207"/>
                <a:gd name="connsiteX15-331" fmla="*/ 2909454 w 3681350"/>
                <a:gd name="connsiteY15-332" fmla="*/ 1517695 h 1791207"/>
                <a:gd name="connsiteX16-333" fmla="*/ 3384467 w 3681350"/>
                <a:gd name="connsiteY16-334" fmla="*/ 1315815 h 1791207"/>
                <a:gd name="connsiteX17-335" fmla="*/ 3681350 w 3681350"/>
                <a:gd name="connsiteY17-336" fmla="*/ 508293 h 1791207"/>
                <a:gd name="connsiteX0-337" fmla="*/ 0 w 3681350"/>
                <a:gd name="connsiteY0-338" fmla="*/ 757675 h 1791207"/>
                <a:gd name="connsiteX1-339" fmla="*/ 356259 w 3681350"/>
                <a:gd name="connsiteY1-340" fmla="*/ 401415 h 1791207"/>
                <a:gd name="connsiteX2-341" fmla="*/ 688768 w 3681350"/>
                <a:gd name="connsiteY2-342" fmla="*/ 698298 h 1791207"/>
                <a:gd name="connsiteX3-343" fmla="*/ 890649 w 3681350"/>
                <a:gd name="connsiteY3-344" fmla="*/ 1339565 h 1791207"/>
                <a:gd name="connsiteX4-345" fmla="*/ 1278972 w 3681350"/>
                <a:gd name="connsiteY4-346" fmla="*/ 1790382 h 1791207"/>
                <a:gd name="connsiteX5-347" fmla="*/ 1733797 w 3681350"/>
                <a:gd name="connsiteY5-348" fmla="*/ 1327690 h 1791207"/>
                <a:gd name="connsiteX6-349" fmla="*/ 1805049 w 3681350"/>
                <a:gd name="connsiteY6-350" fmla="*/ 971430 h 1791207"/>
                <a:gd name="connsiteX7-351" fmla="*/ 1911927 w 3681350"/>
                <a:gd name="connsiteY7-352" fmla="*/ 555794 h 1791207"/>
                <a:gd name="connsiteX8-353" fmla="*/ 1983179 w 3681350"/>
                <a:gd name="connsiteY8-354" fmla="*/ 401415 h 1791207"/>
                <a:gd name="connsiteX9-355" fmla="*/ 2066306 w 3681350"/>
                <a:gd name="connsiteY9-356" fmla="*/ 187659 h 1791207"/>
                <a:gd name="connsiteX10-357" fmla="*/ 2149433 w 3681350"/>
                <a:gd name="connsiteY10-358" fmla="*/ 92656 h 1791207"/>
                <a:gd name="connsiteX11-359" fmla="*/ 2244436 w 3681350"/>
                <a:gd name="connsiteY11-360" fmla="*/ 21404 h 1791207"/>
                <a:gd name="connsiteX12-361" fmla="*/ 2375065 w 3681350"/>
                <a:gd name="connsiteY12-362" fmla="*/ 21404 h 1791207"/>
                <a:gd name="connsiteX13-363" fmla="*/ 2576945 w 3681350"/>
                <a:gd name="connsiteY13-364" fmla="*/ 270786 h 1791207"/>
                <a:gd name="connsiteX14-365" fmla="*/ 2719449 w 3681350"/>
                <a:gd name="connsiteY14-366" fmla="*/ 1066433 h 1791207"/>
                <a:gd name="connsiteX15-367" fmla="*/ 2909454 w 3681350"/>
                <a:gd name="connsiteY15-368" fmla="*/ 1517695 h 1791207"/>
                <a:gd name="connsiteX16-369" fmla="*/ 3384467 w 3681350"/>
                <a:gd name="connsiteY16-370" fmla="*/ 1315815 h 1791207"/>
                <a:gd name="connsiteX17-371" fmla="*/ 3681350 w 3681350"/>
                <a:gd name="connsiteY17-372" fmla="*/ 508293 h 1791207"/>
                <a:gd name="connsiteX0-373" fmla="*/ 0 w 3681350"/>
                <a:gd name="connsiteY0-374" fmla="*/ 757675 h 1791207"/>
                <a:gd name="connsiteX1-375" fmla="*/ 356259 w 3681350"/>
                <a:gd name="connsiteY1-376" fmla="*/ 401415 h 1791207"/>
                <a:gd name="connsiteX2-377" fmla="*/ 688768 w 3681350"/>
                <a:gd name="connsiteY2-378" fmla="*/ 698298 h 1791207"/>
                <a:gd name="connsiteX3-379" fmla="*/ 890649 w 3681350"/>
                <a:gd name="connsiteY3-380" fmla="*/ 1339565 h 1791207"/>
                <a:gd name="connsiteX4-381" fmla="*/ 1278972 w 3681350"/>
                <a:gd name="connsiteY4-382" fmla="*/ 1790382 h 1791207"/>
                <a:gd name="connsiteX5-383" fmla="*/ 1733797 w 3681350"/>
                <a:gd name="connsiteY5-384" fmla="*/ 1327690 h 1791207"/>
                <a:gd name="connsiteX6-385" fmla="*/ 1805049 w 3681350"/>
                <a:gd name="connsiteY6-386" fmla="*/ 971430 h 1791207"/>
                <a:gd name="connsiteX7-387" fmla="*/ 1911927 w 3681350"/>
                <a:gd name="connsiteY7-388" fmla="*/ 555794 h 1791207"/>
                <a:gd name="connsiteX8-389" fmla="*/ 1983179 w 3681350"/>
                <a:gd name="connsiteY8-390" fmla="*/ 401415 h 1791207"/>
                <a:gd name="connsiteX9-391" fmla="*/ 2066306 w 3681350"/>
                <a:gd name="connsiteY9-392" fmla="*/ 187659 h 1791207"/>
                <a:gd name="connsiteX10-393" fmla="*/ 2149433 w 3681350"/>
                <a:gd name="connsiteY10-394" fmla="*/ 92656 h 1791207"/>
                <a:gd name="connsiteX11-395" fmla="*/ 2244436 w 3681350"/>
                <a:gd name="connsiteY11-396" fmla="*/ 21404 h 1791207"/>
                <a:gd name="connsiteX12-397" fmla="*/ 2375065 w 3681350"/>
                <a:gd name="connsiteY12-398" fmla="*/ 21404 h 1791207"/>
                <a:gd name="connsiteX13-399" fmla="*/ 2576945 w 3681350"/>
                <a:gd name="connsiteY13-400" fmla="*/ 270786 h 1791207"/>
                <a:gd name="connsiteX14-401" fmla="*/ 2719449 w 3681350"/>
                <a:gd name="connsiteY14-402" fmla="*/ 1066433 h 1791207"/>
                <a:gd name="connsiteX15-403" fmla="*/ 2909454 w 3681350"/>
                <a:gd name="connsiteY15-404" fmla="*/ 1517695 h 1791207"/>
                <a:gd name="connsiteX16-405" fmla="*/ 3384467 w 3681350"/>
                <a:gd name="connsiteY16-406" fmla="*/ 1315815 h 1791207"/>
                <a:gd name="connsiteX17-407" fmla="*/ 3681350 w 3681350"/>
                <a:gd name="connsiteY17-408" fmla="*/ 508293 h 1791207"/>
                <a:gd name="connsiteX0-409" fmla="*/ 0 w 3681350"/>
                <a:gd name="connsiteY0-410" fmla="*/ 757675 h 1790382"/>
                <a:gd name="connsiteX1-411" fmla="*/ 356259 w 3681350"/>
                <a:gd name="connsiteY1-412" fmla="*/ 401415 h 1790382"/>
                <a:gd name="connsiteX2-413" fmla="*/ 688768 w 3681350"/>
                <a:gd name="connsiteY2-414" fmla="*/ 698298 h 1790382"/>
                <a:gd name="connsiteX3-415" fmla="*/ 890649 w 3681350"/>
                <a:gd name="connsiteY3-416" fmla="*/ 1339565 h 1790382"/>
                <a:gd name="connsiteX4-417" fmla="*/ 1278972 w 3681350"/>
                <a:gd name="connsiteY4-418" fmla="*/ 1790382 h 1790382"/>
                <a:gd name="connsiteX5-419" fmla="*/ 1733797 w 3681350"/>
                <a:gd name="connsiteY5-420" fmla="*/ 1327690 h 1790382"/>
                <a:gd name="connsiteX6-421" fmla="*/ 1805049 w 3681350"/>
                <a:gd name="connsiteY6-422" fmla="*/ 971430 h 1790382"/>
                <a:gd name="connsiteX7-423" fmla="*/ 1911927 w 3681350"/>
                <a:gd name="connsiteY7-424" fmla="*/ 555794 h 1790382"/>
                <a:gd name="connsiteX8-425" fmla="*/ 1983179 w 3681350"/>
                <a:gd name="connsiteY8-426" fmla="*/ 401415 h 1790382"/>
                <a:gd name="connsiteX9-427" fmla="*/ 2066306 w 3681350"/>
                <a:gd name="connsiteY9-428" fmla="*/ 187659 h 1790382"/>
                <a:gd name="connsiteX10-429" fmla="*/ 2149433 w 3681350"/>
                <a:gd name="connsiteY10-430" fmla="*/ 92656 h 1790382"/>
                <a:gd name="connsiteX11-431" fmla="*/ 2244436 w 3681350"/>
                <a:gd name="connsiteY11-432" fmla="*/ 21404 h 1790382"/>
                <a:gd name="connsiteX12-433" fmla="*/ 2375065 w 3681350"/>
                <a:gd name="connsiteY12-434" fmla="*/ 21404 h 1790382"/>
                <a:gd name="connsiteX13-435" fmla="*/ 2576945 w 3681350"/>
                <a:gd name="connsiteY13-436" fmla="*/ 270786 h 1790382"/>
                <a:gd name="connsiteX14-437" fmla="*/ 2719449 w 3681350"/>
                <a:gd name="connsiteY14-438" fmla="*/ 1066433 h 1790382"/>
                <a:gd name="connsiteX15-439" fmla="*/ 2909454 w 3681350"/>
                <a:gd name="connsiteY15-440" fmla="*/ 1517695 h 1790382"/>
                <a:gd name="connsiteX16-441" fmla="*/ 3384467 w 3681350"/>
                <a:gd name="connsiteY16-442" fmla="*/ 1315815 h 1790382"/>
                <a:gd name="connsiteX17-443" fmla="*/ 3681350 w 3681350"/>
                <a:gd name="connsiteY17-444" fmla="*/ 508293 h 1790382"/>
                <a:gd name="connsiteX0-445" fmla="*/ 0 w 3681350"/>
                <a:gd name="connsiteY0-446" fmla="*/ 757675 h 1790382"/>
                <a:gd name="connsiteX1-447" fmla="*/ 356259 w 3681350"/>
                <a:gd name="connsiteY1-448" fmla="*/ 401415 h 1790382"/>
                <a:gd name="connsiteX2-449" fmla="*/ 688768 w 3681350"/>
                <a:gd name="connsiteY2-450" fmla="*/ 698298 h 1790382"/>
                <a:gd name="connsiteX3-451" fmla="*/ 890649 w 3681350"/>
                <a:gd name="connsiteY3-452" fmla="*/ 1339565 h 1790382"/>
                <a:gd name="connsiteX4-453" fmla="*/ 1278972 w 3681350"/>
                <a:gd name="connsiteY4-454" fmla="*/ 1790382 h 1790382"/>
                <a:gd name="connsiteX5-455" fmla="*/ 1733797 w 3681350"/>
                <a:gd name="connsiteY5-456" fmla="*/ 1327690 h 1790382"/>
                <a:gd name="connsiteX6-457" fmla="*/ 1805049 w 3681350"/>
                <a:gd name="connsiteY6-458" fmla="*/ 971430 h 1790382"/>
                <a:gd name="connsiteX7-459" fmla="*/ 1911927 w 3681350"/>
                <a:gd name="connsiteY7-460" fmla="*/ 555794 h 1790382"/>
                <a:gd name="connsiteX8-461" fmla="*/ 2066306 w 3681350"/>
                <a:gd name="connsiteY8-462" fmla="*/ 187659 h 1790382"/>
                <a:gd name="connsiteX9-463" fmla="*/ 2149433 w 3681350"/>
                <a:gd name="connsiteY9-464" fmla="*/ 92656 h 1790382"/>
                <a:gd name="connsiteX10-465" fmla="*/ 2244436 w 3681350"/>
                <a:gd name="connsiteY10-466" fmla="*/ 21404 h 1790382"/>
                <a:gd name="connsiteX11-467" fmla="*/ 2375065 w 3681350"/>
                <a:gd name="connsiteY11-468" fmla="*/ 21404 h 1790382"/>
                <a:gd name="connsiteX12-469" fmla="*/ 2576945 w 3681350"/>
                <a:gd name="connsiteY12-470" fmla="*/ 270786 h 1790382"/>
                <a:gd name="connsiteX13-471" fmla="*/ 2719449 w 3681350"/>
                <a:gd name="connsiteY13-472" fmla="*/ 1066433 h 1790382"/>
                <a:gd name="connsiteX14-473" fmla="*/ 2909454 w 3681350"/>
                <a:gd name="connsiteY14-474" fmla="*/ 1517695 h 1790382"/>
                <a:gd name="connsiteX15-475" fmla="*/ 3384467 w 3681350"/>
                <a:gd name="connsiteY15-476" fmla="*/ 1315815 h 1790382"/>
                <a:gd name="connsiteX16-477" fmla="*/ 3681350 w 3681350"/>
                <a:gd name="connsiteY16-478" fmla="*/ 508293 h 1790382"/>
                <a:gd name="connsiteX0-479" fmla="*/ 0 w 3681350"/>
                <a:gd name="connsiteY0-480" fmla="*/ 757675 h 1790382"/>
                <a:gd name="connsiteX1-481" fmla="*/ 356259 w 3681350"/>
                <a:gd name="connsiteY1-482" fmla="*/ 401415 h 1790382"/>
                <a:gd name="connsiteX2-483" fmla="*/ 688768 w 3681350"/>
                <a:gd name="connsiteY2-484" fmla="*/ 698298 h 1790382"/>
                <a:gd name="connsiteX3-485" fmla="*/ 890649 w 3681350"/>
                <a:gd name="connsiteY3-486" fmla="*/ 1339565 h 1790382"/>
                <a:gd name="connsiteX4-487" fmla="*/ 1278972 w 3681350"/>
                <a:gd name="connsiteY4-488" fmla="*/ 1790382 h 1790382"/>
                <a:gd name="connsiteX5-489" fmla="*/ 1733797 w 3681350"/>
                <a:gd name="connsiteY5-490" fmla="*/ 1327690 h 1790382"/>
                <a:gd name="connsiteX6-491" fmla="*/ 1805049 w 3681350"/>
                <a:gd name="connsiteY6-492" fmla="*/ 971430 h 1790382"/>
                <a:gd name="connsiteX7-493" fmla="*/ 2066306 w 3681350"/>
                <a:gd name="connsiteY7-494" fmla="*/ 187659 h 1790382"/>
                <a:gd name="connsiteX8-495" fmla="*/ 2149433 w 3681350"/>
                <a:gd name="connsiteY8-496" fmla="*/ 92656 h 1790382"/>
                <a:gd name="connsiteX9-497" fmla="*/ 2244436 w 3681350"/>
                <a:gd name="connsiteY9-498" fmla="*/ 21404 h 1790382"/>
                <a:gd name="connsiteX10-499" fmla="*/ 2375065 w 3681350"/>
                <a:gd name="connsiteY10-500" fmla="*/ 21404 h 1790382"/>
                <a:gd name="connsiteX11-501" fmla="*/ 2576945 w 3681350"/>
                <a:gd name="connsiteY11-502" fmla="*/ 270786 h 1790382"/>
                <a:gd name="connsiteX12-503" fmla="*/ 2719449 w 3681350"/>
                <a:gd name="connsiteY12-504" fmla="*/ 1066433 h 1790382"/>
                <a:gd name="connsiteX13-505" fmla="*/ 2909454 w 3681350"/>
                <a:gd name="connsiteY13-506" fmla="*/ 1517695 h 1790382"/>
                <a:gd name="connsiteX14-507" fmla="*/ 3384467 w 3681350"/>
                <a:gd name="connsiteY14-508" fmla="*/ 1315815 h 1790382"/>
                <a:gd name="connsiteX15-509" fmla="*/ 3681350 w 3681350"/>
                <a:gd name="connsiteY15-510" fmla="*/ 508293 h 1790382"/>
                <a:gd name="connsiteX0-511" fmla="*/ 0 w 3681350"/>
                <a:gd name="connsiteY0-512" fmla="*/ 757675 h 1790382"/>
                <a:gd name="connsiteX1-513" fmla="*/ 356259 w 3681350"/>
                <a:gd name="connsiteY1-514" fmla="*/ 401415 h 1790382"/>
                <a:gd name="connsiteX2-515" fmla="*/ 688768 w 3681350"/>
                <a:gd name="connsiteY2-516" fmla="*/ 698298 h 1790382"/>
                <a:gd name="connsiteX3-517" fmla="*/ 890649 w 3681350"/>
                <a:gd name="connsiteY3-518" fmla="*/ 1339565 h 1790382"/>
                <a:gd name="connsiteX4-519" fmla="*/ 1278972 w 3681350"/>
                <a:gd name="connsiteY4-520" fmla="*/ 1790382 h 1790382"/>
                <a:gd name="connsiteX5-521" fmla="*/ 1733797 w 3681350"/>
                <a:gd name="connsiteY5-522" fmla="*/ 1327690 h 1790382"/>
                <a:gd name="connsiteX6-523" fmla="*/ 1873629 w 3681350"/>
                <a:gd name="connsiteY6-524" fmla="*/ 834270 h 1790382"/>
                <a:gd name="connsiteX7-525" fmla="*/ 2066306 w 3681350"/>
                <a:gd name="connsiteY7-526" fmla="*/ 187659 h 1790382"/>
                <a:gd name="connsiteX8-527" fmla="*/ 2149433 w 3681350"/>
                <a:gd name="connsiteY8-528" fmla="*/ 92656 h 1790382"/>
                <a:gd name="connsiteX9-529" fmla="*/ 2244436 w 3681350"/>
                <a:gd name="connsiteY9-530" fmla="*/ 21404 h 1790382"/>
                <a:gd name="connsiteX10-531" fmla="*/ 2375065 w 3681350"/>
                <a:gd name="connsiteY10-532" fmla="*/ 21404 h 1790382"/>
                <a:gd name="connsiteX11-533" fmla="*/ 2576945 w 3681350"/>
                <a:gd name="connsiteY11-534" fmla="*/ 270786 h 1790382"/>
                <a:gd name="connsiteX12-535" fmla="*/ 2719449 w 3681350"/>
                <a:gd name="connsiteY12-536" fmla="*/ 1066433 h 1790382"/>
                <a:gd name="connsiteX13-537" fmla="*/ 2909454 w 3681350"/>
                <a:gd name="connsiteY13-538" fmla="*/ 1517695 h 1790382"/>
                <a:gd name="connsiteX14-539" fmla="*/ 3384467 w 3681350"/>
                <a:gd name="connsiteY14-540" fmla="*/ 1315815 h 1790382"/>
                <a:gd name="connsiteX15-541" fmla="*/ 3681350 w 3681350"/>
                <a:gd name="connsiteY15-542" fmla="*/ 508293 h 1790382"/>
                <a:gd name="connsiteX0-543" fmla="*/ 0 w 3681350"/>
                <a:gd name="connsiteY0-544" fmla="*/ 757675 h 1790382"/>
                <a:gd name="connsiteX1-545" fmla="*/ 356259 w 3681350"/>
                <a:gd name="connsiteY1-546" fmla="*/ 401415 h 1790382"/>
                <a:gd name="connsiteX2-547" fmla="*/ 688768 w 3681350"/>
                <a:gd name="connsiteY2-548" fmla="*/ 698298 h 1790382"/>
                <a:gd name="connsiteX3-549" fmla="*/ 890649 w 3681350"/>
                <a:gd name="connsiteY3-550" fmla="*/ 1339565 h 1790382"/>
                <a:gd name="connsiteX4-551" fmla="*/ 1278972 w 3681350"/>
                <a:gd name="connsiteY4-552" fmla="*/ 1790382 h 1790382"/>
                <a:gd name="connsiteX5-553" fmla="*/ 1733797 w 3681350"/>
                <a:gd name="connsiteY5-554" fmla="*/ 1327690 h 1790382"/>
                <a:gd name="connsiteX6-555" fmla="*/ 2066306 w 3681350"/>
                <a:gd name="connsiteY6-556" fmla="*/ 187659 h 1790382"/>
                <a:gd name="connsiteX7-557" fmla="*/ 2149433 w 3681350"/>
                <a:gd name="connsiteY7-558" fmla="*/ 92656 h 1790382"/>
                <a:gd name="connsiteX8-559" fmla="*/ 2244436 w 3681350"/>
                <a:gd name="connsiteY8-560" fmla="*/ 21404 h 1790382"/>
                <a:gd name="connsiteX9-561" fmla="*/ 2375065 w 3681350"/>
                <a:gd name="connsiteY9-562" fmla="*/ 21404 h 1790382"/>
                <a:gd name="connsiteX10-563" fmla="*/ 2576945 w 3681350"/>
                <a:gd name="connsiteY10-564" fmla="*/ 270786 h 1790382"/>
                <a:gd name="connsiteX11-565" fmla="*/ 2719449 w 3681350"/>
                <a:gd name="connsiteY11-566" fmla="*/ 1066433 h 1790382"/>
                <a:gd name="connsiteX12-567" fmla="*/ 2909454 w 3681350"/>
                <a:gd name="connsiteY12-568" fmla="*/ 1517695 h 1790382"/>
                <a:gd name="connsiteX13-569" fmla="*/ 3384467 w 3681350"/>
                <a:gd name="connsiteY13-570" fmla="*/ 1315815 h 1790382"/>
                <a:gd name="connsiteX14-571" fmla="*/ 3681350 w 3681350"/>
                <a:gd name="connsiteY14-572" fmla="*/ 508293 h 1790382"/>
                <a:gd name="connsiteX0-573" fmla="*/ 0 w 3681350"/>
                <a:gd name="connsiteY0-574" fmla="*/ 762503 h 1795210"/>
                <a:gd name="connsiteX1-575" fmla="*/ 356259 w 3681350"/>
                <a:gd name="connsiteY1-576" fmla="*/ 406243 h 1795210"/>
                <a:gd name="connsiteX2-577" fmla="*/ 688768 w 3681350"/>
                <a:gd name="connsiteY2-578" fmla="*/ 703126 h 1795210"/>
                <a:gd name="connsiteX3-579" fmla="*/ 890649 w 3681350"/>
                <a:gd name="connsiteY3-580" fmla="*/ 1344393 h 1795210"/>
                <a:gd name="connsiteX4-581" fmla="*/ 1278972 w 3681350"/>
                <a:gd name="connsiteY4-582" fmla="*/ 1795210 h 1795210"/>
                <a:gd name="connsiteX5-583" fmla="*/ 1733797 w 3681350"/>
                <a:gd name="connsiteY5-584" fmla="*/ 1332518 h 1795210"/>
                <a:gd name="connsiteX6-585" fmla="*/ 2066306 w 3681350"/>
                <a:gd name="connsiteY6-586" fmla="*/ 192487 h 1795210"/>
                <a:gd name="connsiteX7-587" fmla="*/ 2244436 w 3681350"/>
                <a:gd name="connsiteY7-588" fmla="*/ 26232 h 1795210"/>
                <a:gd name="connsiteX8-589" fmla="*/ 2375065 w 3681350"/>
                <a:gd name="connsiteY8-590" fmla="*/ 26232 h 1795210"/>
                <a:gd name="connsiteX9-591" fmla="*/ 2576945 w 3681350"/>
                <a:gd name="connsiteY9-592" fmla="*/ 275614 h 1795210"/>
                <a:gd name="connsiteX10-593" fmla="*/ 2719449 w 3681350"/>
                <a:gd name="connsiteY10-594" fmla="*/ 1071261 h 1795210"/>
                <a:gd name="connsiteX11-595" fmla="*/ 2909454 w 3681350"/>
                <a:gd name="connsiteY11-596" fmla="*/ 1522523 h 1795210"/>
                <a:gd name="connsiteX12-597" fmla="*/ 3384467 w 3681350"/>
                <a:gd name="connsiteY12-598" fmla="*/ 1320643 h 1795210"/>
                <a:gd name="connsiteX13-599" fmla="*/ 3681350 w 3681350"/>
                <a:gd name="connsiteY13-600" fmla="*/ 513121 h 1795210"/>
                <a:gd name="connsiteX0-601" fmla="*/ 0 w 3681350"/>
                <a:gd name="connsiteY0-602" fmla="*/ 842948 h 1875655"/>
                <a:gd name="connsiteX1-603" fmla="*/ 356259 w 3681350"/>
                <a:gd name="connsiteY1-604" fmla="*/ 486688 h 1875655"/>
                <a:gd name="connsiteX2-605" fmla="*/ 688768 w 3681350"/>
                <a:gd name="connsiteY2-606" fmla="*/ 783571 h 1875655"/>
                <a:gd name="connsiteX3-607" fmla="*/ 890649 w 3681350"/>
                <a:gd name="connsiteY3-608" fmla="*/ 1424838 h 1875655"/>
                <a:gd name="connsiteX4-609" fmla="*/ 1278972 w 3681350"/>
                <a:gd name="connsiteY4-610" fmla="*/ 1875655 h 1875655"/>
                <a:gd name="connsiteX5-611" fmla="*/ 1733797 w 3681350"/>
                <a:gd name="connsiteY5-612" fmla="*/ 1412963 h 1875655"/>
                <a:gd name="connsiteX6-613" fmla="*/ 2244436 w 3681350"/>
                <a:gd name="connsiteY6-614" fmla="*/ 106677 h 1875655"/>
                <a:gd name="connsiteX7-615" fmla="*/ 2375065 w 3681350"/>
                <a:gd name="connsiteY7-616" fmla="*/ 106677 h 1875655"/>
                <a:gd name="connsiteX8-617" fmla="*/ 2576945 w 3681350"/>
                <a:gd name="connsiteY8-618" fmla="*/ 356059 h 1875655"/>
                <a:gd name="connsiteX9-619" fmla="*/ 2719449 w 3681350"/>
                <a:gd name="connsiteY9-620" fmla="*/ 1151706 h 1875655"/>
                <a:gd name="connsiteX10-621" fmla="*/ 2909454 w 3681350"/>
                <a:gd name="connsiteY10-622" fmla="*/ 1602968 h 1875655"/>
                <a:gd name="connsiteX11-623" fmla="*/ 3384467 w 3681350"/>
                <a:gd name="connsiteY11-624" fmla="*/ 1401088 h 1875655"/>
                <a:gd name="connsiteX12-625" fmla="*/ 3681350 w 3681350"/>
                <a:gd name="connsiteY12-626" fmla="*/ 593566 h 1875655"/>
                <a:gd name="connsiteX0-627" fmla="*/ 0 w 3681350"/>
                <a:gd name="connsiteY0-628" fmla="*/ 796203 h 1828910"/>
                <a:gd name="connsiteX1-629" fmla="*/ 356259 w 3681350"/>
                <a:gd name="connsiteY1-630" fmla="*/ 439943 h 1828910"/>
                <a:gd name="connsiteX2-631" fmla="*/ 688768 w 3681350"/>
                <a:gd name="connsiteY2-632" fmla="*/ 736826 h 1828910"/>
                <a:gd name="connsiteX3-633" fmla="*/ 890649 w 3681350"/>
                <a:gd name="connsiteY3-634" fmla="*/ 1378093 h 1828910"/>
                <a:gd name="connsiteX4-635" fmla="*/ 1278972 w 3681350"/>
                <a:gd name="connsiteY4-636" fmla="*/ 1828910 h 1828910"/>
                <a:gd name="connsiteX5-637" fmla="*/ 1733797 w 3681350"/>
                <a:gd name="connsiteY5-638" fmla="*/ 1366218 h 1828910"/>
                <a:gd name="connsiteX6-639" fmla="*/ 2375065 w 3681350"/>
                <a:gd name="connsiteY6-640" fmla="*/ 59932 h 1828910"/>
                <a:gd name="connsiteX7-641" fmla="*/ 2576945 w 3681350"/>
                <a:gd name="connsiteY7-642" fmla="*/ 309314 h 1828910"/>
                <a:gd name="connsiteX8-643" fmla="*/ 2719449 w 3681350"/>
                <a:gd name="connsiteY8-644" fmla="*/ 1104961 h 1828910"/>
                <a:gd name="connsiteX9-645" fmla="*/ 2909454 w 3681350"/>
                <a:gd name="connsiteY9-646" fmla="*/ 1556223 h 1828910"/>
                <a:gd name="connsiteX10-647" fmla="*/ 3384467 w 3681350"/>
                <a:gd name="connsiteY10-648" fmla="*/ 1354343 h 1828910"/>
                <a:gd name="connsiteX11-649" fmla="*/ 3681350 w 3681350"/>
                <a:gd name="connsiteY11-650" fmla="*/ 546821 h 1828910"/>
                <a:gd name="connsiteX0-651" fmla="*/ 0 w 3681350"/>
                <a:gd name="connsiteY0-652" fmla="*/ 772905 h 1805612"/>
                <a:gd name="connsiteX1-653" fmla="*/ 356259 w 3681350"/>
                <a:gd name="connsiteY1-654" fmla="*/ 416645 h 1805612"/>
                <a:gd name="connsiteX2-655" fmla="*/ 688768 w 3681350"/>
                <a:gd name="connsiteY2-656" fmla="*/ 713528 h 1805612"/>
                <a:gd name="connsiteX3-657" fmla="*/ 890649 w 3681350"/>
                <a:gd name="connsiteY3-658" fmla="*/ 1354795 h 1805612"/>
                <a:gd name="connsiteX4-659" fmla="*/ 1278972 w 3681350"/>
                <a:gd name="connsiteY4-660" fmla="*/ 1805612 h 1805612"/>
                <a:gd name="connsiteX5-661" fmla="*/ 1733797 w 3681350"/>
                <a:gd name="connsiteY5-662" fmla="*/ 1342920 h 1805612"/>
                <a:gd name="connsiteX6-663" fmla="*/ 2375065 w 3681350"/>
                <a:gd name="connsiteY6-664" fmla="*/ 36634 h 1805612"/>
                <a:gd name="connsiteX7-665" fmla="*/ 2576945 w 3681350"/>
                <a:gd name="connsiteY7-666" fmla="*/ 286016 h 1805612"/>
                <a:gd name="connsiteX8-667" fmla="*/ 2719449 w 3681350"/>
                <a:gd name="connsiteY8-668" fmla="*/ 1081663 h 1805612"/>
                <a:gd name="connsiteX9-669" fmla="*/ 2909454 w 3681350"/>
                <a:gd name="connsiteY9-670" fmla="*/ 1532925 h 1805612"/>
                <a:gd name="connsiteX10-671" fmla="*/ 3384467 w 3681350"/>
                <a:gd name="connsiteY10-672" fmla="*/ 1331045 h 1805612"/>
                <a:gd name="connsiteX11-673" fmla="*/ 3681350 w 3681350"/>
                <a:gd name="connsiteY11-674" fmla="*/ 523523 h 1805612"/>
                <a:gd name="connsiteX0-675" fmla="*/ 0 w 3681350"/>
                <a:gd name="connsiteY0-676" fmla="*/ 736509 h 1769216"/>
                <a:gd name="connsiteX1-677" fmla="*/ 356259 w 3681350"/>
                <a:gd name="connsiteY1-678" fmla="*/ 380249 h 1769216"/>
                <a:gd name="connsiteX2-679" fmla="*/ 688768 w 3681350"/>
                <a:gd name="connsiteY2-680" fmla="*/ 677132 h 1769216"/>
                <a:gd name="connsiteX3-681" fmla="*/ 890649 w 3681350"/>
                <a:gd name="connsiteY3-682" fmla="*/ 1318399 h 1769216"/>
                <a:gd name="connsiteX4-683" fmla="*/ 1278972 w 3681350"/>
                <a:gd name="connsiteY4-684" fmla="*/ 1769216 h 1769216"/>
                <a:gd name="connsiteX5-685" fmla="*/ 1733797 w 3681350"/>
                <a:gd name="connsiteY5-686" fmla="*/ 1306524 h 1769216"/>
                <a:gd name="connsiteX6-687" fmla="*/ 2375065 w 3681350"/>
                <a:gd name="connsiteY6-688" fmla="*/ 238 h 1769216"/>
                <a:gd name="connsiteX7-689" fmla="*/ 2576945 w 3681350"/>
                <a:gd name="connsiteY7-690" fmla="*/ 249620 h 1769216"/>
                <a:gd name="connsiteX8-691" fmla="*/ 2719449 w 3681350"/>
                <a:gd name="connsiteY8-692" fmla="*/ 1045267 h 1769216"/>
                <a:gd name="connsiteX9-693" fmla="*/ 2909454 w 3681350"/>
                <a:gd name="connsiteY9-694" fmla="*/ 1496529 h 1769216"/>
                <a:gd name="connsiteX10-695" fmla="*/ 3384467 w 3681350"/>
                <a:gd name="connsiteY10-696" fmla="*/ 1294649 h 1769216"/>
                <a:gd name="connsiteX11-697" fmla="*/ 3681350 w 3681350"/>
                <a:gd name="connsiteY11-698" fmla="*/ 487127 h 1769216"/>
                <a:gd name="connsiteX0-699" fmla="*/ 0 w 3681350"/>
                <a:gd name="connsiteY0-700" fmla="*/ 737904 h 1770611"/>
                <a:gd name="connsiteX1-701" fmla="*/ 356259 w 3681350"/>
                <a:gd name="connsiteY1-702" fmla="*/ 381644 h 1770611"/>
                <a:gd name="connsiteX2-703" fmla="*/ 688768 w 3681350"/>
                <a:gd name="connsiteY2-704" fmla="*/ 678527 h 1770611"/>
                <a:gd name="connsiteX3-705" fmla="*/ 890649 w 3681350"/>
                <a:gd name="connsiteY3-706" fmla="*/ 1319794 h 1770611"/>
                <a:gd name="connsiteX4-707" fmla="*/ 1278972 w 3681350"/>
                <a:gd name="connsiteY4-708" fmla="*/ 1770611 h 1770611"/>
                <a:gd name="connsiteX5-709" fmla="*/ 1733797 w 3681350"/>
                <a:gd name="connsiteY5-710" fmla="*/ 1307919 h 1770611"/>
                <a:gd name="connsiteX6-711" fmla="*/ 2375065 w 3681350"/>
                <a:gd name="connsiteY6-712" fmla="*/ 1633 h 1770611"/>
                <a:gd name="connsiteX7-713" fmla="*/ 2719449 w 3681350"/>
                <a:gd name="connsiteY7-714" fmla="*/ 1046662 h 1770611"/>
                <a:gd name="connsiteX8-715" fmla="*/ 2909454 w 3681350"/>
                <a:gd name="connsiteY8-716" fmla="*/ 1497924 h 1770611"/>
                <a:gd name="connsiteX9-717" fmla="*/ 3384467 w 3681350"/>
                <a:gd name="connsiteY9-718" fmla="*/ 1296044 h 1770611"/>
                <a:gd name="connsiteX10-719" fmla="*/ 3681350 w 3681350"/>
                <a:gd name="connsiteY10-720" fmla="*/ 488522 h 1770611"/>
                <a:gd name="connsiteX0-721" fmla="*/ 0 w 3681350"/>
                <a:gd name="connsiteY0-722" fmla="*/ 737908 h 1770615"/>
                <a:gd name="connsiteX1-723" fmla="*/ 356259 w 3681350"/>
                <a:gd name="connsiteY1-724" fmla="*/ 381648 h 1770615"/>
                <a:gd name="connsiteX2-725" fmla="*/ 688768 w 3681350"/>
                <a:gd name="connsiteY2-726" fmla="*/ 678531 h 1770615"/>
                <a:gd name="connsiteX3-727" fmla="*/ 890649 w 3681350"/>
                <a:gd name="connsiteY3-728" fmla="*/ 1319798 h 1770615"/>
                <a:gd name="connsiteX4-729" fmla="*/ 1278972 w 3681350"/>
                <a:gd name="connsiteY4-730" fmla="*/ 1770615 h 1770615"/>
                <a:gd name="connsiteX5-731" fmla="*/ 1733797 w 3681350"/>
                <a:gd name="connsiteY5-732" fmla="*/ 1307923 h 1770615"/>
                <a:gd name="connsiteX6-733" fmla="*/ 2375065 w 3681350"/>
                <a:gd name="connsiteY6-734" fmla="*/ 1637 h 1770615"/>
                <a:gd name="connsiteX7-735" fmla="*/ 2719449 w 3681350"/>
                <a:gd name="connsiteY7-736" fmla="*/ 1046666 h 1770615"/>
                <a:gd name="connsiteX8-737" fmla="*/ 3000894 w 3681350"/>
                <a:gd name="connsiteY8-738" fmla="*/ 1509358 h 1770615"/>
                <a:gd name="connsiteX9-739" fmla="*/ 3384467 w 3681350"/>
                <a:gd name="connsiteY9-740" fmla="*/ 1296048 h 1770615"/>
                <a:gd name="connsiteX10-741" fmla="*/ 3681350 w 3681350"/>
                <a:gd name="connsiteY10-742" fmla="*/ 488526 h 1770615"/>
                <a:gd name="connsiteX0-743" fmla="*/ 0 w 3681350"/>
                <a:gd name="connsiteY0-744" fmla="*/ 737908 h 1770615"/>
                <a:gd name="connsiteX1-745" fmla="*/ 356259 w 3681350"/>
                <a:gd name="connsiteY1-746" fmla="*/ 381648 h 1770615"/>
                <a:gd name="connsiteX2-747" fmla="*/ 688768 w 3681350"/>
                <a:gd name="connsiteY2-748" fmla="*/ 678531 h 1770615"/>
                <a:gd name="connsiteX3-749" fmla="*/ 890649 w 3681350"/>
                <a:gd name="connsiteY3-750" fmla="*/ 1319798 h 1770615"/>
                <a:gd name="connsiteX4-751" fmla="*/ 1278972 w 3681350"/>
                <a:gd name="connsiteY4-752" fmla="*/ 1770615 h 1770615"/>
                <a:gd name="connsiteX5-753" fmla="*/ 1733797 w 3681350"/>
                <a:gd name="connsiteY5-754" fmla="*/ 1307923 h 1770615"/>
                <a:gd name="connsiteX6-755" fmla="*/ 2375065 w 3681350"/>
                <a:gd name="connsiteY6-756" fmla="*/ 1637 h 1770615"/>
                <a:gd name="connsiteX7-757" fmla="*/ 2719449 w 3681350"/>
                <a:gd name="connsiteY7-758" fmla="*/ 1046666 h 1770615"/>
                <a:gd name="connsiteX8-759" fmla="*/ 3000894 w 3681350"/>
                <a:gd name="connsiteY8-760" fmla="*/ 1509358 h 1770615"/>
                <a:gd name="connsiteX9-761" fmla="*/ 3384467 w 3681350"/>
                <a:gd name="connsiteY9-762" fmla="*/ 1296048 h 1770615"/>
                <a:gd name="connsiteX10-763" fmla="*/ 3681350 w 3681350"/>
                <a:gd name="connsiteY10-764" fmla="*/ 488526 h 1770615"/>
                <a:gd name="connsiteX0-765" fmla="*/ 0 w 3681350"/>
                <a:gd name="connsiteY0-766" fmla="*/ 746138 h 1778845"/>
                <a:gd name="connsiteX1-767" fmla="*/ 356259 w 3681350"/>
                <a:gd name="connsiteY1-768" fmla="*/ 389878 h 1778845"/>
                <a:gd name="connsiteX2-769" fmla="*/ 688768 w 3681350"/>
                <a:gd name="connsiteY2-770" fmla="*/ 686761 h 1778845"/>
                <a:gd name="connsiteX3-771" fmla="*/ 890649 w 3681350"/>
                <a:gd name="connsiteY3-772" fmla="*/ 1328028 h 1778845"/>
                <a:gd name="connsiteX4-773" fmla="*/ 1278972 w 3681350"/>
                <a:gd name="connsiteY4-774" fmla="*/ 1778845 h 1778845"/>
                <a:gd name="connsiteX5-775" fmla="*/ 1733797 w 3681350"/>
                <a:gd name="connsiteY5-776" fmla="*/ 1316153 h 1778845"/>
                <a:gd name="connsiteX6-777" fmla="*/ 2375065 w 3681350"/>
                <a:gd name="connsiteY6-778" fmla="*/ 9867 h 1778845"/>
                <a:gd name="connsiteX7-779" fmla="*/ 2662299 w 3681350"/>
                <a:gd name="connsiteY7-780" fmla="*/ 757716 h 1778845"/>
                <a:gd name="connsiteX8-781" fmla="*/ 3000894 w 3681350"/>
                <a:gd name="connsiteY8-782" fmla="*/ 1517588 h 1778845"/>
                <a:gd name="connsiteX9-783" fmla="*/ 3384467 w 3681350"/>
                <a:gd name="connsiteY9-784" fmla="*/ 1304278 h 1778845"/>
                <a:gd name="connsiteX10-785" fmla="*/ 3681350 w 3681350"/>
                <a:gd name="connsiteY10-786" fmla="*/ 496756 h 1778845"/>
                <a:gd name="connsiteX0-787" fmla="*/ 0 w 3681350"/>
                <a:gd name="connsiteY0-788" fmla="*/ 747440 h 1780147"/>
                <a:gd name="connsiteX1-789" fmla="*/ 356259 w 3681350"/>
                <a:gd name="connsiteY1-790" fmla="*/ 391180 h 1780147"/>
                <a:gd name="connsiteX2-791" fmla="*/ 688768 w 3681350"/>
                <a:gd name="connsiteY2-792" fmla="*/ 688063 h 1780147"/>
                <a:gd name="connsiteX3-793" fmla="*/ 890649 w 3681350"/>
                <a:gd name="connsiteY3-794" fmla="*/ 1329330 h 1780147"/>
                <a:gd name="connsiteX4-795" fmla="*/ 1278972 w 3681350"/>
                <a:gd name="connsiteY4-796" fmla="*/ 1780147 h 1780147"/>
                <a:gd name="connsiteX5-797" fmla="*/ 1733797 w 3681350"/>
                <a:gd name="connsiteY5-798" fmla="*/ 1317455 h 1780147"/>
                <a:gd name="connsiteX6-799" fmla="*/ 2375065 w 3681350"/>
                <a:gd name="connsiteY6-800" fmla="*/ 11169 h 1780147"/>
                <a:gd name="connsiteX7-801" fmla="*/ 2662299 w 3681350"/>
                <a:gd name="connsiteY7-802" fmla="*/ 759018 h 1780147"/>
                <a:gd name="connsiteX8-803" fmla="*/ 3000894 w 3681350"/>
                <a:gd name="connsiteY8-804" fmla="*/ 1518890 h 1780147"/>
                <a:gd name="connsiteX9-805" fmla="*/ 3384467 w 3681350"/>
                <a:gd name="connsiteY9-806" fmla="*/ 1305580 h 1780147"/>
                <a:gd name="connsiteX10-807" fmla="*/ 3681350 w 3681350"/>
                <a:gd name="connsiteY10-808" fmla="*/ 498058 h 1780147"/>
                <a:gd name="connsiteX0-809" fmla="*/ 0 w 3681350"/>
                <a:gd name="connsiteY0-810" fmla="*/ 747440 h 1780147"/>
                <a:gd name="connsiteX1-811" fmla="*/ 356259 w 3681350"/>
                <a:gd name="connsiteY1-812" fmla="*/ 391180 h 1780147"/>
                <a:gd name="connsiteX2-813" fmla="*/ 688768 w 3681350"/>
                <a:gd name="connsiteY2-814" fmla="*/ 688063 h 1780147"/>
                <a:gd name="connsiteX3-815" fmla="*/ 890649 w 3681350"/>
                <a:gd name="connsiteY3-816" fmla="*/ 1329330 h 1780147"/>
                <a:gd name="connsiteX4-817" fmla="*/ 1278972 w 3681350"/>
                <a:gd name="connsiteY4-818" fmla="*/ 1780147 h 1780147"/>
                <a:gd name="connsiteX5-819" fmla="*/ 1733797 w 3681350"/>
                <a:gd name="connsiteY5-820" fmla="*/ 1317455 h 1780147"/>
                <a:gd name="connsiteX6-821" fmla="*/ 2375065 w 3681350"/>
                <a:gd name="connsiteY6-822" fmla="*/ 11169 h 1780147"/>
                <a:gd name="connsiteX7-823" fmla="*/ 2662299 w 3681350"/>
                <a:gd name="connsiteY7-824" fmla="*/ 759018 h 1780147"/>
                <a:gd name="connsiteX8-825" fmla="*/ 3000894 w 3681350"/>
                <a:gd name="connsiteY8-826" fmla="*/ 1518890 h 1780147"/>
                <a:gd name="connsiteX9-827" fmla="*/ 3384467 w 3681350"/>
                <a:gd name="connsiteY9-828" fmla="*/ 1305580 h 1780147"/>
                <a:gd name="connsiteX10-829" fmla="*/ 3681350 w 3681350"/>
                <a:gd name="connsiteY10-830" fmla="*/ 498058 h 1780147"/>
                <a:gd name="connsiteX0-831" fmla="*/ 0 w 3681350"/>
                <a:gd name="connsiteY0-832" fmla="*/ 745726 h 1778433"/>
                <a:gd name="connsiteX1-833" fmla="*/ 356259 w 3681350"/>
                <a:gd name="connsiteY1-834" fmla="*/ 389466 h 1778433"/>
                <a:gd name="connsiteX2-835" fmla="*/ 688768 w 3681350"/>
                <a:gd name="connsiteY2-836" fmla="*/ 686349 h 1778433"/>
                <a:gd name="connsiteX3-837" fmla="*/ 890649 w 3681350"/>
                <a:gd name="connsiteY3-838" fmla="*/ 1327616 h 1778433"/>
                <a:gd name="connsiteX4-839" fmla="*/ 1278972 w 3681350"/>
                <a:gd name="connsiteY4-840" fmla="*/ 1778433 h 1778433"/>
                <a:gd name="connsiteX5-841" fmla="*/ 1733797 w 3681350"/>
                <a:gd name="connsiteY5-842" fmla="*/ 1315741 h 1778433"/>
                <a:gd name="connsiteX6-843" fmla="*/ 2375065 w 3681350"/>
                <a:gd name="connsiteY6-844" fmla="*/ 9455 h 1778433"/>
                <a:gd name="connsiteX7-845" fmla="*/ 2708019 w 3681350"/>
                <a:gd name="connsiteY7-846" fmla="*/ 791594 h 1778433"/>
                <a:gd name="connsiteX8-847" fmla="*/ 3000894 w 3681350"/>
                <a:gd name="connsiteY8-848" fmla="*/ 1517176 h 1778433"/>
                <a:gd name="connsiteX9-849" fmla="*/ 3384467 w 3681350"/>
                <a:gd name="connsiteY9-850" fmla="*/ 1303866 h 1778433"/>
                <a:gd name="connsiteX10-851" fmla="*/ 3681350 w 3681350"/>
                <a:gd name="connsiteY10-852" fmla="*/ 496344 h 1778433"/>
                <a:gd name="connsiteX0-853" fmla="*/ 0 w 3681350"/>
                <a:gd name="connsiteY0-854" fmla="*/ 745726 h 1778433"/>
                <a:gd name="connsiteX1-855" fmla="*/ 356259 w 3681350"/>
                <a:gd name="connsiteY1-856" fmla="*/ 389466 h 1778433"/>
                <a:gd name="connsiteX2-857" fmla="*/ 688768 w 3681350"/>
                <a:gd name="connsiteY2-858" fmla="*/ 686349 h 1778433"/>
                <a:gd name="connsiteX3-859" fmla="*/ 890649 w 3681350"/>
                <a:gd name="connsiteY3-860" fmla="*/ 1327616 h 1778433"/>
                <a:gd name="connsiteX4-861" fmla="*/ 1278972 w 3681350"/>
                <a:gd name="connsiteY4-862" fmla="*/ 1778433 h 1778433"/>
                <a:gd name="connsiteX5-863" fmla="*/ 1733797 w 3681350"/>
                <a:gd name="connsiteY5-864" fmla="*/ 1315741 h 1778433"/>
                <a:gd name="connsiteX6-865" fmla="*/ 2375065 w 3681350"/>
                <a:gd name="connsiteY6-866" fmla="*/ 9455 h 1778433"/>
                <a:gd name="connsiteX7-867" fmla="*/ 2708019 w 3681350"/>
                <a:gd name="connsiteY7-868" fmla="*/ 791594 h 1778433"/>
                <a:gd name="connsiteX8-869" fmla="*/ 3000894 w 3681350"/>
                <a:gd name="connsiteY8-870" fmla="*/ 1517176 h 1778433"/>
                <a:gd name="connsiteX9-871" fmla="*/ 3384467 w 3681350"/>
                <a:gd name="connsiteY9-872" fmla="*/ 1303866 h 1778433"/>
                <a:gd name="connsiteX10-873" fmla="*/ 3681350 w 3681350"/>
                <a:gd name="connsiteY10-874" fmla="*/ 496344 h 1778433"/>
                <a:gd name="connsiteX0-875" fmla="*/ 0 w 3681350"/>
                <a:gd name="connsiteY0-876" fmla="*/ 745726 h 1778433"/>
                <a:gd name="connsiteX1-877" fmla="*/ 356259 w 3681350"/>
                <a:gd name="connsiteY1-878" fmla="*/ 389466 h 1778433"/>
                <a:gd name="connsiteX2-879" fmla="*/ 890649 w 3681350"/>
                <a:gd name="connsiteY2-880" fmla="*/ 1327616 h 1778433"/>
                <a:gd name="connsiteX3-881" fmla="*/ 1278972 w 3681350"/>
                <a:gd name="connsiteY3-882" fmla="*/ 1778433 h 1778433"/>
                <a:gd name="connsiteX4-883" fmla="*/ 1733797 w 3681350"/>
                <a:gd name="connsiteY4-884" fmla="*/ 1315741 h 1778433"/>
                <a:gd name="connsiteX5-885" fmla="*/ 2375065 w 3681350"/>
                <a:gd name="connsiteY5-886" fmla="*/ 9455 h 1778433"/>
                <a:gd name="connsiteX6-887" fmla="*/ 2708019 w 3681350"/>
                <a:gd name="connsiteY6-888" fmla="*/ 791594 h 1778433"/>
                <a:gd name="connsiteX7-889" fmla="*/ 3000894 w 3681350"/>
                <a:gd name="connsiteY7-890" fmla="*/ 1517176 h 1778433"/>
                <a:gd name="connsiteX8-891" fmla="*/ 3384467 w 3681350"/>
                <a:gd name="connsiteY8-892" fmla="*/ 1303866 h 1778433"/>
                <a:gd name="connsiteX9-893" fmla="*/ 3681350 w 3681350"/>
                <a:gd name="connsiteY9-894" fmla="*/ 496344 h 1778433"/>
                <a:gd name="connsiteX0-895" fmla="*/ 0 w 3681350"/>
                <a:gd name="connsiteY0-896" fmla="*/ 745726 h 1778433"/>
                <a:gd name="connsiteX1-897" fmla="*/ 356259 w 3681350"/>
                <a:gd name="connsiteY1-898" fmla="*/ 389466 h 1778433"/>
                <a:gd name="connsiteX2-899" fmla="*/ 856359 w 3681350"/>
                <a:gd name="connsiteY2-900" fmla="*/ 1007576 h 1778433"/>
                <a:gd name="connsiteX3-901" fmla="*/ 1278972 w 3681350"/>
                <a:gd name="connsiteY3-902" fmla="*/ 1778433 h 1778433"/>
                <a:gd name="connsiteX4-903" fmla="*/ 1733797 w 3681350"/>
                <a:gd name="connsiteY4-904" fmla="*/ 1315741 h 1778433"/>
                <a:gd name="connsiteX5-905" fmla="*/ 2375065 w 3681350"/>
                <a:gd name="connsiteY5-906" fmla="*/ 9455 h 1778433"/>
                <a:gd name="connsiteX6-907" fmla="*/ 2708019 w 3681350"/>
                <a:gd name="connsiteY6-908" fmla="*/ 791594 h 1778433"/>
                <a:gd name="connsiteX7-909" fmla="*/ 3000894 w 3681350"/>
                <a:gd name="connsiteY7-910" fmla="*/ 1517176 h 1778433"/>
                <a:gd name="connsiteX8-911" fmla="*/ 3384467 w 3681350"/>
                <a:gd name="connsiteY8-912" fmla="*/ 1303866 h 1778433"/>
                <a:gd name="connsiteX9-913" fmla="*/ 3681350 w 3681350"/>
                <a:gd name="connsiteY9-914" fmla="*/ 496344 h 1778433"/>
                <a:gd name="connsiteX0-915" fmla="*/ 0 w 3681350"/>
                <a:gd name="connsiteY0-916" fmla="*/ 745726 h 1778433"/>
                <a:gd name="connsiteX1-917" fmla="*/ 356259 w 3681350"/>
                <a:gd name="connsiteY1-918" fmla="*/ 389466 h 1778433"/>
                <a:gd name="connsiteX2-919" fmla="*/ 856359 w 3681350"/>
                <a:gd name="connsiteY2-920" fmla="*/ 1007576 h 1778433"/>
                <a:gd name="connsiteX3-921" fmla="*/ 1278972 w 3681350"/>
                <a:gd name="connsiteY3-922" fmla="*/ 1778433 h 1778433"/>
                <a:gd name="connsiteX4-923" fmla="*/ 1733797 w 3681350"/>
                <a:gd name="connsiteY4-924" fmla="*/ 1315741 h 1778433"/>
                <a:gd name="connsiteX5-925" fmla="*/ 2375065 w 3681350"/>
                <a:gd name="connsiteY5-926" fmla="*/ 9455 h 1778433"/>
                <a:gd name="connsiteX6-927" fmla="*/ 2708019 w 3681350"/>
                <a:gd name="connsiteY6-928" fmla="*/ 791594 h 1778433"/>
                <a:gd name="connsiteX7-929" fmla="*/ 3000894 w 3681350"/>
                <a:gd name="connsiteY7-930" fmla="*/ 1517176 h 1778433"/>
                <a:gd name="connsiteX8-931" fmla="*/ 3384467 w 3681350"/>
                <a:gd name="connsiteY8-932" fmla="*/ 1303866 h 1778433"/>
                <a:gd name="connsiteX9-933" fmla="*/ 3681350 w 3681350"/>
                <a:gd name="connsiteY9-934" fmla="*/ 496344 h 17784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3681350" h="1778433">
                  <a:moveTo>
                    <a:pt x="0" y="745726"/>
                  </a:moveTo>
                  <a:cubicBezTo>
                    <a:pt x="120732" y="572544"/>
                    <a:pt x="213533" y="345824"/>
                    <a:pt x="356259" y="389466"/>
                  </a:cubicBezTo>
                  <a:cubicBezTo>
                    <a:pt x="498985" y="433108"/>
                    <a:pt x="702574" y="661782"/>
                    <a:pt x="856359" y="1007576"/>
                  </a:cubicBezTo>
                  <a:cubicBezTo>
                    <a:pt x="1010144" y="1353370"/>
                    <a:pt x="1048145" y="1762352"/>
                    <a:pt x="1278972" y="1778433"/>
                  </a:cubicBezTo>
                  <a:cubicBezTo>
                    <a:pt x="1522367" y="1753594"/>
                    <a:pt x="1551115" y="1610571"/>
                    <a:pt x="1733797" y="1315741"/>
                  </a:cubicBezTo>
                  <a:cubicBezTo>
                    <a:pt x="1916479" y="1020911"/>
                    <a:pt x="2212695" y="96813"/>
                    <a:pt x="2375065" y="9455"/>
                  </a:cubicBezTo>
                  <a:cubicBezTo>
                    <a:pt x="2537435" y="-77903"/>
                    <a:pt x="2603714" y="460297"/>
                    <a:pt x="2708019" y="791594"/>
                  </a:cubicBezTo>
                  <a:cubicBezTo>
                    <a:pt x="2812324" y="1122891"/>
                    <a:pt x="2888153" y="1431797"/>
                    <a:pt x="3000894" y="1517176"/>
                  </a:cubicBezTo>
                  <a:cubicBezTo>
                    <a:pt x="3113635" y="1602555"/>
                    <a:pt x="3255818" y="1472100"/>
                    <a:pt x="3384467" y="1303866"/>
                  </a:cubicBezTo>
                  <a:cubicBezTo>
                    <a:pt x="3513116" y="1135632"/>
                    <a:pt x="3597233" y="815988"/>
                    <a:pt x="3681350" y="496344"/>
                  </a:cubicBezTo>
                </a:path>
              </a:pathLst>
            </a:cu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74" y="5237"/>
              <a:ext cx="3001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rPr>
                <a:t>at local optima</a:t>
              </a:r>
              <a:endParaRPr lang="en-US" sz="2000" dirty="0" smtClean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" y="5383"/>
              <a:ext cx="314" cy="354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 flipH="1" flipV="1">
              <a:off x="6729" y="5017"/>
              <a:ext cx="1320" cy="366"/>
            </a:xfrm>
            <a:prstGeom prst="straightConnector1">
              <a:avLst/>
            </a:prstGeom>
            <a:ln w="127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602" y="5578"/>
              <a:ext cx="0" cy="2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800" y="6557"/>
              <a:ext cx="3447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rPr>
                <a:t>Current value of </a:t>
              </a:r>
              <a:endParaRPr lang="en-US" sz="2000" dirty="0" smtClean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0" y="6690"/>
              <a:ext cx="314" cy="354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>
            <a:xfrm flipV="1">
              <a:off x="3969" y="5871"/>
              <a:ext cx="2400" cy="686"/>
            </a:xfrm>
            <a:prstGeom prst="straightConnector1">
              <a:avLst/>
            </a:prstGeom>
            <a:ln w="12700">
              <a:solidFill>
                <a:schemeClr val="accent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0" y="6360"/>
              <a:ext cx="5160" cy="1240"/>
            </a:xfrm>
            <a:prstGeom prst="rect">
              <a:avLst/>
            </a:prstGeom>
          </p:spPr>
        </p:pic>
      </p:grpSp>
      <p:sp>
        <p:nvSpPr>
          <p:cNvPr id="11" name="标题 1"/>
          <p:cNvSpPr>
            <a:spLocks noGrp="1"/>
          </p:cNvSpPr>
          <p:nvPr/>
        </p:nvSpPr>
        <p:spPr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</a:ln>
        </p:spPr>
        <p:txBody>
          <a:bodyPr anchor="b"/>
          <a:lstStyle>
            <a:lvl1pPr marL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000" b="1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Gradient Descent initution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742950" y="2205355"/>
            <a:ext cx="8162290" cy="4343400"/>
            <a:chOff x="700" y="210"/>
            <a:chExt cx="12854" cy="6840"/>
          </a:xfrm>
        </p:grpSpPr>
        <p:pic>
          <p:nvPicPr>
            <p:cNvPr id="4" name="Picture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" y="1460"/>
              <a:ext cx="4847" cy="1165"/>
            </a:xfrm>
            <a:prstGeom prst="rect">
              <a:avLst/>
            </a:prstGeom>
          </p:spPr>
        </p:pic>
        <p:sp>
          <p:nvSpPr>
            <p:cNvPr id="5" name="TextBox 2"/>
            <p:cNvSpPr txBox="1"/>
            <p:nvPr/>
          </p:nvSpPr>
          <p:spPr>
            <a:xfrm>
              <a:off x="720" y="210"/>
              <a:ext cx="12834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dirty="0" smtClean="0">
                  <a:latin typeface="Calibri" panose="020F0502020204030204" charset="0"/>
                  <a:cs typeface="Calibri" panose="020F0502020204030204" charset="0"/>
                </a:rPr>
                <a:t>Gradient descent can converge to a local minimum, even with the learning rate </a:t>
              </a:r>
              <a:r>
                <a:rPr lang="el-GR" sz="2800" dirty="0" smtClean="0">
                  <a:latin typeface="Calibri" panose="020F0502020204030204" charset="0"/>
                  <a:cs typeface="Calibri" panose="020F0502020204030204" charset="0"/>
                </a:rPr>
                <a:t>α</a:t>
              </a:r>
              <a:r>
                <a:rPr lang="en-US" sz="2800" dirty="0" smtClean="0">
                  <a:latin typeface="Calibri" panose="020F0502020204030204" charset="0"/>
                  <a:cs typeface="Calibri" panose="020F0502020204030204" charset="0"/>
                </a:rPr>
                <a:t> fixed.</a:t>
              </a:r>
              <a:endParaRPr lang="en-US" sz="2800" dirty="0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6" name="TextBox 3"/>
            <p:cNvSpPr txBox="1"/>
            <p:nvPr/>
          </p:nvSpPr>
          <p:spPr>
            <a:xfrm>
              <a:off x="700" y="2430"/>
              <a:ext cx="6708" cy="4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sz="2800" dirty="0" smtClean="0">
                <a:latin typeface="Calibri" panose="020F0502020204030204" charset="0"/>
                <a:cs typeface="Calibri" panose="020F0502020204030204" charset="0"/>
              </a:endParaRPr>
            </a:p>
            <a:p>
              <a:r>
                <a:rPr lang="en-US" sz="2800" dirty="0" smtClean="0">
                  <a:latin typeface="Calibri" panose="020F0502020204030204" charset="0"/>
                  <a:cs typeface="Calibri" panose="020F0502020204030204" charset="0"/>
                </a:rPr>
                <a:t>As we approach a local minimum, gradient descent will automatically take smaller steps. So, no need to decrease </a:t>
              </a:r>
              <a:r>
                <a:rPr lang="el-GR" sz="2800" dirty="0" smtClean="0">
                  <a:latin typeface="Calibri" panose="020F0502020204030204" charset="0"/>
                  <a:cs typeface="Calibri" panose="020F0502020204030204" charset="0"/>
                </a:rPr>
                <a:t>α</a:t>
              </a:r>
              <a:r>
                <a:rPr lang="en-US" sz="2800" dirty="0" smtClean="0">
                  <a:latin typeface="Calibri" panose="020F0502020204030204" charset="0"/>
                  <a:cs typeface="Calibri" panose="020F0502020204030204" charset="0"/>
                </a:rPr>
                <a:t> over time. </a:t>
              </a:r>
              <a:endParaRPr lang="en-US" sz="2800" dirty="0">
                <a:latin typeface="Calibri" panose="020F0502020204030204" charset="0"/>
                <a:cs typeface="Calibri" panose="020F0502020204030204" charset="0"/>
              </a:endParaRPr>
            </a:p>
          </p:txBody>
        </p:sp>
        <p:cxnSp>
          <p:nvCxnSpPr>
            <p:cNvPr id="7" name="Straight Connector 4"/>
            <p:cNvCxnSpPr/>
            <p:nvPr/>
          </p:nvCxnSpPr>
          <p:spPr>
            <a:xfrm flipV="1">
              <a:off x="8159" y="2233"/>
              <a:ext cx="0" cy="4672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5"/>
            <p:cNvCxnSpPr/>
            <p:nvPr/>
          </p:nvCxnSpPr>
          <p:spPr>
            <a:xfrm>
              <a:off x="7656" y="6545"/>
              <a:ext cx="5762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7" y="6722"/>
              <a:ext cx="291" cy="328"/>
            </a:xfrm>
            <a:prstGeom prst="rect">
              <a:avLst/>
            </a:prstGeom>
          </p:spPr>
        </p:pic>
        <p:pic>
          <p:nvPicPr>
            <p:cNvPr id="11" name="Picture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6" y="3930"/>
              <a:ext cx="835" cy="386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380" y="3789045"/>
            <a:ext cx="3378835" cy="22650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Linear Regression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956945" y="2638425"/>
            <a:ext cx="8103235" cy="3962400"/>
            <a:chOff x="600" y="893"/>
            <a:chExt cx="13440" cy="6240"/>
          </a:xfrm>
        </p:grpSpPr>
        <p:sp>
          <p:nvSpPr>
            <p:cNvPr id="5" name="TextBox 1"/>
            <p:cNvSpPr txBox="1"/>
            <p:nvPr/>
          </p:nvSpPr>
          <p:spPr>
            <a:xfrm>
              <a:off x="600" y="1050"/>
              <a:ext cx="612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dirty="0" smtClean="0">
                  <a:latin typeface="Calibri" panose="020F0502020204030204" charset="0"/>
                  <a:cs typeface="Calibri" panose="020F0502020204030204" charset="0"/>
                </a:rPr>
                <a:t>Gradient Descent method</a:t>
              </a:r>
              <a:endParaRPr lang="en-US" altLang="zh-CN" sz="2400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" y="2370"/>
              <a:ext cx="5533" cy="3017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2" y="2488"/>
              <a:ext cx="3467" cy="482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7440" y="1043"/>
              <a:ext cx="632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dirty="0" smtClean="0">
                  <a:latin typeface="Calibri" panose="020F0502020204030204" charset="0"/>
                  <a:cs typeface="Calibri" panose="020F0502020204030204" charset="0"/>
                </a:rPr>
                <a:t>Linear Regression model</a:t>
              </a:r>
              <a:endParaRPr lang="en-US" altLang="zh-CN" sz="2400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6" name="Picture 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2" y="3690"/>
              <a:ext cx="6688" cy="940"/>
            </a:xfrm>
            <a:prstGeom prst="rect">
              <a:avLst/>
            </a:prstGeom>
          </p:spPr>
        </p:pic>
        <p:cxnSp>
          <p:nvCxnSpPr>
            <p:cNvPr id="59" name="Straight Connector 58"/>
            <p:cNvCxnSpPr/>
            <p:nvPr/>
          </p:nvCxnSpPr>
          <p:spPr>
            <a:xfrm>
              <a:off x="7080" y="893"/>
              <a:ext cx="0" cy="6240"/>
            </a:xfrm>
            <a:prstGeom prst="line">
              <a:avLst/>
            </a:prstGeom>
            <a:ln w="12700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Linear Regression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training set</a:t>
            </a:r>
            <a:endParaRPr lang="en-US" altLang="zh-C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419475" y="2853055"/>
          <a:ext cx="5495290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63800"/>
                <a:gridCol w="3031490"/>
              </a:tblGrid>
              <a:tr h="457200">
                <a:tc>
                  <a:txBody>
                    <a:bodyPr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</a:rPr>
                        <a:t>Area in</a:t>
                      </a:r>
                      <a:r>
                        <a:rPr lang="en-US" sz="2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b="1" u="none" strike="noStrike" dirty="0" smtClean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 smtClean="0">
                          <a:effectLst/>
                        </a:rPr>
                        <a:t>2</a:t>
                      </a:r>
                      <a:r>
                        <a:rPr lang="en-US" sz="2400" b="1" u="none" strike="noStrike" dirty="0" smtClean="0">
                          <a:effectLst/>
                        </a:rPr>
                        <a:t> (</a:t>
                      </a:r>
                      <a:r>
                        <a:rPr lang="en-US" sz="2400" b="0" u="none" strike="noStrike" dirty="0" smtClean="0">
                          <a:effectLst/>
                        </a:rPr>
                        <a:t>x</a:t>
                      </a:r>
                      <a:r>
                        <a:rPr lang="en-US" sz="2400" b="1" u="none" strike="noStrike" dirty="0" smtClean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Size</a:t>
                      </a:r>
                      <a:r>
                        <a:rPr lang="en-US" sz="2400" b="1" u="none" strike="noStrike" dirty="0" smtClean="0">
                          <a:effectLst/>
                        </a:rPr>
                        <a:t> ($) in 1000's (</a:t>
                      </a:r>
                      <a:r>
                        <a:rPr lang="en-US" sz="2400" b="0" u="none" strike="noStrike" dirty="0" smtClean="0">
                          <a:effectLst/>
                        </a:rPr>
                        <a:t>y</a:t>
                      </a:r>
                      <a:r>
                        <a:rPr lang="en-US" sz="2400" b="1" u="none" strike="noStrike" dirty="0" smtClean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62">
                <a:tc>
                  <a:txBody>
                    <a:bodyPr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1362">
                <a:tc>
                  <a:txBody>
                    <a:bodyPr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5300980"/>
            <a:ext cx="5143500" cy="14446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" y="3573272"/>
            <a:ext cx="5454396" cy="21168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10060" y="3915410"/>
            <a:ext cx="6489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endParaRPr lang="en-US" sz="2400" dirty="0" smtClean="0"/>
          </a:p>
          <a:p>
            <a:pPr algn="ctr"/>
            <a:r>
              <a:rPr lang="en-US" sz="2400" dirty="0" smtClean="0">
                <a:latin typeface="Calibri" panose="020F0502020204030204" charset="0"/>
                <a:cs typeface="Calibri" panose="020F0502020204030204" charset="0"/>
              </a:rPr>
              <a:t>and</a:t>
            </a:r>
            <a:endParaRPr lang="en-US" sz="2400" dirty="0" smtClean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314" y="4336323"/>
            <a:ext cx="284815" cy="3119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638" y="4337679"/>
            <a:ext cx="273966" cy="309229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6684645" y="3980180"/>
            <a:ext cx="152400" cy="12192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29970" y="2493010"/>
            <a:ext cx="7690485" cy="4032250"/>
            <a:chOff x="1622" y="3926"/>
            <a:chExt cx="12111" cy="6350"/>
          </a:xfrm>
        </p:grpSpPr>
        <p:pic>
          <p:nvPicPr>
            <p:cNvPr id="51202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643" y="3926"/>
              <a:ext cx="12090" cy="6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04" name="Text Box 4"/>
            <p:cNvSpPr txBox="1">
              <a:spLocks noChangeArrowheads="1"/>
            </p:cNvSpPr>
            <p:nvPr/>
          </p:nvSpPr>
          <p:spPr bwMode="auto">
            <a:xfrm>
              <a:off x="5016" y="9405"/>
              <a:ext cx="601" cy="5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>
                  <a:solidFill>
                    <a:prstClr val="black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</a:t>
              </a:r>
              <a:r>
                <a:rPr lang="en-US" baseline="-25000">
                  <a:solidFill>
                    <a:prstClr val="black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0</a:t>
              </a:r>
              <a:endParaRPr lang="en-US" baseline="-25000">
                <a:solidFill>
                  <a:prstClr val="black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51205" name="Text Box 5"/>
            <p:cNvSpPr txBox="1">
              <a:spLocks noChangeArrowheads="1"/>
            </p:cNvSpPr>
            <p:nvPr/>
          </p:nvSpPr>
          <p:spPr bwMode="auto">
            <a:xfrm>
              <a:off x="11348" y="8957"/>
              <a:ext cx="601" cy="5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>
                  <a:solidFill>
                    <a:prstClr val="black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</a:t>
              </a:r>
              <a:r>
                <a:rPr lang="en-US" baseline="-25000">
                  <a:solidFill>
                    <a:prstClr val="black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1</a:t>
              </a:r>
              <a:endParaRPr lang="en-US" baseline="-25000">
                <a:solidFill>
                  <a:prstClr val="black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479239" name="AutoShape 7"/>
            <p:cNvSpPr>
              <a:spLocks noChangeArrowheads="1"/>
            </p:cNvSpPr>
            <p:nvPr/>
          </p:nvSpPr>
          <p:spPr bwMode="auto">
            <a:xfrm>
              <a:off x="6961" y="6148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9240" name="AutoShape 8"/>
            <p:cNvSpPr>
              <a:spLocks noChangeArrowheads="1"/>
            </p:cNvSpPr>
            <p:nvPr/>
          </p:nvSpPr>
          <p:spPr bwMode="auto">
            <a:xfrm>
              <a:off x="7366" y="6513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9241" name="AutoShape 9"/>
            <p:cNvSpPr>
              <a:spLocks noChangeArrowheads="1"/>
            </p:cNvSpPr>
            <p:nvPr/>
          </p:nvSpPr>
          <p:spPr bwMode="auto">
            <a:xfrm>
              <a:off x="7816" y="6660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9242" name="AutoShape 10"/>
            <p:cNvSpPr>
              <a:spLocks noChangeArrowheads="1"/>
            </p:cNvSpPr>
            <p:nvPr/>
          </p:nvSpPr>
          <p:spPr bwMode="auto">
            <a:xfrm>
              <a:off x="8363" y="6986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9243" name="AutoShape 11"/>
            <p:cNvSpPr>
              <a:spLocks noChangeArrowheads="1"/>
            </p:cNvSpPr>
            <p:nvPr/>
          </p:nvSpPr>
          <p:spPr bwMode="auto">
            <a:xfrm>
              <a:off x="8963" y="7256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9244" name="AutoShape 12"/>
            <p:cNvSpPr>
              <a:spLocks noChangeArrowheads="1"/>
            </p:cNvSpPr>
            <p:nvPr/>
          </p:nvSpPr>
          <p:spPr bwMode="auto">
            <a:xfrm>
              <a:off x="9563" y="7436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9245" name="AutoShape 13"/>
            <p:cNvSpPr>
              <a:spLocks noChangeArrowheads="1"/>
            </p:cNvSpPr>
            <p:nvPr/>
          </p:nvSpPr>
          <p:spPr bwMode="auto">
            <a:xfrm>
              <a:off x="10163" y="7616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479246" name="AutoShape 14"/>
            <p:cNvCxnSpPr>
              <a:cxnSpLocks noChangeShapeType="1"/>
            </p:cNvCxnSpPr>
            <p:nvPr/>
          </p:nvCxnSpPr>
          <p:spPr bwMode="auto">
            <a:xfrm>
              <a:off x="8521" y="7121"/>
              <a:ext cx="600" cy="2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</p:spPr>
        </p:cxnSp>
        <p:cxnSp>
          <p:nvCxnSpPr>
            <p:cNvPr id="479247" name="AutoShape 15"/>
            <p:cNvCxnSpPr>
              <a:cxnSpLocks noChangeShapeType="1"/>
            </p:cNvCxnSpPr>
            <p:nvPr/>
          </p:nvCxnSpPr>
          <p:spPr bwMode="auto">
            <a:xfrm>
              <a:off x="9138" y="7391"/>
              <a:ext cx="600" cy="1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</p:spPr>
        </p:cxnSp>
        <p:cxnSp>
          <p:nvCxnSpPr>
            <p:cNvPr id="479248" name="AutoShape 16"/>
            <p:cNvCxnSpPr>
              <a:cxnSpLocks noChangeShapeType="1"/>
            </p:cNvCxnSpPr>
            <p:nvPr/>
          </p:nvCxnSpPr>
          <p:spPr bwMode="auto">
            <a:xfrm>
              <a:off x="9738" y="7571"/>
              <a:ext cx="600" cy="1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</p:spPr>
        </p:cxnSp>
        <p:sp>
          <p:nvSpPr>
            <p:cNvPr id="479249" name="Line 17"/>
            <p:cNvSpPr>
              <a:spLocks noChangeShapeType="1"/>
            </p:cNvSpPr>
            <p:nvPr/>
          </p:nvSpPr>
          <p:spPr bwMode="auto">
            <a:xfrm>
              <a:off x="7141" y="6288"/>
              <a:ext cx="390" cy="3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9250" name="Line 18"/>
            <p:cNvSpPr>
              <a:spLocks noChangeShapeType="1"/>
            </p:cNvSpPr>
            <p:nvPr/>
          </p:nvSpPr>
          <p:spPr bwMode="auto">
            <a:xfrm>
              <a:off x="7531" y="6648"/>
              <a:ext cx="457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9251" name="AutoShape 19"/>
            <p:cNvSpPr>
              <a:spLocks noChangeArrowheads="1"/>
            </p:cNvSpPr>
            <p:nvPr/>
          </p:nvSpPr>
          <p:spPr bwMode="auto">
            <a:xfrm>
              <a:off x="6653" y="6294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9252" name="Line 20"/>
            <p:cNvSpPr>
              <a:spLocks noChangeShapeType="1"/>
            </p:cNvSpPr>
            <p:nvPr/>
          </p:nvSpPr>
          <p:spPr bwMode="auto">
            <a:xfrm>
              <a:off x="7996" y="6812"/>
              <a:ext cx="525" cy="3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622" y="6854"/>
              <a:ext cx="1341" cy="5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 dirty="0"/>
                <a:t>J</a:t>
              </a:r>
              <a:r>
                <a:rPr lang="en-US" dirty="0" smtClean="0"/>
                <a:t>(</a:t>
              </a:r>
              <a:r>
                <a:rPr lang="en-US" dirty="0" smtClean="0">
                  <a:latin typeface="Symbol" panose="05050102010706020507" pitchFamily="18" charset="2"/>
                  <a:sym typeface="Symbol" panose="05050102010706020507" pitchFamily="18" charset="2"/>
                </a:rPr>
                <a:t></a:t>
              </a:r>
              <a:r>
                <a:rPr lang="en-US" baseline="-25000" dirty="0" smtClean="0">
                  <a:latin typeface="Symbol" panose="05050102010706020507" pitchFamily="18" charset="2"/>
                  <a:sym typeface="Symbol" panose="05050102010706020507" pitchFamily="18" charset="2"/>
                </a:rPr>
                <a:t>0</a:t>
              </a:r>
              <a:r>
                <a:rPr lang="en-US" dirty="0" smtClean="0">
                  <a:latin typeface="Symbol" panose="05050102010706020507" pitchFamily="18" charset="2"/>
                  <a:sym typeface="Symbol" panose="05050102010706020507" pitchFamily="18" charset="2"/>
                </a:rPr>
                <a:t>,</a:t>
              </a:r>
              <a:r>
                <a:rPr lang="en-US" baseline="-25000" dirty="0" smtClean="0">
                  <a:latin typeface="Symbol" panose="05050102010706020507" pitchFamily="18" charset="2"/>
                  <a:sym typeface="Symbol" panose="05050102010706020507" pitchFamily="18" charset="2"/>
                </a:rPr>
                <a:t>1</a:t>
              </a:r>
              <a:r>
                <a:rPr lang="en-US" dirty="0" smtClean="0"/>
                <a:t>)</a:t>
              </a:r>
              <a:endParaRPr lang="en-US" baseline="-25000" dirty="0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99795" y="2564765"/>
            <a:ext cx="7690485" cy="4032250"/>
            <a:chOff x="939" y="810"/>
            <a:chExt cx="12111" cy="6350"/>
          </a:xfrm>
        </p:grpSpPr>
        <p:pic>
          <p:nvPicPr>
            <p:cNvPr id="51202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960" y="810"/>
              <a:ext cx="12090" cy="6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04" name="Text Box 4"/>
            <p:cNvSpPr txBox="1">
              <a:spLocks noChangeArrowheads="1"/>
            </p:cNvSpPr>
            <p:nvPr/>
          </p:nvSpPr>
          <p:spPr bwMode="auto">
            <a:xfrm>
              <a:off x="4333" y="6289"/>
              <a:ext cx="601" cy="5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>
                  <a:solidFill>
                    <a:prstClr val="black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</a:t>
              </a:r>
              <a:r>
                <a:rPr lang="en-US" baseline="-25000">
                  <a:solidFill>
                    <a:prstClr val="black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0</a:t>
              </a:r>
              <a:endParaRPr lang="en-US" baseline="-25000">
                <a:solidFill>
                  <a:prstClr val="black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51205" name="Text Box 5"/>
            <p:cNvSpPr txBox="1">
              <a:spLocks noChangeArrowheads="1"/>
            </p:cNvSpPr>
            <p:nvPr/>
          </p:nvSpPr>
          <p:spPr bwMode="auto">
            <a:xfrm>
              <a:off x="10665" y="5841"/>
              <a:ext cx="601" cy="5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>
                  <a:solidFill>
                    <a:prstClr val="black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</a:t>
              </a:r>
              <a:r>
                <a:rPr lang="en-US" baseline="-25000">
                  <a:solidFill>
                    <a:prstClr val="black"/>
                  </a:solidFill>
                  <a:latin typeface="Symbol" panose="05050102010706020507" pitchFamily="18" charset="2"/>
                  <a:sym typeface="Symbol" panose="05050102010706020507" pitchFamily="18" charset="2"/>
                </a:rPr>
                <a:t>1</a:t>
              </a:r>
              <a:endParaRPr lang="en-US" baseline="-25000">
                <a:solidFill>
                  <a:prstClr val="black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479239" name="AutoShape 7"/>
            <p:cNvSpPr>
              <a:spLocks noChangeArrowheads="1"/>
            </p:cNvSpPr>
            <p:nvPr/>
          </p:nvSpPr>
          <p:spPr bwMode="auto">
            <a:xfrm>
              <a:off x="6278" y="3032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9240" name="AutoShape 8"/>
            <p:cNvSpPr>
              <a:spLocks noChangeArrowheads="1"/>
            </p:cNvSpPr>
            <p:nvPr/>
          </p:nvSpPr>
          <p:spPr bwMode="auto">
            <a:xfrm>
              <a:off x="6683" y="3397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9241" name="AutoShape 9"/>
            <p:cNvSpPr>
              <a:spLocks noChangeArrowheads="1"/>
            </p:cNvSpPr>
            <p:nvPr/>
          </p:nvSpPr>
          <p:spPr bwMode="auto">
            <a:xfrm>
              <a:off x="7133" y="3544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9242" name="AutoShape 10"/>
            <p:cNvSpPr>
              <a:spLocks noChangeArrowheads="1"/>
            </p:cNvSpPr>
            <p:nvPr/>
          </p:nvSpPr>
          <p:spPr bwMode="auto">
            <a:xfrm>
              <a:off x="7680" y="3870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9243" name="AutoShape 11"/>
            <p:cNvSpPr>
              <a:spLocks noChangeArrowheads="1"/>
            </p:cNvSpPr>
            <p:nvPr/>
          </p:nvSpPr>
          <p:spPr bwMode="auto">
            <a:xfrm>
              <a:off x="8280" y="4140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9244" name="AutoShape 12"/>
            <p:cNvSpPr>
              <a:spLocks noChangeArrowheads="1"/>
            </p:cNvSpPr>
            <p:nvPr/>
          </p:nvSpPr>
          <p:spPr bwMode="auto">
            <a:xfrm>
              <a:off x="8880" y="4320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9245" name="AutoShape 13"/>
            <p:cNvSpPr>
              <a:spLocks noChangeArrowheads="1"/>
            </p:cNvSpPr>
            <p:nvPr/>
          </p:nvSpPr>
          <p:spPr bwMode="auto">
            <a:xfrm>
              <a:off x="9480" y="4500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479246" name="AutoShape 14"/>
            <p:cNvCxnSpPr>
              <a:cxnSpLocks noChangeShapeType="1"/>
            </p:cNvCxnSpPr>
            <p:nvPr/>
          </p:nvCxnSpPr>
          <p:spPr bwMode="auto">
            <a:xfrm>
              <a:off x="7838" y="4005"/>
              <a:ext cx="600" cy="2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</p:spPr>
        </p:cxnSp>
        <p:cxnSp>
          <p:nvCxnSpPr>
            <p:cNvPr id="479247" name="AutoShape 15"/>
            <p:cNvCxnSpPr>
              <a:cxnSpLocks noChangeShapeType="1"/>
            </p:cNvCxnSpPr>
            <p:nvPr/>
          </p:nvCxnSpPr>
          <p:spPr bwMode="auto">
            <a:xfrm>
              <a:off x="8455" y="4275"/>
              <a:ext cx="600" cy="1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</p:spPr>
        </p:cxnSp>
        <p:cxnSp>
          <p:nvCxnSpPr>
            <p:cNvPr id="479248" name="AutoShape 16"/>
            <p:cNvCxnSpPr>
              <a:cxnSpLocks noChangeShapeType="1"/>
            </p:cNvCxnSpPr>
            <p:nvPr/>
          </p:nvCxnSpPr>
          <p:spPr bwMode="auto">
            <a:xfrm>
              <a:off x="9055" y="4455"/>
              <a:ext cx="600" cy="1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</p:spPr>
        </p:cxnSp>
        <p:sp>
          <p:nvSpPr>
            <p:cNvPr id="479249" name="Line 17"/>
            <p:cNvSpPr>
              <a:spLocks noChangeShapeType="1"/>
            </p:cNvSpPr>
            <p:nvPr/>
          </p:nvSpPr>
          <p:spPr bwMode="auto">
            <a:xfrm>
              <a:off x="6458" y="3172"/>
              <a:ext cx="390" cy="3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9250" name="Line 18"/>
            <p:cNvSpPr>
              <a:spLocks noChangeShapeType="1"/>
            </p:cNvSpPr>
            <p:nvPr/>
          </p:nvSpPr>
          <p:spPr bwMode="auto">
            <a:xfrm>
              <a:off x="6848" y="3532"/>
              <a:ext cx="457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9251" name="AutoShape 19"/>
            <p:cNvSpPr>
              <a:spLocks noChangeArrowheads="1"/>
            </p:cNvSpPr>
            <p:nvPr/>
          </p:nvSpPr>
          <p:spPr bwMode="auto">
            <a:xfrm>
              <a:off x="5970" y="3178"/>
              <a:ext cx="360" cy="27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9252" name="Line 20"/>
            <p:cNvSpPr>
              <a:spLocks noChangeShapeType="1"/>
            </p:cNvSpPr>
            <p:nvPr/>
          </p:nvSpPr>
          <p:spPr bwMode="auto">
            <a:xfrm>
              <a:off x="7313" y="3696"/>
              <a:ext cx="525" cy="3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939" y="3738"/>
              <a:ext cx="1341" cy="5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 dirty="0"/>
                <a:t>J</a:t>
              </a:r>
              <a:r>
                <a:rPr lang="en-US" dirty="0" smtClean="0"/>
                <a:t>(</a:t>
              </a:r>
              <a:r>
                <a:rPr lang="en-US" dirty="0" smtClean="0">
                  <a:latin typeface="Symbol" panose="05050102010706020507" pitchFamily="18" charset="2"/>
                  <a:sym typeface="Symbol" panose="05050102010706020507" pitchFamily="18" charset="2"/>
                </a:rPr>
                <a:t></a:t>
              </a:r>
              <a:r>
                <a:rPr lang="en-US" baseline="-25000" dirty="0" smtClean="0">
                  <a:latin typeface="Symbol" panose="05050102010706020507" pitchFamily="18" charset="2"/>
                  <a:sym typeface="Symbol" panose="05050102010706020507" pitchFamily="18" charset="2"/>
                </a:rPr>
                <a:t>0</a:t>
              </a:r>
              <a:r>
                <a:rPr lang="en-US" dirty="0" smtClean="0">
                  <a:latin typeface="Symbol" panose="05050102010706020507" pitchFamily="18" charset="2"/>
                  <a:sym typeface="Symbol" panose="05050102010706020507" pitchFamily="18" charset="2"/>
                </a:rPr>
                <a:t>,</a:t>
              </a:r>
              <a:r>
                <a:rPr lang="en-US" baseline="-25000" dirty="0" smtClean="0">
                  <a:latin typeface="Symbol" panose="05050102010706020507" pitchFamily="18" charset="2"/>
                  <a:sym typeface="Symbol" panose="05050102010706020507" pitchFamily="18" charset="2"/>
                </a:rPr>
                <a:t>1</a:t>
              </a:r>
              <a:r>
                <a:rPr lang="en-US" dirty="0" smtClean="0"/>
                <a:t>)</a:t>
              </a:r>
              <a:endParaRPr lang="en-US" baseline="-25000" dirty="0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标题 3079"/>
          <p:cNvSpPr>
            <a:spLocks noGrp="1"/>
          </p:cNvSpPr>
          <p:nvPr>
            <p:ph type="ctrTitle" sz="quarter"/>
          </p:nvPr>
        </p:nvSpPr>
        <p:spPr/>
        <p:txBody>
          <a:bodyPr anchor="ctr"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TW" sz="6000" b="1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+mj-cs"/>
              </a:rPr>
              <a:t>Linear Regression</a:t>
            </a:r>
            <a:endParaRPr kumimoji="0" lang="en-US" altLang="zh-TW" sz="6000" b="1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PMingLiU" pitchFamily="18" charset="-120"/>
              <a:cs typeface="+mj-cs"/>
            </a:endParaRPr>
          </a:p>
        </p:txBody>
      </p:sp>
      <p:sp>
        <p:nvSpPr>
          <p:cNvPr id="12290" name="副标题 3080"/>
          <p:cNvSpPr>
            <a:spLocks noGrp="1"/>
          </p:cNvSpPr>
          <p:nvPr>
            <p:ph type="subTitle" idx="1"/>
          </p:nvPr>
        </p:nvSpPr>
        <p:spPr>
          <a:xfrm>
            <a:off x="4540885" y="4218305"/>
            <a:ext cx="4464050" cy="2326640"/>
          </a:xfrm>
        </p:spPr>
        <p:txBody>
          <a:bodyPr anchor="b" anchorCtr="0"/>
          <a:p>
            <a:pPr algn="ctr" defTabSz="914400">
              <a:buSzPct val="75000"/>
            </a:pPr>
            <a:r>
              <a:rPr lang="zh-TW" altLang="en-US" sz="3600" kern="1200" baseline="0" dirty="0">
                <a:solidFill>
                  <a:srgbClr val="006666"/>
                </a:solidFill>
                <a:latin typeface="+mn-lt"/>
                <a:ea typeface="標楷體" pitchFamily="65" charset="-120"/>
                <a:cs typeface="+mn-cs"/>
              </a:rPr>
              <a:t>Linear Regression </a:t>
            </a:r>
            <a:br>
              <a:rPr lang="zh-TW" altLang="en-US" sz="3600" kern="1200" baseline="0" dirty="0">
                <a:solidFill>
                  <a:srgbClr val="006666"/>
                </a:solidFill>
                <a:latin typeface="+mn-lt"/>
                <a:ea typeface="標楷體" pitchFamily="65" charset="-120"/>
                <a:cs typeface="+mn-cs"/>
              </a:rPr>
            </a:br>
            <a:endParaRPr lang="zh-TW" altLang="en-US" sz="3600" kern="1200" baseline="0" dirty="0">
              <a:solidFill>
                <a:srgbClr val="006666"/>
              </a:solidFill>
              <a:latin typeface="+mn-lt"/>
              <a:ea typeface="標楷體" pitchFamily="65" charset="-120"/>
              <a:cs typeface="+mn-cs"/>
            </a:endParaRPr>
          </a:p>
          <a:p>
            <a:pPr algn="ctr" defTabSz="914400">
              <a:buSzPct val="75000"/>
            </a:pPr>
            <a:r>
              <a:rPr lang="zh-TW" altLang="en-US" sz="3600" kern="1200" baseline="0" dirty="0">
                <a:solidFill>
                  <a:srgbClr val="006666"/>
                </a:solidFill>
                <a:latin typeface="+mn-lt"/>
                <a:ea typeface="標楷體" pitchFamily="65" charset="-120"/>
                <a:cs typeface="+mn-cs"/>
              </a:rPr>
              <a:t>with multiple variables</a:t>
            </a:r>
            <a:endParaRPr lang="zh-TW" altLang="en-US" sz="3600" kern="1200" baseline="0" dirty="0">
              <a:solidFill>
                <a:srgbClr val="006666"/>
              </a:solidFill>
              <a:latin typeface="+mn-lt"/>
              <a:ea typeface="標楷體" pitchFamily="65" charset="-120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Single Feature</a:t>
            </a:r>
            <a:r>
              <a:rPr lang="zh-CN" altLang="en-US">
                <a:sym typeface="+mn-ea"/>
              </a:rPr>
              <a:t> (variable)</a:t>
            </a:r>
            <a:endParaRPr lang="en-US" altLang="zh-CN"/>
          </a:p>
        </p:txBody>
      </p:sp>
      <p:graphicFrame>
        <p:nvGraphicFramePr>
          <p:cNvPr id="3" name="Table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15920" y="2708910"/>
          <a:ext cx="3285490" cy="24447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42745"/>
                <a:gridCol w="1642745"/>
              </a:tblGrid>
              <a:tr h="882424">
                <a:tc>
                  <a:txBody>
                    <a:bodyPr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  <a:endParaRPr lang="en-US" sz="18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8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p>
                      <a:pPr algn="ctr" fontAlgn="b"/>
                      <a:r>
                        <a:rPr lang="en-US" sz="2000" u="none" strike="noStrike" smtClean="0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67" y="3389630"/>
            <a:ext cx="153162" cy="13716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231" y="3369437"/>
            <a:ext cx="144018" cy="19659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20" y="5444928"/>
            <a:ext cx="2935224" cy="40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Multiple features (variables)</a:t>
            </a:r>
            <a:endParaRPr lang="zh-CN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66800" y="2421890"/>
          <a:ext cx="7642860" cy="24447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25575"/>
                <a:gridCol w="1597025"/>
                <a:gridCol w="1597660"/>
                <a:gridCol w="1597025"/>
                <a:gridCol w="1425575"/>
              </a:tblGrid>
              <a:tr h="882424">
                <a:tc>
                  <a:txBody>
                    <a:bodyPr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18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8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18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  <a:endParaRPr lang="en-US" sz="18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8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  <a:endParaRPr lang="en-US" sz="18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p>
                      <a:pPr algn="ctr" fontAlgn="b"/>
                      <a:r>
                        <a:rPr lang="en-US" sz="2000" u="none" strike="noStrike" smtClean="0">
                          <a:effectLst/>
                          <a:latin typeface="+mj-lt"/>
                        </a:rPr>
                        <a:t>2104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12420">
                <a:tc>
                  <a:txBody>
                    <a:bodyPr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299003"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193800" y="5013325"/>
            <a:ext cx="6757035" cy="1514475"/>
            <a:chOff x="519" y="5023"/>
            <a:chExt cx="10641" cy="2385"/>
          </a:xfrm>
        </p:grpSpPr>
        <p:sp>
          <p:nvSpPr>
            <p:cNvPr id="5" name="TextBox 3"/>
            <p:cNvSpPr txBox="1"/>
            <p:nvPr/>
          </p:nvSpPr>
          <p:spPr>
            <a:xfrm>
              <a:off x="519" y="5023"/>
              <a:ext cx="10641" cy="2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spcAft>
                  <a:spcPts val="400"/>
                </a:spcAft>
              </a:pPr>
              <a:r>
                <a:rPr lang="en-US" sz="2000" dirty="0" smtClean="0">
                  <a:latin typeface="Calibri" panose="020F0502020204030204" charset="0"/>
                  <a:cs typeface="Calibri" panose="020F0502020204030204" charset="0"/>
                </a:rPr>
                <a:t>Notation:</a:t>
              </a:r>
              <a:endParaRPr lang="en-US" sz="2000" dirty="0" smtClean="0">
                <a:latin typeface="Calibri" panose="020F0502020204030204" charset="0"/>
                <a:cs typeface="Calibri" panose="020F0502020204030204" charset="0"/>
              </a:endParaRPr>
            </a:p>
            <a:p>
              <a:pPr lvl="2">
                <a:spcAft>
                  <a:spcPts val="400"/>
                </a:spcAft>
              </a:pPr>
              <a:r>
                <a:rPr lang="en-US" sz="2000" dirty="0" smtClean="0">
                  <a:latin typeface="Calibri" panose="020F0502020204030204" charset="0"/>
                  <a:cs typeface="Calibri" panose="020F0502020204030204" charset="0"/>
                </a:rPr>
                <a:t>= number of features</a:t>
              </a:r>
              <a:endParaRPr lang="en-US" sz="2000" dirty="0" smtClean="0">
                <a:latin typeface="Calibri" panose="020F0502020204030204" charset="0"/>
                <a:cs typeface="Calibri" panose="020F0502020204030204" charset="0"/>
              </a:endParaRPr>
            </a:p>
            <a:p>
              <a:pPr lvl="2">
                <a:spcAft>
                  <a:spcPts val="700"/>
                </a:spcAft>
              </a:pPr>
              <a:r>
                <a:rPr lang="en-US" sz="2000" dirty="0" smtClean="0">
                  <a:latin typeface="Calibri" panose="020F0502020204030204" charset="0"/>
                  <a:cs typeface="Calibri" panose="020F0502020204030204" charset="0"/>
                </a:rPr>
                <a:t>= input (features) of        training example.</a:t>
              </a:r>
              <a:endParaRPr lang="en-US" sz="2000" dirty="0" smtClean="0">
                <a:latin typeface="Calibri" panose="020F0502020204030204" charset="0"/>
                <a:cs typeface="Calibri" panose="020F0502020204030204" charset="0"/>
              </a:endParaRPr>
            </a:p>
            <a:p>
              <a:pPr lvl="2">
                <a:spcAft>
                  <a:spcPts val="700"/>
                </a:spcAft>
              </a:pPr>
              <a:r>
                <a:rPr lang="en-US" sz="2000" dirty="0" smtClean="0">
                  <a:latin typeface="Calibri" panose="020F0502020204030204" charset="0"/>
                  <a:cs typeface="Calibri" panose="020F0502020204030204" charset="0"/>
                </a:rPr>
                <a:t>= value of feature    in        training example.</a:t>
              </a:r>
              <a:endParaRPr lang="en-US" sz="2000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8" y="5835"/>
              <a:ext cx="219" cy="18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" y="6225"/>
              <a:ext cx="552" cy="36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" y="6793"/>
              <a:ext cx="552" cy="59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" y="6225"/>
              <a:ext cx="423" cy="34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" y="6883"/>
              <a:ext cx="423" cy="34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" y="6943"/>
              <a:ext cx="165" cy="34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Multiple features (variables)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2493010"/>
            <a:ext cx="77724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 smtClean="0">
                <a:latin typeface="Calibri" panose="020F0502020204030204" charset="0"/>
                <a:cs typeface="Calibri" panose="020F0502020204030204" charset="0"/>
              </a:rPr>
              <a:t>Hypothesis:</a:t>
            </a:r>
            <a:endParaRPr lang="en-US" sz="2400" dirty="0" smtClean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2500" y="2954675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 smtClean="0">
                <a:latin typeface="Calibri" panose="020F0502020204030204" charset="0"/>
                <a:cs typeface="Calibri" panose="020F0502020204030204" charset="0"/>
              </a:rPr>
              <a:t>	Previously:</a:t>
            </a:r>
            <a:endParaRPr lang="en-US" sz="2400" dirty="0" smtClean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006818"/>
            <a:ext cx="2568321" cy="357378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952500" y="3644900"/>
            <a:ext cx="7833360" cy="459740"/>
            <a:chOff x="1500" y="5740"/>
            <a:chExt cx="12336" cy="724"/>
          </a:xfrm>
        </p:grpSpPr>
        <p:sp>
          <p:nvSpPr>
            <p:cNvPr id="4" name="TextBox 5"/>
            <p:cNvSpPr txBox="1"/>
            <p:nvPr/>
          </p:nvSpPr>
          <p:spPr>
            <a:xfrm>
              <a:off x="1500" y="5740"/>
              <a:ext cx="1224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dirty="0" smtClean="0">
                  <a:latin typeface="Calibri" panose="020F0502020204030204" charset="0"/>
                  <a:cs typeface="Calibri" panose="020F0502020204030204" charset="0"/>
                </a:rPr>
                <a:t>	Now:</a:t>
              </a:r>
              <a:endParaRPr lang="en-US" sz="2400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5" name="Picture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2" y="5821"/>
              <a:ext cx="9244" cy="563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1835150" y="4293235"/>
            <a:ext cx="5878830" cy="460375"/>
            <a:chOff x="660" y="1423"/>
            <a:chExt cx="9258" cy="725"/>
          </a:xfrm>
        </p:grpSpPr>
        <p:sp>
          <p:nvSpPr>
            <p:cNvPr id="11" name="TextBox 6"/>
            <p:cNvSpPr txBox="1"/>
            <p:nvPr/>
          </p:nvSpPr>
          <p:spPr>
            <a:xfrm>
              <a:off x="660" y="1423"/>
              <a:ext cx="925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dirty="0" smtClean="0">
                  <a:latin typeface="Calibri" panose="020F0502020204030204" charset="0"/>
                  <a:cs typeface="Calibri" panose="020F0502020204030204" charset="0"/>
                </a:rPr>
                <a:t>For convenience of notation, define                .</a:t>
              </a:r>
              <a:endParaRPr lang="en-US" sz="2400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12" name="Picture 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" y="1554"/>
              <a:ext cx="1537" cy="46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908050"/>
            <a:ext cx="7924800" cy="1143000"/>
          </a:xfrm>
        </p:spPr>
        <p:txBody>
          <a:bodyPr/>
          <a:p>
            <a:r>
              <a:rPr lang="zh-CN" altLang="en-US"/>
              <a:t>Gradient descent </a:t>
            </a:r>
            <a:br>
              <a:rPr lang="zh-CN" altLang="en-US"/>
            </a:br>
            <a:r>
              <a:rPr lang="zh-CN" altLang="en-US"/>
              <a:t>for multiple variables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98525" y="2420620"/>
            <a:ext cx="8458200" cy="4371975"/>
            <a:chOff x="600" y="570"/>
            <a:chExt cx="13320" cy="6885"/>
          </a:xfrm>
        </p:grpSpPr>
        <p:pic>
          <p:nvPicPr>
            <p:cNvPr id="3" name="Picture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" y="674"/>
              <a:ext cx="9860" cy="51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00" y="570"/>
              <a:ext cx="294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dirty="0" smtClean="0">
                  <a:latin typeface="Calibri" panose="020F0502020204030204" charset="0"/>
                  <a:cs typeface="Calibri" panose="020F0502020204030204" charset="0"/>
                </a:rPr>
                <a:t>Hypothesis:</a:t>
              </a:r>
              <a:endParaRPr lang="en-US" sz="2400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0" y="2243"/>
              <a:ext cx="4200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dirty="0" smtClean="0">
                  <a:latin typeface="Calibri" panose="020F0502020204030204" charset="0"/>
                  <a:cs typeface="Calibri" panose="020F0502020204030204" charset="0"/>
                </a:rPr>
                <a:t>Cost function:</a:t>
              </a:r>
              <a:endParaRPr lang="en-US" sz="2400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0" y="1427"/>
              <a:ext cx="2940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dirty="0" smtClean="0">
                  <a:latin typeface="Calibri" panose="020F0502020204030204" charset="0"/>
                  <a:cs typeface="Calibri" panose="020F0502020204030204" charset="0"/>
                </a:rPr>
                <a:t>Parameters:</a:t>
              </a:r>
              <a:endParaRPr lang="en-US" sz="2400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5" y="1573"/>
              <a:ext cx="2581" cy="43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" y="2660"/>
              <a:ext cx="8906" cy="131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600" y="4650"/>
              <a:ext cx="13320" cy="2805"/>
              <a:chOff x="381000" y="2952750"/>
              <a:chExt cx="8458200" cy="1781235"/>
            </a:xfrm>
          </p:grpSpPr>
          <p:pic>
            <p:nvPicPr>
              <p:cNvPr id="27" name="Picture 26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500" y="4423440"/>
                <a:ext cx="1293495" cy="220980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9963" y="3447007"/>
                <a:ext cx="109728" cy="304038"/>
              </a:xfrm>
              <a:prstGeom prst="rect">
                <a:avLst/>
              </a:prstGeom>
            </p:spPr>
          </p:pic>
          <p:grpSp>
            <p:nvGrpSpPr>
              <p:cNvPr id="4" name="Group 2"/>
              <p:cNvGrpSpPr/>
              <p:nvPr/>
            </p:nvGrpSpPr>
            <p:grpSpPr>
              <a:xfrm>
                <a:off x="381000" y="2952750"/>
                <a:ext cx="8458200" cy="1781235"/>
                <a:chOff x="381000" y="2952750"/>
                <a:chExt cx="8458200" cy="1781235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3505200" y="4333875"/>
                  <a:ext cx="5334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2000" dirty="0" smtClean="0">
                      <a:latin typeface="Calibri" panose="020F0502020204030204" charset="0"/>
                      <a:cs typeface="Calibri" panose="020F0502020204030204" charset="0"/>
                    </a:rPr>
                    <a:t>(simultaneously update for every                        )</a:t>
                  </a:r>
                  <a:endParaRPr lang="en-US" sz="2000" dirty="0" smtClean="0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1028700" y="3390840"/>
                  <a:ext cx="96126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2000" dirty="0" smtClean="0">
                      <a:latin typeface="Calibri" panose="020F0502020204030204" charset="0"/>
                      <a:cs typeface="Calibri" panose="020F0502020204030204" charset="0"/>
                    </a:rPr>
                    <a:t>Repeat</a:t>
                  </a:r>
                  <a:endParaRPr lang="en-US" sz="2000" dirty="0" smtClean="0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81000" y="2952750"/>
                  <a:ext cx="2667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sz="2400" dirty="0" smtClean="0">
                      <a:latin typeface="Calibri" panose="020F0502020204030204" charset="0"/>
                      <a:cs typeface="Calibri" panose="020F0502020204030204" charset="0"/>
                    </a:rPr>
                    <a:t>Gradient descent:</a:t>
                  </a:r>
                  <a:endParaRPr lang="en-US" sz="2400" dirty="0" smtClean="0"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  <p:pic>
              <p:nvPicPr>
                <p:cNvPr id="31" name="Picture 30"/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47800" y="4379695"/>
                  <a:ext cx="109728" cy="304038"/>
                </a:xfrm>
                <a:prstGeom prst="rect">
                  <a:avLst/>
                </a:prstGeom>
              </p:spPr>
            </p:pic>
            <p:pic>
              <p:nvPicPr>
                <p:cNvPr id="6" name="Picture 3"/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19047" y="3854463"/>
                  <a:ext cx="3698748" cy="436626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908050"/>
            <a:ext cx="7924800" cy="1143000"/>
          </a:xfrm>
        </p:spPr>
        <p:txBody>
          <a:bodyPr/>
          <a:p>
            <a:r>
              <a:rPr lang="zh-CN" altLang="en-US"/>
              <a:t>Gradient descent </a:t>
            </a:r>
            <a:br>
              <a:rPr lang="zh-CN" altLang="en-US"/>
            </a:br>
            <a:r>
              <a:rPr lang="zh-CN" altLang="en-US"/>
              <a:t>for multiple variables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90195" y="2265045"/>
            <a:ext cx="8702675" cy="4628515"/>
            <a:chOff x="480" y="90"/>
            <a:chExt cx="13705" cy="7800"/>
          </a:xfrm>
        </p:grpSpPr>
        <p:sp>
          <p:nvSpPr>
            <p:cNvPr id="10" name="TextBox 9"/>
            <p:cNvSpPr txBox="1"/>
            <p:nvPr/>
          </p:nvSpPr>
          <p:spPr>
            <a:xfrm>
              <a:off x="2949" y="5639"/>
              <a:ext cx="5748" cy="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 dirty="0" smtClean="0">
                  <a:latin typeface="Calibri" panose="020F0502020204030204" charset="0"/>
                  <a:cs typeface="Calibri" panose="020F0502020204030204" charset="0"/>
                </a:rPr>
                <a:t>(simultaneously update             )</a:t>
              </a:r>
              <a:endParaRPr lang="en-US" sz="1600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" y="326"/>
              <a:ext cx="5653" cy="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 dirty="0" smtClean="0">
                  <a:latin typeface="Calibri" panose="020F0502020204030204" charset="0"/>
                  <a:cs typeface="Calibri" panose="020F0502020204030204" charset="0"/>
                </a:rPr>
                <a:t>Gradient Descent</a:t>
              </a:r>
              <a:endParaRPr lang="en-US" sz="2400" b="1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0" y="1813"/>
              <a:ext cx="4200" cy="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 smtClean="0">
                  <a:latin typeface="Calibri" panose="020F0502020204030204" charset="0"/>
                  <a:cs typeface="Calibri" panose="020F0502020204030204" charset="0"/>
                </a:rPr>
                <a:t>Repeat</a:t>
              </a:r>
              <a:endParaRPr lang="en-US" sz="2000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0" y="1183"/>
              <a:ext cx="5640" cy="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 smtClean="0">
                  <a:latin typeface="Calibri" panose="020F0502020204030204" charset="0"/>
                  <a:cs typeface="Calibri" panose="020F0502020204030204" charset="0"/>
                </a:rPr>
                <a:t>Previously (n=1):</a:t>
              </a:r>
              <a:endParaRPr lang="en-US" sz="2000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" y="2415"/>
              <a:ext cx="5284" cy="98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2" y="5764"/>
              <a:ext cx="761" cy="32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" y="1902"/>
              <a:ext cx="173" cy="47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" y="6450"/>
              <a:ext cx="173" cy="47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" y="4507"/>
              <a:ext cx="5824" cy="983"/>
            </a:xfrm>
            <a:prstGeom prst="rect">
              <a:avLst/>
            </a:prstGeom>
          </p:spPr>
        </p:pic>
        <p:pic>
          <p:nvPicPr>
            <p:cNvPr id="6" name="Picture 1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6" y="3807"/>
              <a:ext cx="1145" cy="483"/>
            </a:xfrm>
            <a:prstGeom prst="rect">
              <a:avLst/>
            </a:prstGeom>
          </p:spPr>
        </p:pic>
        <p:sp>
          <p:nvSpPr>
            <p:cNvPr id="16" name="Right Brace 15"/>
            <p:cNvSpPr/>
            <p:nvPr/>
          </p:nvSpPr>
          <p:spPr>
            <a:xfrm rot="5400000">
              <a:off x="4936" y="2022"/>
              <a:ext cx="212" cy="3244"/>
            </a:xfrm>
            <a:prstGeom prst="rightBrace">
              <a:avLst>
                <a:gd name="adj1" fmla="val 47916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>
                <a:latin typeface="Calibri" panose="020F0502020204030204" charset="0"/>
                <a:cs typeface="Calibri" panose="020F050202020403020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7380" y="210"/>
              <a:ext cx="0" cy="76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620" y="90"/>
              <a:ext cx="5640" cy="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 smtClean="0">
                  <a:latin typeface="Calibri" panose="020F0502020204030204" charset="0"/>
                  <a:cs typeface="Calibri" panose="020F0502020204030204" charset="0"/>
                </a:rPr>
                <a:t>New algorithm               :</a:t>
              </a:r>
              <a:endParaRPr lang="en-US" sz="2000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40" y="224"/>
              <a:ext cx="1083" cy="36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605" y="690"/>
              <a:ext cx="4200" cy="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dirty="0" smtClean="0">
                  <a:latin typeface="Calibri" panose="020F0502020204030204" charset="0"/>
                  <a:cs typeface="Calibri" panose="020F0502020204030204" charset="0"/>
                </a:rPr>
                <a:t>Repeat</a:t>
              </a:r>
              <a:endParaRPr lang="en-US" sz="2000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9" y="778"/>
              <a:ext cx="173" cy="479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1" y="3450"/>
              <a:ext cx="173" cy="479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0" y="1589"/>
              <a:ext cx="5805" cy="983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9856" y="2649"/>
              <a:ext cx="4329" cy="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 dirty="0" smtClean="0">
                  <a:latin typeface="Calibri" panose="020F0502020204030204" charset="0"/>
                  <a:cs typeface="Calibri" panose="020F0502020204030204" charset="0"/>
                </a:rPr>
                <a:t>(simultaneously update        for      </a:t>
              </a:r>
              <a:endParaRPr lang="en-US" sz="1600" dirty="0" smtClean="0">
                <a:latin typeface="Calibri" panose="020F0502020204030204" charset="0"/>
                <a:cs typeface="Calibri" panose="020F0502020204030204" charset="0"/>
              </a:endParaRPr>
            </a:p>
            <a:p>
              <a:r>
                <a:rPr lang="en-US" sz="1600" dirty="0" smtClean="0">
                  <a:latin typeface="Calibri" panose="020F0502020204030204" charset="0"/>
                  <a:cs typeface="Calibri" panose="020F0502020204030204" charset="0"/>
                </a:rPr>
                <a:t>                        )</a:t>
              </a:r>
              <a:endParaRPr lang="en-US" sz="1600" dirty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7" name="Picture 5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0" y="2767"/>
              <a:ext cx="265" cy="3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0" y="3239"/>
              <a:ext cx="1630" cy="278"/>
            </a:xfrm>
            <a:prstGeom prst="rect">
              <a:avLst/>
            </a:prstGeom>
          </p:spPr>
        </p:pic>
        <p:cxnSp>
          <p:nvCxnSpPr>
            <p:cNvPr id="40" name="Straight Connector 39"/>
            <p:cNvCxnSpPr/>
            <p:nvPr/>
          </p:nvCxnSpPr>
          <p:spPr>
            <a:xfrm flipH="1">
              <a:off x="7680" y="4157"/>
              <a:ext cx="624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1" y="4290"/>
              <a:ext cx="5765" cy="98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8" y="5467"/>
              <a:ext cx="5765" cy="983"/>
            </a:xfrm>
            <a:prstGeom prst="rect">
              <a:avLst/>
            </a:prstGeom>
          </p:spPr>
        </p:pic>
        <p:pic>
          <p:nvPicPr>
            <p:cNvPr id="14" name="Picture 6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8" y="6547"/>
              <a:ext cx="5765" cy="98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8" y="7684"/>
              <a:ext cx="299" cy="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765175"/>
            <a:ext cx="7924800" cy="1143000"/>
          </a:xfrm>
        </p:spPr>
        <p:txBody>
          <a:bodyPr/>
          <a:p>
            <a:r>
              <a:rPr lang="en-US" dirty="0">
                <a:sym typeface="+mn-ea"/>
              </a:rPr>
              <a:t>Feature Scaling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27278" y="2421255"/>
            <a:ext cx="8412317" cy="4652862"/>
            <a:chOff x="542" y="210"/>
            <a:chExt cx="13248" cy="7327"/>
          </a:xfrm>
        </p:grpSpPr>
        <p:sp>
          <p:nvSpPr>
            <p:cNvPr id="5" name="TextBox 4"/>
            <p:cNvSpPr txBox="1"/>
            <p:nvPr/>
          </p:nvSpPr>
          <p:spPr>
            <a:xfrm>
              <a:off x="600" y="1530"/>
              <a:ext cx="7320" cy="1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spcAft>
                  <a:spcPts val="500"/>
                </a:spcAft>
              </a:pPr>
              <a:r>
                <a:rPr lang="en-US" sz="2000" dirty="0" smtClean="0">
                  <a:latin typeface="Calibri" panose="020F0502020204030204" charset="0"/>
                  <a:cs typeface="Calibri" panose="020F0502020204030204" charset="0"/>
                </a:rPr>
                <a:t>E.g.       </a:t>
              </a:r>
              <a:r>
                <a:rPr lang="en-US" sz="2000" dirty="0">
                  <a:latin typeface="Calibri" panose="020F0502020204030204" charset="0"/>
                  <a:cs typeface="Calibri" panose="020F0502020204030204" charset="0"/>
                </a:rPr>
                <a:t>= </a:t>
              </a:r>
              <a:r>
                <a:rPr lang="en-US" sz="2000" dirty="0" smtClean="0">
                  <a:latin typeface="Calibri" panose="020F0502020204030204" charset="0"/>
                  <a:cs typeface="Calibri" panose="020F0502020204030204" charset="0"/>
                </a:rPr>
                <a:t>size (0-2000 feet</a:t>
              </a:r>
              <a:r>
                <a:rPr lang="en-US" sz="2000" baseline="30000" dirty="0" smtClean="0">
                  <a:latin typeface="Calibri" panose="020F0502020204030204" charset="0"/>
                  <a:cs typeface="Calibri" panose="020F0502020204030204" charset="0"/>
                </a:rPr>
                <a:t>2</a:t>
              </a:r>
              <a:r>
                <a:rPr lang="en-US" sz="2000" dirty="0" smtClean="0">
                  <a:latin typeface="Calibri" panose="020F0502020204030204" charset="0"/>
                  <a:cs typeface="Calibri" panose="020F0502020204030204" charset="0"/>
                </a:rPr>
                <a:t>)</a:t>
              </a:r>
              <a:endParaRPr lang="en-US" sz="20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endParaRPr>
            </a:p>
            <a:p>
              <a:pPr>
                <a:spcAft>
                  <a:spcPts val="500"/>
                </a:spcAft>
              </a:pPr>
              <a:r>
                <a:rPr lang="en-US" sz="2000" dirty="0" smtClean="0">
                  <a:latin typeface="Calibri" panose="020F0502020204030204" charset="0"/>
                  <a:cs typeface="Calibri" panose="020F0502020204030204" charset="0"/>
                </a:rPr>
                <a:t>              = number of bedrooms (1-5</a:t>
              </a:r>
              <a:r>
                <a:rPr lang="en-US" sz="2400" dirty="0" smtClean="0">
                  <a:latin typeface="Calibri" panose="020F0502020204030204" charset="0"/>
                  <a:cs typeface="Calibri" panose="020F0502020204030204" charset="0"/>
                </a:rPr>
                <a:t>)</a:t>
              </a:r>
              <a:endParaRPr lang="en-US" sz="2400" dirty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" y="1770"/>
              <a:ext cx="421" cy="2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0" y="2352"/>
              <a:ext cx="432" cy="284"/>
            </a:xfrm>
            <a:prstGeom prst="rect">
              <a:avLst/>
            </a:prstGeom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7440" y="1770"/>
              <a:ext cx="0" cy="57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697" y="3002"/>
              <a:ext cx="0" cy="3648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20" y="6254"/>
              <a:ext cx="320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9374" y="3739"/>
              <a:ext cx="0" cy="2855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014" y="6254"/>
              <a:ext cx="3120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6" y="3347"/>
              <a:ext cx="374" cy="414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0" y="6047"/>
              <a:ext cx="364" cy="414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4" y="6066"/>
              <a:ext cx="364" cy="41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" y="3965"/>
              <a:ext cx="374" cy="41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2" y="1532"/>
              <a:ext cx="3085" cy="709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" y="2746"/>
              <a:ext cx="5105" cy="623"/>
            </a:xfrm>
            <a:prstGeom prst="rect">
              <a:avLst/>
            </a:prstGeom>
          </p:spPr>
        </p:pic>
        <p:sp>
          <p:nvSpPr>
            <p:cNvPr id="69" name="Rectangle 68"/>
            <p:cNvSpPr/>
            <p:nvPr/>
          </p:nvSpPr>
          <p:spPr>
            <a:xfrm>
              <a:off x="542" y="210"/>
              <a:ext cx="11040" cy="130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sz="2400" b="1" dirty="0">
                  <a:latin typeface="Calibri" panose="020F0502020204030204" charset="0"/>
                  <a:cs typeface="Calibri" panose="020F0502020204030204" charset="0"/>
                </a:rPr>
                <a:t>Feature Scaling</a:t>
              </a:r>
              <a:endParaRPr lang="en-US" sz="2400" b="1" dirty="0">
                <a:latin typeface="Calibri" panose="020F0502020204030204" charset="0"/>
                <a:cs typeface="Calibri" panose="020F0502020204030204" charset="0"/>
              </a:endParaRPr>
            </a:p>
            <a:p>
              <a:pPr>
                <a:spcAft>
                  <a:spcPts val="500"/>
                </a:spcAft>
              </a:pPr>
              <a:r>
                <a:rPr lang="en-US" sz="2400" dirty="0">
                  <a:latin typeface="Calibri" panose="020F0502020204030204" charset="0"/>
                  <a:cs typeface="Calibri" panose="020F0502020204030204" charset="0"/>
                </a:rPr>
                <a:t>Idea: Make sure features are on a similar scale.</a:t>
              </a:r>
              <a:endParaRPr lang="en-US" sz="2400" dirty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79" name="Picture 78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" y="3140"/>
              <a:ext cx="842" cy="482"/>
            </a:xfrm>
            <a:prstGeom prst="rect">
              <a:avLst/>
            </a:prstGeom>
          </p:spPr>
        </p:pic>
        <p:sp>
          <p:nvSpPr>
            <p:cNvPr id="4" name="Rectangle 1"/>
            <p:cNvSpPr/>
            <p:nvPr/>
          </p:nvSpPr>
          <p:spPr>
            <a:xfrm>
              <a:off x="9785" y="1530"/>
              <a:ext cx="1971" cy="3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4" y="3686"/>
              <a:ext cx="842" cy="482"/>
            </a:xfrm>
            <a:prstGeom prst="rect">
              <a:avLst/>
            </a:prstGeom>
          </p:spPr>
        </p:pic>
        <p:sp>
          <p:nvSpPr>
            <p:cNvPr id="65" name="Rectangle 64"/>
            <p:cNvSpPr/>
            <p:nvPr/>
          </p:nvSpPr>
          <p:spPr>
            <a:xfrm>
              <a:off x="9751" y="1434"/>
              <a:ext cx="2121" cy="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/>
              <a:r>
                <a:rPr lang="en-US" sz="2000" dirty="0">
                  <a:latin typeface="Calibri" panose="020F0502020204030204" charset="0"/>
                  <a:cs typeface="Calibri" panose="020F0502020204030204" charset="0"/>
                </a:rPr>
                <a:t>size </a:t>
              </a:r>
              <a:r>
                <a:rPr lang="en-US" sz="2000" dirty="0" smtClean="0">
                  <a:latin typeface="Calibri" panose="020F0502020204030204" charset="0"/>
                  <a:cs typeface="Calibri" panose="020F0502020204030204" charset="0"/>
                </a:rPr>
                <a:t>(feet</a:t>
              </a:r>
              <a:r>
                <a:rPr lang="en-US" sz="2000" baseline="30000" dirty="0" smtClean="0">
                  <a:latin typeface="Calibri" panose="020F0502020204030204" charset="0"/>
                  <a:cs typeface="Calibri" panose="020F0502020204030204" charset="0"/>
                </a:rPr>
                <a:t>2</a:t>
              </a:r>
              <a:r>
                <a:rPr lang="en-US" sz="2000" dirty="0">
                  <a:latin typeface="Calibri" panose="020F0502020204030204" charset="0"/>
                  <a:cs typeface="Calibri" panose="020F0502020204030204" charset="0"/>
                </a:rPr>
                <a:t>)</a:t>
              </a:r>
              <a:endParaRPr lang="en-US" sz="20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6" name="Rectangle 2"/>
            <p:cNvSpPr/>
            <p:nvPr/>
          </p:nvSpPr>
          <p:spPr>
            <a:xfrm>
              <a:off x="9785" y="2746"/>
              <a:ext cx="3959" cy="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785" y="2584"/>
              <a:ext cx="4004" cy="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algn="ctr"/>
              <a:r>
                <a:rPr lang="en-US" sz="2000" dirty="0">
                  <a:latin typeface="Calibri" panose="020F0502020204030204" charset="0"/>
                  <a:cs typeface="Calibri" panose="020F0502020204030204" charset="0"/>
                </a:rPr>
                <a:t>n</a:t>
              </a:r>
              <a:r>
                <a:rPr lang="en-US" sz="2000" dirty="0" smtClean="0">
                  <a:latin typeface="Calibri" panose="020F0502020204030204" charset="0"/>
                  <a:cs typeface="Calibri" panose="020F0502020204030204" charset="0"/>
                </a:rPr>
                <a:t>umber of bedrooms</a:t>
              </a:r>
              <a:endParaRPr lang="en-US" sz="2000" dirty="0">
                <a:solidFill>
                  <a:srgbClr val="000000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02535" y="4490085"/>
            <a:ext cx="876935" cy="16617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64325" y="4824730"/>
            <a:ext cx="1564640" cy="1221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Process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780665"/>
            <a:ext cx="5017770" cy="338518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908050"/>
            <a:ext cx="7924800" cy="1143000"/>
          </a:xfrm>
        </p:spPr>
        <p:txBody>
          <a:bodyPr/>
          <a:p>
            <a:r>
              <a:rPr lang="zh-CN" altLang="en-US"/>
              <a:t>Gradient descent </a:t>
            </a:r>
            <a:br>
              <a:rPr lang="zh-CN" altLang="en-US"/>
            </a:br>
            <a:r>
              <a:rPr lang="zh-CN" altLang="en-US"/>
              <a:t>for multiple variables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83895" y="2492375"/>
            <a:ext cx="8418830" cy="2748280"/>
            <a:chOff x="542" y="210"/>
            <a:chExt cx="13258" cy="4328"/>
          </a:xfrm>
        </p:grpSpPr>
        <p:sp>
          <p:nvSpPr>
            <p:cNvPr id="3" name="Rectangle 1"/>
            <p:cNvSpPr/>
            <p:nvPr/>
          </p:nvSpPr>
          <p:spPr>
            <a:xfrm>
              <a:off x="1139" y="877"/>
              <a:ext cx="12541" cy="111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spcAft>
                  <a:spcPts val="500"/>
                </a:spcAft>
              </a:pPr>
              <a:r>
                <a:rPr lang="en-US" sz="2000" dirty="0" smtClean="0">
                  <a:latin typeface="Calibri" panose="020F0502020204030204" charset="0"/>
                  <a:cs typeface="Calibri" panose="020F0502020204030204" charset="0"/>
                </a:rPr>
                <a:t>Replace      with                to make features have approximately zero mean (Do not apply to              ).</a:t>
              </a:r>
              <a:endParaRPr lang="en-US" sz="2000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42" y="210"/>
              <a:ext cx="13258" cy="72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sz="2400" b="1" dirty="0" smtClean="0">
                  <a:latin typeface="Calibri" panose="020F0502020204030204" charset="0"/>
                  <a:cs typeface="Calibri" panose="020F0502020204030204" charset="0"/>
                </a:rPr>
                <a:t>Mean normalization</a:t>
              </a:r>
              <a:endParaRPr lang="en-US" sz="2400" b="1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" y="1125"/>
              <a:ext cx="318" cy="24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3" y="1121"/>
              <a:ext cx="1179" cy="264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" y="1542"/>
              <a:ext cx="1098" cy="33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139" y="2137"/>
              <a:ext cx="7320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spcAft>
                  <a:spcPts val="500"/>
                </a:spcAft>
              </a:pPr>
              <a:r>
                <a:rPr lang="en-US" sz="2000" dirty="0" smtClean="0">
                  <a:latin typeface="Calibri" panose="020F0502020204030204" charset="0"/>
                  <a:cs typeface="Calibri" panose="020F0502020204030204" charset="0"/>
                </a:rPr>
                <a:t>E.g. </a:t>
              </a:r>
              <a:endParaRPr lang="en-US" sz="2000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0" y="2207"/>
              <a:ext cx="2930" cy="58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0" y="3187"/>
              <a:ext cx="3614" cy="623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8" y="4193"/>
              <a:ext cx="5721" cy="3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Learning rate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99795" y="2636520"/>
            <a:ext cx="7847330" cy="3234690"/>
            <a:chOff x="600" y="570"/>
            <a:chExt cx="12358" cy="5094"/>
          </a:xfrm>
        </p:grpSpPr>
        <p:sp>
          <p:nvSpPr>
            <p:cNvPr id="8" name="TextBox 7"/>
            <p:cNvSpPr txBox="1"/>
            <p:nvPr/>
          </p:nvSpPr>
          <p:spPr>
            <a:xfrm>
              <a:off x="600" y="570"/>
              <a:ext cx="115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800" b="1" dirty="0" smtClean="0">
                  <a:latin typeface="Calibri" panose="020F0502020204030204" charset="0"/>
                  <a:cs typeface="Calibri" panose="020F0502020204030204" charset="0"/>
                </a:rPr>
                <a:t>Gradient descent</a:t>
              </a:r>
              <a:endParaRPr lang="en-US" sz="2800" b="1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4" name="Picture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" y="1770"/>
              <a:ext cx="5434" cy="917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440" y="3034"/>
              <a:ext cx="11518" cy="1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457200" indent="-457200">
                <a:lnSpc>
                  <a:spcPts val="3360"/>
                </a:lnSpc>
                <a:buFontTx/>
                <a:buChar char="-"/>
              </a:pPr>
              <a:r>
                <a:rPr lang="en-US" sz="2800" dirty="0" smtClean="0">
                  <a:latin typeface="Calibri" panose="020F0502020204030204" charset="0"/>
                  <a:cs typeface="Calibri" panose="020F0502020204030204" charset="0"/>
                </a:rPr>
                <a:t>“Debugging”: How to make sure gradient descent is working correctly.</a:t>
              </a:r>
              <a:endParaRPr lang="en-US" sz="2800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6" name="Rectangle 3"/>
            <p:cNvSpPr/>
            <p:nvPr/>
          </p:nvSpPr>
          <p:spPr>
            <a:xfrm>
              <a:off x="1440" y="4145"/>
              <a:ext cx="10200" cy="151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457200" indent="-457200">
                <a:lnSpc>
                  <a:spcPts val="3360"/>
                </a:lnSpc>
                <a:buFontTx/>
                <a:buChar char="-"/>
              </a:pPr>
              <a:endParaRPr lang="en-US" sz="2800" dirty="0">
                <a:latin typeface="Calibri" panose="020F0502020204030204" charset="0"/>
                <a:cs typeface="Calibri" panose="020F0502020204030204" charset="0"/>
              </a:endParaRPr>
            </a:p>
            <a:p>
              <a:pPr marL="457200" indent="-457200">
                <a:lnSpc>
                  <a:spcPts val="3360"/>
                </a:lnSpc>
                <a:buFontTx/>
                <a:buChar char="-"/>
              </a:pPr>
              <a:r>
                <a:rPr lang="en-US" sz="2800" dirty="0">
                  <a:latin typeface="Calibri" panose="020F0502020204030204" charset="0"/>
                  <a:cs typeface="Calibri" panose="020F0502020204030204" charset="0"/>
                </a:rPr>
                <a:t>How to choose learning </a:t>
              </a:r>
              <a:r>
                <a:rPr lang="en-US" sz="2800" dirty="0" smtClean="0">
                  <a:latin typeface="Calibri" panose="020F0502020204030204" charset="0"/>
                  <a:cs typeface="Calibri" panose="020F0502020204030204" charset="0"/>
                </a:rPr>
                <a:t>rate     .</a:t>
              </a:r>
              <a:endParaRPr lang="en-US" sz="2800" dirty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0" y="5108"/>
              <a:ext cx="360" cy="2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Learning rate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26770" y="2277110"/>
            <a:ext cx="8245475" cy="4361180"/>
            <a:chOff x="481" y="669"/>
            <a:chExt cx="12985" cy="6868"/>
          </a:xfrm>
        </p:grpSpPr>
        <p:sp>
          <p:nvSpPr>
            <p:cNvPr id="17" name="TextBox 16"/>
            <p:cNvSpPr txBox="1"/>
            <p:nvPr/>
          </p:nvSpPr>
          <p:spPr>
            <a:xfrm>
              <a:off x="7920" y="2290"/>
              <a:ext cx="5546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ts val="3360"/>
                </a:lnSpc>
              </a:pPr>
              <a:r>
                <a:rPr lang="en-US" sz="2400" dirty="0" smtClean="0">
                  <a:latin typeface="Calibri" panose="020F0502020204030204" charset="0"/>
                  <a:cs typeface="Calibri" panose="020F0502020204030204" charset="0"/>
                </a:rPr>
                <a:t>Example automatic convergence test:</a:t>
              </a:r>
              <a:endParaRPr lang="en-US" sz="2400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5" name="Rectangle 1"/>
            <p:cNvSpPr/>
            <p:nvPr/>
          </p:nvSpPr>
          <p:spPr>
            <a:xfrm>
              <a:off x="7921" y="4365"/>
              <a:ext cx="4800" cy="22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ts val="3360"/>
                </a:lnSpc>
              </a:pPr>
              <a:r>
                <a:rPr lang="en-US" sz="2400" dirty="0">
                  <a:latin typeface="Calibri" panose="020F0502020204030204" charset="0"/>
                  <a:cs typeface="Calibri" panose="020F0502020204030204" charset="0"/>
                </a:rPr>
                <a:t>Declare convergence if       decreases by less than       in one iteration.</a:t>
              </a:r>
              <a:endParaRPr lang="en-US" sz="2400" dirty="0">
                <a:latin typeface="Calibri" panose="020F0502020204030204" charset="0"/>
                <a:cs typeface="Calibri" panose="020F0502020204030204" charset="0"/>
              </a:endParaRPr>
            </a:p>
          </p:txBody>
        </p:sp>
        <p:graphicFrame>
          <p:nvGraphicFramePr>
            <p:cNvPr id="10" name="Chart 9"/>
            <p:cNvGraphicFramePr/>
            <p:nvPr/>
          </p:nvGraphicFramePr>
          <p:xfrm>
            <a:off x="1080" y="2353"/>
            <a:ext cx="6089" cy="45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pic>
          <p:nvPicPr>
            <p:cNvPr id="14" name="Picture 1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" y="1590"/>
              <a:ext cx="1739" cy="6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0" y="4581"/>
              <a:ext cx="842" cy="48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9" y="5226"/>
              <a:ext cx="907" cy="410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>
              <a:off x="7440" y="1770"/>
              <a:ext cx="0" cy="57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20" y="6691"/>
              <a:ext cx="5546" cy="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ts val="3360"/>
                </a:lnSpc>
              </a:pPr>
              <a:r>
                <a:rPr lang="en-US" sz="2000" dirty="0" smtClean="0">
                  <a:latin typeface="Calibri" panose="020F0502020204030204" charset="0"/>
                  <a:cs typeface="Calibri" panose="020F0502020204030204" charset="0"/>
                </a:rPr>
                <a:t>No. of iterations</a:t>
              </a:r>
              <a:endParaRPr lang="en-US" sz="2000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1" y="669"/>
              <a:ext cx="12359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400" b="1" dirty="0" smtClean="0">
                  <a:latin typeface="Calibri" panose="020F0502020204030204" charset="0"/>
                  <a:cs typeface="Calibri" panose="020F0502020204030204" charset="0"/>
                </a:rPr>
                <a:t>Making sure gradient descent is working correctly.</a:t>
              </a:r>
              <a:endParaRPr lang="en-US" sz="2400" b="1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  <p:sp>
        <p:nvSpPr>
          <p:cNvPr id="11" name="任意多边形 10"/>
          <p:cNvSpPr/>
          <p:nvPr/>
        </p:nvSpPr>
        <p:spPr>
          <a:xfrm>
            <a:off x="1728470" y="3702685"/>
            <a:ext cx="2381250" cy="1706245"/>
          </a:xfrm>
          <a:custGeom>
            <a:avLst/>
            <a:gdLst>
              <a:gd name="connisteX0" fmla="*/ 0 w 2381250"/>
              <a:gd name="connsiteY0" fmla="*/ 0 h 1706161"/>
              <a:gd name="connisteX1" fmla="*/ 548640 w 2381250"/>
              <a:gd name="connsiteY1" fmla="*/ 1457325 h 1706161"/>
              <a:gd name="connisteX2" fmla="*/ 2381250 w 2381250"/>
              <a:gd name="connsiteY2" fmla="*/ 1703070 h 170616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381250" h="1706162">
                <a:moveTo>
                  <a:pt x="0" y="0"/>
                </a:moveTo>
                <a:cubicBezTo>
                  <a:pt x="73025" y="286385"/>
                  <a:pt x="72390" y="1116965"/>
                  <a:pt x="548640" y="1457325"/>
                </a:cubicBezTo>
                <a:cubicBezTo>
                  <a:pt x="1024890" y="1797685"/>
                  <a:pt x="2025650" y="1682750"/>
                  <a:pt x="2381250" y="17030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Learning rate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399915" y="2493010"/>
            <a:ext cx="4572000" cy="952500"/>
            <a:chOff x="6590" y="3926"/>
            <a:chExt cx="7200" cy="1500"/>
          </a:xfrm>
        </p:grpSpPr>
        <p:sp>
          <p:nvSpPr>
            <p:cNvPr id="17" name="TextBox 16"/>
            <p:cNvSpPr txBox="1"/>
            <p:nvPr/>
          </p:nvSpPr>
          <p:spPr>
            <a:xfrm>
              <a:off x="6590" y="3926"/>
              <a:ext cx="7200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ts val="3360"/>
                </a:lnSpc>
              </a:pPr>
              <a:r>
                <a:rPr lang="en-US" sz="2000" dirty="0" smtClean="0">
                  <a:latin typeface="Calibri" panose="020F0502020204030204" charset="0"/>
                  <a:cs typeface="Calibri" panose="020F0502020204030204" charset="0"/>
                </a:rPr>
                <a:t>Gradient descent not working. </a:t>
              </a:r>
              <a:endParaRPr lang="en-US" sz="2000" dirty="0" smtClean="0">
                <a:latin typeface="Calibri" panose="020F0502020204030204" charset="0"/>
                <a:cs typeface="Calibri" panose="020F0502020204030204" charset="0"/>
              </a:endParaRPr>
            </a:p>
            <a:p>
              <a:pPr>
                <a:lnSpc>
                  <a:spcPts val="3360"/>
                </a:lnSpc>
              </a:pPr>
              <a:r>
                <a:rPr lang="en-US" sz="2000" dirty="0" smtClean="0">
                  <a:latin typeface="Calibri" panose="020F0502020204030204" charset="0"/>
                  <a:cs typeface="Calibri" panose="020F0502020204030204" charset="0"/>
                </a:rPr>
                <a:t>Use smaller    . </a:t>
              </a:r>
              <a:endParaRPr lang="en-US" sz="2000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6" y="4968"/>
              <a:ext cx="270" cy="216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1323975" y="5948680"/>
            <a:ext cx="7491730" cy="707390"/>
            <a:chOff x="1705" y="9370"/>
            <a:chExt cx="11798" cy="1114"/>
          </a:xfrm>
        </p:grpSpPr>
        <p:sp>
          <p:nvSpPr>
            <p:cNvPr id="31" name="TextBox 30"/>
            <p:cNvSpPr txBox="1"/>
            <p:nvPr/>
          </p:nvSpPr>
          <p:spPr>
            <a:xfrm>
              <a:off x="1705" y="9370"/>
              <a:ext cx="11799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342900" indent="-342900">
                <a:buFontTx/>
                <a:buChar char="-"/>
              </a:pPr>
              <a:r>
                <a:rPr lang="en-US" sz="2000" dirty="0" smtClean="0">
                  <a:latin typeface="Calibri" panose="020F0502020204030204" charset="0"/>
                  <a:cs typeface="Calibri" panose="020F0502020204030204" charset="0"/>
                </a:rPr>
                <a:t>For sufficiently small     ,             should decrease on every iteration.</a:t>
              </a:r>
              <a:endParaRPr lang="en-US" sz="2000" dirty="0" smtClean="0">
                <a:latin typeface="Calibri" panose="020F0502020204030204" charset="0"/>
                <a:cs typeface="Calibri" panose="020F0502020204030204" charset="0"/>
              </a:endParaRPr>
            </a:p>
            <a:p>
              <a:pPr marL="342900" indent="-342900">
                <a:buFontTx/>
                <a:buChar char="-"/>
              </a:pPr>
              <a:r>
                <a:rPr lang="en-US" sz="2000" dirty="0" smtClean="0">
                  <a:latin typeface="Calibri" panose="020F0502020204030204" charset="0"/>
                  <a:cs typeface="Calibri" panose="020F0502020204030204" charset="0"/>
                </a:rPr>
                <a:t>But if      is too small, gradient descent can be slow to converge.</a:t>
              </a:r>
              <a:endParaRPr lang="en-US" sz="2000" dirty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33" name="Picture 3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3" y="9596"/>
              <a:ext cx="270" cy="21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2" y="9428"/>
              <a:ext cx="842" cy="482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9" y="10090"/>
              <a:ext cx="270" cy="216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853440" y="2522855"/>
            <a:ext cx="2602230" cy="1611630"/>
            <a:chOff x="1005" y="3973"/>
            <a:chExt cx="4098" cy="2538"/>
          </a:xfrm>
        </p:grpSpPr>
        <p:grpSp>
          <p:nvGrpSpPr>
            <p:cNvPr id="6" name="组合 5"/>
            <p:cNvGrpSpPr/>
            <p:nvPr/>
          </p:nvGrpSpPr>
          <p:grpSpPr>
            <a:xfrm>
              <a:off x="1005" y="3973"/>
              <a:ext cx="4099" cy="2538"/>
              <a:chOff x="1005" y="3973"/>
              <a:chExt cx="4099" cy="2538"/>
            </a:xfrm>
          </p:grpSpPr>
          <p:pic>
            <p:nvPicPr>
              <p:cNvPr id="5" name="Picture 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5" y="4254"/>
                <a:ext cx="562" cy="322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746" y="5755"/>
                <a:ext cx="3060" cy="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ts val="3360"/>
                  </a:lnSpc>
                </a:pPr>
                <a:r>
                  <a:rPr lang="en-US" sz="1600" dirty="0" smtClean="0">
                    <a:latin typeface="Calibri" panose="020F0502020204030204" charset="0"/>
                    <a:cs typeface="Calibri" panose="020F0502020204030204" charset="0"/>
                  </a:rPr>
                  <a:t>No. of iterations</a:t>
                </a:r>
                <a:endParaRPr lang="en-US" sz="1600" dirty="0" smtClean="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V="1">
                <a:off x="1888" y="3973"/>
                <a:ext cx="0" cy="2261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528" y="5875"/>
                <a:ext cx="357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11" y="4266"/>
              <a:ext cx="1560" cy="1275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827405" y="4131310"/>
            <a:ext cx="3987800" cy="1611630"/>
            <a:chOff x="964" y="6506"/>
            <a:chExt cx="6280" cy="2538"/>
          </a:xfrm>
        </p:grpSpPr>
        <p:grpSp>
          <p:nvGrpSpPr>
            <p:cNvPr id="9" name="组合 8"/>
            <p:cNvGrpSpPr/>
            <p:nvPr/>
          </p:nvGrpSpPr>
          <p:grpSpPr>
            <a:xfrm>
              <a:off x="964" y="6506"/>
              <a:ext cx="6280" cy="2539"/>
              <a:chOff x="964" y="6506"/>
              <a:chExt cx="6280" cy="2539"/>
            </a:xfrm>
          </p:grpSpPr>
          <p:pic>
            <p:nvPicPr>
              <p:cNvPr id="23" name="Picture 22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4" y="6788"/>
                <a:ext cx="562" cy="322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1705" y="8289"/>
                <a:ext cx="3060" cy="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ts val="3360"/>
                  </a:lnSpc>
                </a:pPr>
                <a:r>
                  <a:rPr lang="en-US" sz="1600" dirty="0" smtClean="0">
                    <a:latin typeface="Calibri" panose="020F0502020204030204" charset="0"/>
                    <a:cs typeface="Calibri" panose="020F0502020204030204" charset="0"/>
                  </a:rPr>
                  <a:t>No. of iterations</a:t>
                </a:r>
                <a:endParaRPr lang="en-US" sz="1600" dirty="0" smtClean="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V="1">
                <a:off x="1848" y="6506"/>
                <a:ext cx="0" cy="2261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88" y="8409"/>
                <a:ext cx="575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03" y="6987"/>
              <a:ext cx="4026" cy="955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5415915" y="3416300"/>
            <a:ext cx="3133090" cy="2326640"/>
            <a:chOff x="8190" y="5380"/>
            <a:chExt cx="4934" cy="3664"/>
          </a:xfrm>
        </p:grpSpPr>
        <p:grpSp>
          <p:nvGrpSpPr>
            <p:cNvPr id="10" name="组合 9"/>
            <p:cNvGrpSpPr/>
            <p:nvPr/>
          </p:nvGrpSpPr>
          <p:grpSpPr>
            <a:xfrm>
              <a:off x="8190" y="5380"/>
              <a:ext cx="4935" cy="3665"/>
              <a:chOff x="8190" y="5380"/>
              <a:chExt cx="4935" cy="3665"/>
            </a:xfrm>
          </p:grpSpPr>
          <p:pic>
            <p:nvPicPr>
              <p:cNvPr id="27" name="Picture 26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90" y="6788"/>
                <a:ext cx="562" cy="322"/>
              </a:xfrm>
              <a:prstGeom prst="rect">
                <a:avLst/>
              </a:prstGeom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8931" y="8289"/>
                <a:ext cx="3060" cy="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ts val="3360"/>
                  </a:lnSpc>
                </a:pPr>
                <a:r>
                  <a:rPr lang="en-US" sz="1600" dirty="0" smtClean="0">
                    <a:latin typeface="Calibri" panose="020F0502020204030204" charset="0"/>
                    <a:cs typeface="Calibri" panose="020F0502020204030204" charset="0"/>
                  </a:rPr>
                  <a:t>No. of iterations</a:t>
                </a:r>
                <a:endParaRPr lang="en-US" sz="1600" dirty="0" smtClean="0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 flipV="1">
                <a:off x="9073" y="5380"/>
                <a:ext cx="0" cy="3387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8713" y="8409"/>
                <a:ext cx="44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94" y="5917"/>
              <a:ext cx="3207" cy="200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Learning rate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25830" y="2505710"/>
            <a:ext cx="7887335" cy="3738245"/>
            <a:chOff x="600" y="570"/>
            <a:chExt cx="12421" cy="5887"/>
          </a:xfrm>
        </p:grpSpPr>
        <p:sp>
          <p:nvSpPr>
            <p:cNvPr id="8" name="TextBox 7"/>
            <p:cNvSpPr txBox="1"/>
            <p:nvPr/>
          </p:nvSpPr>
          <p:spPr>
            <a:xfrm>
              <a:off x="600" y="570"/>
              <a:ext cx="1151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Calibri" panose="020F0502020204030204" charset="0"/>
                  <a:cs typeface="Calibri" panose="020F0502020204030204" charset="0"/>
                </a:rPr>
                <a:t>Summary:</a:t>
              </a:r>
              <a:endParaRPr lang="en-US" sz="2800" b="1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03" y="1402"/>
              <a:ext cx="11518" cy="2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3360"/>
                </a:lnSpc>
                <a:buFontTx/>
                <a:buChar char="-"/>
              </a:pPr>
              <a:r>
                <a:rPr lang="en-US" sz="2800" dirty="0" smtClean="0">
                  <a:latin typeface="Calibri" panose="020F0502020204030204" charset="0"/>
                  <a:cs typeface="Calibri" panose="020F0502020204030204" charset="0"/>
                </a:rPr>
                <a:t>If     is too small: slow convergence.</a:t>
              </a:r>
              <a:endParaRPr lang="en-US" sz="2800" dirty="0" smtClean="0">
                <a:latin typeface="Calibri" panose="020F0502020204030204" charset="0"/>
                <a:cs typeface="Calibri" panose="020F0502020204030204" charset="0"/>
              </a:endParaRPr>
            </a:p>
            <a:p>
              <a:pPr marL="457200" indent="-457200">
                <a:lnSpc>
                  <a:spcPts val="3360"/>
                </a:lnSpc>
                <a:buFontTx/>
                <a:buChar char="-"/>
              </a:pPr>
              <a:r>
                <a:rPr lang="en-US" sz="2800" dirty="0" smtClean="0">
                  <a:latin typeface="Calibri" panose="020F0502020204030204" charset="0"/>
                  <a:cs typeface="Calibri" panose="020F0502020204030204" charset="0"/>
                </a:rPr>
                <a:t>If     is too large:         may not decrease on every iteration; may not converge.</a:t>
              </a:r>
              <a:endParaRPr lang="en-US" sz="2800" dirty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4" y="1738"/>
              <a:ext cx="315" cy="25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8" y="2414"/>
              <a:ext cx="315" cy="252"/>
            </a:xfrm>
            <a:prstGeom prst="rect">
              <a:avLst/>
            </a:prstGeom>
          </p:spPr>
        </p:pic>
        <p:pic>
          <p:nvPicPr>
            <p:cNvPr id="5" name="Picture 2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6" y="2303"/>
              <a:ext cx="842" cy="48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00" y="4942"/>
              <a:ext cx="11518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alibri" panose="020F0502020204030204" charset="0"/>
                  <a:cs typeface="Calibri" panose="020F0502020204030204" charset="0"/>
                </a:rPr>
                <a:t>To choose    , try</a:t>
              </a:r>
              <a:endParaRPr lang="en-US" sz="2800" dirty="0" smtClean="0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5" y="5277"/>
              <a:ext cx="315" cy="25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" y="5974"/>
              <a:ext cx="10357" cy="483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4528" y="5766"/>
              <a:ext cx="1320" cy="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279" y="5741"/>
              <a:ext cx="1320" cy="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759" y="5741"/>
              <a:ext cx="1320" cy="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charset="0"/>
                <a:cs typeface="Calibri" panose="020F0502020204030204" charset="0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733800"/>
            <a:ext cx="9144000" cy="1143000"/>
          </a:xfrm>
        </p:spPr>
        <p:txBody>
          <a:bodyPr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5800" b="1" i="0" u="none" strike="noStrike" kern="1200" cap="none" spc="0" normalizeH="0" baseline="0" noProof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 be Continued……</a:t>
            </a:r>
            <a:endParaRPr kumimoji="0" lang="en-US" altLang="zh-CN" sz="5800" b="1" i="0" u="none" strike="noStrike" kern="1200" cap="none" spc="0" normalizeH="0" baseline="0" noProof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Cost Function</a:t>
            </a:r>
            <a:endParaRPr lang="en-US" altLang="zh-CN"/>
          </a:p>
        </p:txBody>
      </p:sp>
      <p:sp>
        <p:nvSpPr>
          <p:cNvPr id="12" name="TextBox 11"/>
          <p:cNvSpPr txBox="1"/>
          <p:nvPr/>
        </p:nvSpPr>
        <p:spPr>
          <a:xfrm>
            <a:off x="1137920" y="6121460"/>
            <a:ext cx="2926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Choose: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748463" y="2420719"/>
            <a:ext cx="26041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</a:t>
            </a:r>
            <a:endParaRPr lang="en-US" altLang="zh-C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261" y="4941194"/>
            <a:ext cx="3377081" cy="469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30" y="5516819"/>
            <a:ext cx="315615" cy="4032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07715" y="4854362"/>
            <a:ext cx="21247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1611" y="5488292"/>
            <a:ext cx="23044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Parameters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10" y="6223574"/>
            <a:ext cx="315615" cy="403286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3347720" y="2493010"/>
          <a:ext cx="5521325" cy="23241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75230"/>
                <a:gridCol w="3046095"/>
              </a:tblGrid>
              <a:tr h="457200">
                <a:tc>
                  <a:txBody>
                    <a:bodyPr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Size</a:t>
                      </a:r>
                      <a:r>
                        <a:rPr lang="en-US" sz="2400" b="1" u="none" strike="noStrike" dirty="0" smtClean="0">
                          <a:effectLst/>
                        </a:rPr>
                        <a:t> in</a:t>
                      </a:r>
                      <a:r>
                        <a:rPr lang="en-US" sz="24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b="1" u="none" strike="noStrike" dirty="0" smtClean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 smtClean="0">
                          <a:effectLst/>
                        </a:rPr>
                        <a:t>2</a:t>
                      </a:r>
                      <a:r>
                        <a:rPr lang="en-US" sz="2400" b="1" u="none" strike="noStrike" dirty="0" smtClean="0">
                          <a:effectLst/>
                        </a:rPr>
                        <a:t> (</a:t>
                      </a:r>
                      <a:r>
                        <a:rPr lang="en-US" sz="2400" b="0" u="none" strike="noStrike" dirty="0" smtClean="0">
                          <a:effectLst/>
                        </a:rPr>
                        <a:t>x</a:t>
                      </a:r>
                      <a:r>
                        <a:rPr lang="en-US" sz="2400" b="1" u="none" strike="noStrike" dirty="0" smtClean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Price</a:t>
                      </a:r>
                      <a:r>
                        <a:rPr lang="en-US" sz="2400" b="1" u="none" strike="noStrike" dirty="0" smtClean="0">
                          <a:effectLst/>
                        </a:rPr>
                        <a:t> ($) in 1000's (</a:t>
                      </a:r>
                      <a:r>
                        <a:rPr lang="en-US" sz="2400" b="0" u="none" strike="noStrike" dirty="0" smtClean="0">
                          <a:effectLst/>
                        </a:rPr>
                        <a:t>y</a:t>
                      </a:r>
                      <a:r>
                        <a:rPr lang="en-US" sz="2400" b="1" u="none" strike="noStrike" dirty="0" smtClean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362">
                <a:tc>
                  <a:txBody>
                    <a:bodyPr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91362">
                <a:tc>
                  <a:txBody>
                    <a:bodyPr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3380">
                <a:tc>
                  <a:txBody>
                    <a:bodyPr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91362">
                <a:tc>
                  <a:txBody>
                    <a:bodyPr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2267585" y="2420620"/>
            <a:ext cx="4370070" cy="34524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210" y="5873115"/>
            <a:ext cx="4309745" cy="759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27405" y="2709025"/>
            <a:ext cx="8268115" cy="3505200"/>
            <a:chOff x="1303" y="4266"/>
            <a:chExt cx="13021" cy="5520"/>
          </a:xfrm>
        </p:grpSpPr>
        <p:pic>
          <p:nvPicPr>
            <p:cNvPr id="8" name="Picture"/>
            <p:cNvPicPr/>
            <p:nvPr/>
          </p:nvPicPr>
          <p:blipFill>
            <a:blip r:embed="rId1"/>
            <a:stretch>
              <a:fillRect/>
            </a:stretch>
          </p:blipFill>
          <p:spPr bwMode="auto">
            <a:xfrm>
              <a:off x="1303" y="4266"/>
              <a:ext cx="6720" cy="5520"/>
            </a:xfrm>
            <a:prstGeom prst="rect">
              <a:avLst/>
            </a:prstGeom>
            <a:noFill/>
            <a:ln w="9525">
              <a:noFill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/>
                <p:cNvSpPr/>
                <p:nvPr/>
              </p:nvSpPr>
              <p:spPr>
                <a:xfrm>
                  <a:off x="8383" y="6208"/>
                  <a:ext cx="5941" cy="13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charset="0"/>
                          </a:rPr>
                          <m:t>𝐽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i="0">
                                <a:latin typeface="Cambria Math" panose="0204050305040603020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zh-CN" altLang="en-US" i="0">
                            <a:latin typeface="Cambria Math" panose="02040503050406030204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zh-CN" altLang="en-US" i="0">
                                <a:latin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0">
                                <a:latin typeface="Cambria Math" panose="02040503050406030204" charset="0"/>
                              </a:rPr>
                              <m:t>2</m:t>
                            </m:r>
                            <m:r>
                              <a:rPr lang="zh-CN" altLang="en-US" i="1">
                                <a:latin typeface="Cambria Math" panose="02040503050406030204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zh-CN" altLang="en-US" i="1">
                                <a:latin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charset="0"/>
                              </a:rPr>
                              <m:t>𝑖</m:t>
                            </m:r>
                            <m:r>
                              <a:rPr lang="zh-CN" altLang="en-US" i="0">
                                <a:latin typeface="Cambria Math" panose="02040503050406030204" charset="0"/>
                              </a:rPr>
                              <m:t>=</m:t>
                            </m:r>
                            <m:r>
                              <a:rPr lang="zh-CN" altLang="en-US" i="0">
                                <a:latin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en-US" i="1">
                                    <a:latin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i="1">
                                            <a:latin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charset="0"/>
                                          </a:rPr>
                                          <m:t>ℎ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latin typeface="Cambria Math" panose="02040503050406030204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zh-CN" altLang="en-US" i="0">
                                        <a:latin typeface="Cambria Math" panose="02040503050406030204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zh-CN" altLang="en-US" i="0">
                                        <a:latin typeface="Cambria Math" panose="02040503050406030204" charset="0"/>
                                      </a:rPr>
                                      <m:t>)−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zh-CN" altLang="en-US" i="1">
                                                <a:latin typeface="Cambria Math" panose="0204050305040603020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i="1">
                                                <a:latin typeface="Cambria Math" panose="02040503050406030204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zh-CN" altLang="en-US" i="0">
                                    <a:latin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" y="6208"/>
                  <a:ext cx="5941" cy="1336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/>
            <p:cNvSpPr/>
            <p:nvPr/>
          </p:nvSpPr>
          <p:spPr>
            <a:xfrm>
              <a:off x="8863" y="5128"/>
              <a:ext cx="3840" cy="919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en-US" altLang="zh-CN" sz="3200" kern="100" dirty="0">
                  <a:latin typeface="Calibri" panose="020F0502020204030204" charset="0"/>
                  <a:cs typeface="Times New Roman" panose="02020603050405020304" pitchFamily="18" charset="0"/>
                </a:rPr>
                <a:t>Cost Function</a:t>
              </a:r>
              <a:endParaRPr lang="en-US" altLang="zh-CN" sz="3200" kern="100" dirty="0">
                <a:latin typeface="Calibri" panose="020F050202020403020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Cost function intuition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723265" y="2302510"/>
            <a:ext cx="8335645" cy="4225290"/>
            <a:chOff x="1252" y="3626"/>
            <a:chExt cx="13127" cy="6654"/>
          </a:xfrm>
        </p:grpSpPr>
        <p:pic>
          <p:nvPicPr>
            <p:cNvPr id="5" name="Picture 7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" y="4720"/>
              <a:ext cx="3561" cy="496"/>
            </a:xfrm>
            <a:prstGeom prst="rect">
              <a:avLst/>
            </a:prstGeom>
          </p:spPr>
        </p:pic>
        <p:sp>
          <p:nvSpPr>
            <p:cNvPr id="6" name="TextBox 9"/>
            <p:cNvSpPr txBox="1"/>
            <p:nvPr/>
          </p:nvSpPr>
          <p:spPr>
            <a:xfrm>
              <a:off x="1252" y="3654"/>
              <a:ext cx="269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dirty="0" smtClean="0"/>
                <a:t>Hypothesi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p:pic>
          <p:nvPicPr>
            <p:cNvPr id="11" name="Picture 1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0" y="6210"/>
              <a:ext cx="1043" cy="444"/>
            </a:xfrm>
            <a:prstGeom prst="rect">
              <a:avLst/>
            </a:prstGeom>
          </p:spPr>
        </p:pic>
        <p:sp>
          <p:nvSpPr>
            <p:cNvPr id="12" name="TextBox 14"/>
            <p:cNvSpPr txBox="1"/>
            <p:nvPr/>
          </p:nvSpPr>
          <p:spPr>
            <a:xfrm>
              <a:off x="1252" y="5412"/>
              <a:ext cx="299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dirty="0" smtClean="0"/>
                <a:t>Parameters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p:pic>
          <p:nvPicPr>
            <p:cNvPr id="16" name="Picture 1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3" y="7986"/>
              <a:ext cx="6000" cy="843"/>
            </a:xfrm>
            <a:prstGeom prst="rect">
              <a:avLst/>
            </a:prstGeom>
          </p:spPr>
        </p:pic>
        <p:sp>
          <p:nvSpPr>
            <p:cNvPr id="18" name="TextBox 16"/>
            <p:cNvSpPr txBox="1"/>
            <p:nvPr/>
          </p:nvSpPr>
          <p:spPr>
            <a:xfrm>
              <a:off x="1252" y="7169"/>
              <a:ext cx="343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dirty="0" smtClean="0"/>
                <a:t>Cost function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p:pic>
          <p:nvPicPr>
            <p:cNvPr id="21" name="Picture 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9" y="9256"/>
              <a:ext cx="3835" cy="758"/>
            </a:xfrm>
            <a:prstGeom prst="rect">
              <a:avLst/>
            </a:prstGeom>
          </p:spPr>
        </p:pic>
        <p:sp>
          <p:nvSpPr>
            <p:cNvPr id="22" name="TextBox 18"/>
            <p:cNvSpPr txBox="1"/>
            <p:nvPr/>
          </p:nvSpPr>
          <p:spPr>
            <a:xfrm>
              <a:off x="1252" y="9111"/>
              <a:ext cx="138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dirty="0" smtClean="0"/>
                <a:t>Goal</a:t>
              </a:r>
              <a:r>
                <a:rPr lang="en-US" sz="2400" dirty="0" smtClean="0"/>
                <a:t>:</a:t>
              </a:r>
              <a:endParaRPr lang="en-US" sz="2400" dirty="0"/>
            </a:p>
          </p:txBody>
        </p:sp>
        <p:cxnSp>
          <p:nvCxnSpPr>
            <p:cNvPr id="23" name="Straight Connector 29"/>
            <p:cNvCxnSpPr/>
            <p:nvPr/>
          </p:nvCxnSpPr>
          <p:spPr>
            <a:xfrm>
              <a:off x="8335" y="4040"/>
              <a:ext cx="0" cy="6240"/>
            </a:xfrm>
            <a:prstGeom prst="line">
              <a:avLst/>
            </a:prstGeom>
            <a:ln w="12700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3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1" y="4487"/>
              <a:ext cx="2834" cy="560"/>
            </a:xfrm>
            <a:prstGeom prst="rect">
              <a:avLst/>
            </a:prstGeom>
          </p:spPr>
        </p:pic>
        <p:pic>
          <p:nvPicPr>
            <p:cNvPr id="25" name="Picture 36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2" y="6054"/>
              <a:ext cx="422" cy="476"/>
            </a:xfrm>
            <a:prstGeom prst="rect">
              <a:avLst/>
            </a:prstGeom>
          </p:spPr>
        </p:pic>
        <p:pic>
          <p:nvPicPr>
            <p:cNvPr id="26" name="Picture 13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7" y="7741"/>
              <a:ext cx="5892" cy="909"/>
            </a:xfrm>
            <a:prstGeom prst="rect">
              <a:avLst/>
            </a:prstGeom>
          </p:spPr>
        </p:pic>
        <p:pic>
          <p:nvPicPr>
            <p:cNvPr id="27" name="Picture 8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2" y="9229"/>
              <a:ext cx="3360" cy="785"/>
            </a:xfrm>
            <a:prstGeom prst="rect">
              <a:avLst/>
            </a:prstGeom>
          </p:spPr>
        </p:pic>
        <p:sp>
          <p:nvSpPr>
            <p:cNvPr id="28" name="TextBox 34"/>
            <p:cNvSpPr txBox="1"/>
            <p:nvPr/>
          </p:nvSpPr>
          <p:spPr>
            <a:xfrm>
              <a:off x="9482" y="3626"/>
              <a:ext cx="2925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simplitication</a:t>
              </a:r>
              <a:endParaRPr lang="en-US" altLang="zh-C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0" y="2399665"/>
            <a:ext cx="9238615" cy="4425315"/>
            <a:chOff x="0" y="3779"/>
            <a:chExt cx="14549" cy="6969"/>
          </a:xfrm>
        </p:grpSpPr>
        <p:pic>
          <p:nvPicPr>
            <p:cNvPr id="5" name="Picture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0" y="3779"/>
              <a:ext cx="1069" cy="48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" y="10266"/>
              <a:ext cx="3913" cy="48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1368" y="4360"/>
              <a:ext cx="5873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/>
                <a:t>(for fixed           , this is a function of x)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5" y="4499"/>
              <a:ext cx="818" cy="351"/>
            </a:xfrm>
            <a:prstGeom prst="rect">
              <a:avLst/>
            </a:prstGeom>
          </p:spPr>
        </p:pic>
        <p:cxnSp>
          <p:nvCxnSpPr>
            <p:cNvPr id="34" name="Straight Connector 33"/>
            <p:cNvCxnSpPr/>
            <p:nvPr/>
          </p:nvCxnSpPr>
          <p:spPr>
            <a:xfrm>
              <a:off x="8540" y="4342"/>
              <a:ext cx="0" cy="6240"/>
            </a:xfrm>
            <a:prstGeom prst="line">
              <a:avLst/>
            </a:prstGeom>
            <a:ln w="12700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4" y="3779"/>
              <a:ext cx="1696" cy="482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8439" y="4360"/>
              <a:ext cx="611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 smtClean="0"/>
                <a:t>(function of the parameters         )</a:t>
              </a:r>
              <a:endParaRPr lang="en-US" dirty="0"/>
            </a:p>
          </p:txBody>
        </p:sp>
        <p:pic>
          <p:nvPicPr>
            <p:cNvPr id="66" name="Picture 65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51" y="4499"/>
              <a:ext cx="812" cy="346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9" y="5843"/>
              <a:ext cx="835" cy="386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7" y="9620"/>
              <a:ext cx="291" cy="328"/>
            </a:xfrm>
            <a:prstGeom prst="rect">
              <a:avLst/>
            </a:prstGeom>
          </p:spPr>
        </p:pic>
        <p:graphicFrame>
          <p:nvGraphicFramePr>
            <p:cNvPr id="54" name="Chart 53"/>
            <p:cNvGraphicFramePr/>
            <p:nvPr/>
          </p:nvGraphicFramePr>
          <p:xfrm>
            <a:off x="1582" y="5189"/>
            <a:ext cx="6480" cy="45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57" name="TextBox 56"/>
            <p:cNvSpPr txBox="1"/>
            <p:nvPr/>
          </p:nvSpPr>
          <p:spPr>
            <a:xfrm>
              <a:off x="3648" y="9659"/>
              <a:ext cx="2531" cy="58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p>
              <a:pPr algn="ctr"/>
              <a:r>
                <a:rPr lang="en-US" dirty="0" smtClean="0"/>
                <a:t>Size in feet</a:t>
              </a:r>
              <a:r>
                <a:rPr lang="en-US" baseline="30000" dirty="0" smtClean="0"/>
                <a:t>2</a:t>
              </a:r>
              <a:r>
                <a:rPr lang="en-US" dirty="0" smtClean="0"/>
                <a:t> (x)</a:t>
              </a:r>
              <a:endParaRPr 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1644" y="7441"/>
              <a:ext cx="6084" cy="164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9439" y="5660"/>
              <a:ext cx="0" cy="4142"/>
            </a:xfrm>
            <a:prstGeom prst="line">
              <a:avLst/>
            </a:prstGeom>
            <a:ln w="15875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9079" y="9380"/>
              <a:ext cx="4680" cy="0"/>
            </a:xfrm>
            <a:prstGeom prst="line">
              <a:avLst/>
            </a:prstGeom>
            <a:ln w="15875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1"/>
            <p:cNvSpPr/>
            <p:nvPr/>
          </p:nvSpPr>
          <p:spPr>
            <a:xfrm>
              <a:off x="9289" y="6348"/>
              <a:ext cx="3870" cy="2773"/>
            </a:xfrm>
            <a:custGeom>
              <a:avLst/>
              <a:gdLst>
                <a:gd name="connsiteX0" fmla="*/ 0 w 2457450"/>
                <a:gd name="connsiteY0" fmla="*/ 0 h 1760585"/>
                <a:gd name="connsiteX1" fmla="*/ 354330 w 2457450"/>
                <a:gd name="connsiteY1" fmla="*/ 1245870 h 1760585"/>
                <a:gd name="connsiteX2" fmla="*/ 1200150 w 2457450"/>
                <a:gd name="connsiteY2" fmla="*/ 1760220 h 1760585"/>
                <a:gd name="connsiteX3" fmla="*/ 2000250 w 2457450"/>
                <a:gd name="connsiteY3" fmla="*/ 1303020 h 1760585"/>
                <a:gd name="connsiteX4" fmla="*/ 2457450 w 2457450"/>
                <a:gd name="connsiteY4" fmla="*/ 22860 h 176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450" h="1760585">
                  <a:moveTo>
                    <a:pt x="0" y="0"/>
                  </a:moveTo>
                  <a:cubicBezTo>
                    <a:pt x="77152" y="476250"/>
                    <a:pt x="154305" y="952500"/>
                    <a:pt x="354330" y="1245870"/>
                  </a:cubicBezTo>
                  <a:cubicBezTo>
                    <a:pt x="554355" y="1539240"/>
                    <a:pt x="925830" y="1750695"/>
                    <a:pt x="1200150" y="1760220"/>
                  </a:cubicBezTo>
                  <a:cubicBezTo>
                    <a:pt x="1474470" y="1769745"/>
                    <a:pt x="1790700" y="1592580"/>
                    <a:pt x="2000250" y="1303020"/>
                  </a:cubicBezTo>
                  <a:cubicBezTo>
                    <a:pt x="2209800" y="1013460"/>
                    <a:pt x="2333625" y="518160"/>
                    <a:pt x="2457450" y="22860"/>
                  </a:cubicBezTo>
                </a:path>
              </a:pathLst>
            </a:custGeom>
            <a:ln w="15748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0" y="6468"/>
              <a:ext cx="1596" cy="101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p>
              <a:pPr algn="ctr"/>
              <a:r>
                <a:rPr lang="en-US" dirty="0" smtClean="0"/>
                <a:t>Price ($) </a:t>
              </a:r>
              <a:endParaRPr lang="en-US" dirty="0" smtClean="0"/>
            </a:p>
            <a:p>
              <a:pPr algn="ctr"/>
              <a:r>
                <a:rPr lang="en-US" dirty="0" smtClean="0"/>
                <a:t>in 1000’s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1bdf4b54-0065-493d-b484-54c7985c8488}"/>
  <p:tag name="TABLE_ENDDRAG_ORIGIN_RECT" val="432*183"/>
  <p:tag name="TABLE_ENDDRAG_RECT" val="229*241*432*183"/>
</p:tagLst>
</file>

<file path=ppt/tags/tag10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 = \theta_1 x&#10;$&#10;% \delta_i^{(l)} = \left(\sum_j W_{ji}^{(l)} \delta_j^{(l+1)}\right) f'(z_i^{(l)})&#10;&#10;&#10;&#10;\end{document}"/>
  <p:tag name="IGUANATEXSIZE" val="30"/>
</p:tagLst>
</file>

<file path=ppt/tags/tag100.xml><?xml version="1.0" encoding="utf-8"?>
<p:tagLst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101.xml><?xml version="1.0" encoding="utf-8"?>
<p:tagLst xmlns:p="http://schemas.openxmlformats.org/presentationml/2006/main">
  <p:tag name="LATEXADDIN" val="\documentclass{article}&#10;\usepackage{amsmath}&#10;\pagestyle{empty}&#10;\begin{document}&#10;&#10;&#10;$\displaystyle  \theta_0 := \theta_0 - \alpha \frac{1}{m} \sum^{m}_{i=1} (h_\theta (x^{(i)}) - y^{(i)})$&#10;&#10;\end{document}"/>
  <p:tag name="IGUANATEXSIZE" val="18"/>
</p:tagLst>
</file>

<file path=ppt/tags/tag102.xml><?xml version="1.0" encoding="utf-8"?>
<p:tagLst xmlns:p="http://schemas.openxmlformats.org/presentationml/2006/main">
  <p:tag name="LATEXADDIN" val="\documentclass{article}&#10;\usepackage{amsmath}&#10;\pagestyle{empty}&#10;\begin{document}&#10;&#10;&#10;$\theta_0, \theta_1$&#10;&#10;\end{document}"/>
  <p:tag name="IGUANATEXSIZE" val="18"/>
</p:tagLst>
</file>

<file path=ppt/tags/tag103.xml><?xml version="1.0" encoding="utf-8"?>
<p:tagLst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104.xml><?xml version="1.0" encoding="utf-8"?>
<p:tagLst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105.xml><?xml version="1.0" encoding="utf-8"?>
<p:tagLst xmlns:p="http://schemas.openxmlformats.org/presentationml/2006/main">
  <p:tag name="LATEXADDIN" val="\documentclass{article}&#10;\usepackage{amsmath}&#10;\pagestyle{empty}&#10;\begin{document}&#10;&#10;&#10;$\displaystyle  \theta_1 := \theta_1 - \alpha \frac{1}{m} \sum^{m}_{i=1} (h_\theta (x^{(i)}) - y^{(i)})x^{(i)}$&#10;&#10;\end{document}"/>
  <p:tag name="IGUANATEXSIZE" val="18"/>
</p:tagLst>
</file>

<file path=ppt/tags/tag106.xml><?xml version="1.0" encoding="utf-8"?>
<p:tagLst xmlns:p="http://schemas.openxmlformats.org/presentationml/2006/main">
  <p:tag name="LATEXADDIN" val="\documentclass{article}&#10;\usepackage{amsmath}&#10;\pagestyle{empty}&#10;\begin{document}&#10;&#10;&#10;$&#10;\frac{\partial}{\partial \theta_0} J(\theta)&#10;$&#10;&#10;\end{document}"/>
  <p:tag name="IGUANATEXSIZE" val="18"/>
</p:tagLst>
</file>

<file path=ppt/tags/tag107.xml><?xml version="1.0" encoding="utf-8"?>
<p:tagLst xmlns:p="http://schemas.openxmlformats.org/presentationml/2006/main">
  <p:tag name="LATEXADDIN" val="\documentclass{article}&#10;\usepackage{amsmath}&#10;\pagestyle{empty}&#10;\begin{document}&#10;&#10;&#10;$&#10;(n \geq 1)&#10;$&#10;&#10;\end{document}"/>
  <p:tag name="IGUANATEXSIZE" val="18"/>
</p:tagLst>
</file>

<file path=ppt/tags/tag108.xml><?xml version="1.0" encoding="utf-8"?>
<p:tagLst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109.xml><?xml version="1.0" encoding="utf-8"?>
<p:tagLst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1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110.xml><?xml version="1.0" encoding="utf-8"?>
<p:tagLst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111.xml><?xml version="1.0" encoding="utf-8"?>
<p:tagLst xmlns:p="http://schemas.openxmlformats.org/presentationml/2006/main">
  <p:tag name="LATEXADDIN" val="\documentclass{article}&#10;\usepackage{amsmath}&#10;\pagestyle{empty}&#10;\begin{document}&#10;&#10;&#10;$\theta_j$&#10;&#10;\end{document}"/>
  <p:tag name="IGUANATEXSIZE" val="18"/>
</p:tagLst>
</file>

<file path=ppt/tags/tag112.xml><?xml version="1.0" encoding="utf-8"?>
<p:tagLst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16"/>
</p:tagLst>
</file>

<file path=ppt/tags/tag113.xml><?xml version="1.0" encoding="utf-8"?>
<p:tagLst xmlns:p="http://schemas.openxmlformats.org/presentationml/2006/main">
  <p:tag name="LATEXADDIN" val="\documentclass{article}&#10;\usepackage{amsmath}&#10;\pagestyle{empty}&#10;\begin{document}&#10;&#10;&#10;$\theta_0 := \theta_0 - &#10;\alpha \frac{1}{m} \displaystyle\sum^{m}_{i=1} (h_\theta (x^{(i)}) - y^{(i)})x^{(i)}_0$&#10;&#10;\end{document}"/>
  <p:tag name="IGUANATEXSIZE" val="18"/>
</p:tagLst>
</file>

<file path=ppt/tags/tag114.xml><?xml version="1.0" encoding="utf-8"?>
<p:tagLst xmlns:p="http://schemas.openxmlformats.org/presentationml/2006/main">
  <p:tag name="LATEXADDIN" val="\documentclass{article}&#10;\usepackage{amsmath}&#10;\pagestyle{empty}&#10;\begin{document}&#10;&#10;&#10;$\theta_1 := \theta_1 - &#10;\alpha \frac{1}{m} \displaystyle\sum^{m}_{i=1} (h_\theta (x^{(i)}) - y^{(i)})x^{(i)}_1$&#10;&#10;\end{document}"/>
  <p:tag name="IGUANATEXSIZE" val="18"/>
</p:tagLst>
</file>

<file path=ppt/tags/tag115.xml><?xml version="1.0" encoding="utf-8"?>
<p:tagLst xmlns:p="http://schemas.openxmlformats.org/presentationml/2006/main">
  <p:tag name="LATEXADDIN" val="\documentclass{article}&#10;\usepackage{amsmath}&#10;\pagestyle{empty}&#10;\begin{document}&#10;&#10;&#10;$\theta_2 := \theta_2 - &#10;\alpha \frac{1}{m} \displaystyle\sum^{m}_{i=1} (h_\theta (x^{(i)}) - y^{(i)})x^{(i)}_2$&#10;&#10;\end{document}"/>
  <p:tag name="IGUANATEXSIZE" val="18"/>
</p:tagLst>
</file>

<file path=ppt/tags/tag116.xml><?xml version="1.0" encoding="utf-8"?>
<p:tagLst xmlns:p="http://schemas.openxmlformats.org/presentationml/2006/main">
  <p:tag name="LATEXADDIN" val="\documentclass{article}&#10;\usepackage{amsmath}&#10;\pagestyle{empty}&#10;\begin{document}&#10;&#10;&#10;$ \dots $&#10;&#10;&#10;\end{document}"/>
  <p:tag name="IGUANATEXSIZE" val="15"/>
</p:tagLst>
</file>

<file path=ppt/tags/tag117.xml><?xml version="1.0" encoding="utf-8"?>
<p:tagLst xmlns:p="http://schemas.openxmlformats.org/presentationml/2006/main">
  <p:tag name="LATEXADDIN" val="\documentclass{article}&#10;\usepackage{amsmath}&#10;\pagestyle{empty}&#10;\begin{document}&#10;&#10;&#10;$x_1$&#10;&#10;\end{document}"/>
  <p:tag name="IGUANATEXSIZE" val="24"/>
</p:tagLst>
</file>

<file path=ppt/tags/tag118.xml><?xml version="1.0" encoding="utf-8"?>
<p:tagLst xmlns:p="http://schemas.openxmlformats.org/presentationml/2006/main">
  <p:tag name="LATEXADDIN" val="\documentclass{article}&#10;\usepackage{amsmath}&#10;\pagestyle{empty}&#10;\begin{document}&#10;&#10;&#10;$x_2$&#10;&#10;\end{document}"/>
  <p:tag name="IGUANATEXSIZE" val="24"/>
</p:tagLst>
</file>

<file path=ppt/tags/tag119.xml><?xml version="1.0" encoding="utf-8"?>
<p:tagLst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ags/tag1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20.xml><?xml version="1.0" encoding="utf-8"?>
<p:tagLst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121.xml><?xml version="1.0" encoding="utf-8"?>
<p:tagLst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122.xml><?xml version="1.0" encoding="utf-8"?>
<p:tagLst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ags/tag123.xml><?xml version="1.0" encoding="utf-8"?>
<p:tagLst xmlns:p="http://schemas.openxmlformats.org/presentationml/2006/main">
  <p:tag name="LATEXADDIN" val="\documentclass{article}&#10;\usepackage{amsmath}&#10;\pagestyle{empty}&#10;\begin{document}&#10;&#10;&#10;$x_1 = \frac{size (feet^2)}{2000}$&#10;&#10;\end{document}"/>
  <p:tag name="IGUANATEXSIZE" val="24"/>
</p:tagLst>
</file>

<file path=ppt/tags/tag124.xml><?xml version="1.0" encoding="utf-8"?>
<p:tagLst xmlns:p="http://schemas.openxmlformats.org/presentationml/2006/main">
  <p:tag name="LATEXADDIN" val="\documentclass{article}&#10;\usepackage{amsmath}&#10;\pagestyle{empty}&#10;\begin{document}&#10;&#10;&#10;$x_2 = \frac{numbersdf    of bedrooms}{5}$&#10;&#10;\end{document}"/>
  <p:tag name="IGUANATEXSIZE" val="24"/>
</p:tagLst>
</file>

<file path=ppt/tags/tag125.xml><?xml version="1.0" encoding="utf-8"?>
<p:tagLst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126.xml><?xml version="1.0" encoding="utf-8"?>
<p:tagLst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127.xml><?xml version="1.0" encoding="utf-8"?>
<p:tagLst xmlns:p="http://schemas.openxmlformats.org/presentationml/2006/main">
  <p:tag name="LATEXADDIN" val="\documentclass{article}&#10;\usepackage{amsmath}&#10;\pagestyle{empty}&#10;\begin{document}&#10;&#10;&#10;$x_i$&#10;&#10;&#10;\end{document}"/>
  <p:tag name="IGUANATEXSIZE" val="20"/>
</p:tagLst>
</file>

<file path=ppt/tags/tag128.xml><?xml version="1.0" encoding="utf-8"?>
<p:tagLst xmlns:p="http://schemas.openxmlformats.org/presentationml/2006/main">
  <p:tag name="LATEXADDIN" val="\documentclass{article}&#10;\usepackage{amsmath}&#10;\pagestyle{empty}&#10;\begin{document}&#10;&#10;&#10;$x_i - \mu_i$&#10;&#10;&#10;\end{document}"/>
  <p:tag name="IGUANATEXSIZE" val="20"/>
</p:tagLst>
</file>

<file path=ppt/tags/tag129.xml><?xml version="1.0" encoding="utf-8"?>
<p:tagLst xmlns:p="http://schemas.openxmlformats.org/presentationml/2006/main">
  <p:tag name="LATEXADDIN" val="\documentclass{article}&#10;\usepackage{amsmath}&#10;\pagestyle{empty}&#10;\begin{document}&#10;&#10;&#10;$x_0 = 1$&#10;&#10;&#10;\end{document}"/>
  <p:tag name="IGUANATEXSIZE" val="20"/>
</p:tagLst>
</file>

<file path=ppt/tags/tag1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&#10;$&#10;\underset{\theta_1}{\mathrm{minimize}} \; J(\theta_1)&#10;$&#10;% \delta_i^{(l)} = \left(\sum_j W_{ji}^{(l)} \delta_j^{(l+1)}\right) f'(z_i^{(l)})&#10;&#10;&#10;&#10;\end{document}"/>
  <p:tag name="IGUANATEXSIZE" val="30"/>
</p:tagLst>
</file>

<file path=ppt/tags/tag130.xml><?xml version="1.0" encoding="utf-8"?>
<p:tagLst xmlns:p="http://schemas.openxmlformats.org/presentationml/2006/main">
  <p:tag name="LATEXADDIN" val="\documentclass{article}&#10;\usepackage{amsmath}&#10;\pagestyle{empty}&#10;\begin{document}&#10;&#10;&#10;$x_1 = \frac{size - 1000}{2000}$&#10;&#10;&#10;\end{document}"/>
  <p:tag name="IGUANATEXSIZE" val="24"/>
</p:tagLst>
</file>

<file path=ppt/tags/tag131.xml><?xml version="1.0" encoding="utf-8"?>
<p:tagLst xmlns:p="http://schemas.openxmlformats.org/presentationml/2006/main">
  <p:tag name="LATEXADDIN" val="\documentclass{article}&#10;\usepackage{amsmath}&#10;\pagestyle{empty}&#10;\begin{document}&#10;&#10;&#10;$x_2 = \frac{\#bedrooms - 2}{5}$&#10;&#10;&#10;\end{document}"/>
  <p:tag name="IGUANATEXSIZE" val="24"/>
</p:tagLst>
</file>

<file path=ppt/tags/tag132.xml><?xml version="1.0" encoding="utf-8"?>
<p:tagLst xmlns:p="http://schemas.openxmlformats.org/presentationml/2006/main">
  <p:tag name="LATEXADDIN" val="\documentclass{article}&#10;\usepackage{amsmath}&#10;\pagestyle{empty}&#10;\begin{document}&#10;&#10;&#10;$-0.5 \leq x_1 \leq 0.5, -0.5 \leq x_2 \leq 0.5$&#10;&#10;&#10;\end{document}"/>
  <p:tag name="IGUANATEXSIZE" val="20"/>
</p:tagLst>
</file>

<file path=ppt/tags/tag133.xml><?xml version="1.0" encoding="utf-8"?>
<p:tagLst xmlns:p="http://schemas.openxmlformats.org/presentationml/2006/main">
  <p:tag name="LATEXADDIN" val="\documentclass{article}&#10;\usepackage{amsmath}&#10;\pagestyle{empty}&#10;\begin{document}&#10;&#10;&#10;$&#10;\theta_j := \theta_j - \alpha \frac{\partial}{\partial \theta_j} J(\theta)&#10;$&#10;&#10;\end{document}"/>
  <p:tag name="IGUANATEXSIZE" val="32"/>
</p:tagLst>
</file>

<file path=ppt/tags/tag134.xml><?xml version="1.0" encoding="utf-8"?>
<p:tagLst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32"/>
</p:tagLst>
</file>

<file path=ppt/tags/tag135.xml><?xml version="1.0" encoding="utf-8"?>
<p:tagLst xmlns:p="http://schemas.openxmlformats.org/presentationml/2006/main">
  <p:tag name="LATEXADDIN" val="\documentclass{article}&#10;\usepackage{amsmath}&#10;\pagestyle{empty}&#10;\begin{document}&#10;&#10;&#10;$&#10;\displaystyle&#10;\min_\theta J(\theta)&#10;$&#10;&#10;\end{document}"/>
  <p:tag name="IGUANATEXSIZE" val="24"/>
</p:tagLst>
</file>

<file path=ppt/tags/tag136.xml><?xml version="1.0" encoding="utf-8"?>
<p:tagLst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137.xml><?xml version="1.0" encoding="utf-8"?>
<p:tagLst xmlns:p="http://schemas.openxmlformats.org/presentationml/2006/main">
  <p:tag name="LATEXADDIN" val="\documentclass{article}&#10;\usepackage{amsmath}&#10;\pagestyle{empty}&#10;\begin{document}&#10;&#10;&#10;$&#10;10^{-3}&#10;$&#10;&#10;\end{document}"/>
  <p:tag name="IGUANATEXSIZE" val="24"/>
</p:tagLst>
</file>

<file path=ppt/tags/tag138.xml><?xml version="1.0" encoding="utf-8"?>
<p:tagLst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139.xml><?xml version="1.0" encoding="utf-8"?>
<p:tagLst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1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40.xml><?xml version="1.0" encoding="utf-8"?>
<p:tagLst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141.xml><?xml version="1.0" encoding="utf-8"?>
<p:tagLst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142.xml><?xml version="1.0" encoding="utf-8"?>
<p:tagLst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143.xml><?xml version="1.0" encoding="utf-8"?>
<p:tagLst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144.xml><?xml version="1.0" encoding="utf-8"?>
<p:tagLst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145.xml><?xml version="1.0" encoding="utf-8"?>
<p:tagLst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146.xml><?xml version="1.0" encoding="utf-8"?>
<p:tagLst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147.xml><?xml version="1.0" encoding="utf-8"?>
<p:tagLst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148.xml><?xml version="1.0" encoding="utf-8"?>
<p:tagLst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149.xml><?xml version="1.0" encoding="utf-8"?>
<p:tagLst xmlns:p="http://schemas.openxmlformats.org/presentationml/2006/main">
  <p:tag name="LATEXADDIN" val="\documentclass{article}&#10;\usepackage{amsmath}&#10;\pagestyle{empty}&#10;\begin{document}&#10;&#10;&#10;$&#10;\dots, 0.001, 0.000, 0.01, 0.000, 0.1, 0.000, 1, \dots&#10;$&#10;&#10;\end{document}"/>
  <p:tag name="IGUANATEXSIZE" val="28"/>
</p:tagLst>
</file>

<file path=ppt/tags/tag15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 = 50  + 0.06x&#10;$&#10;% \delta_i^{(l)} = \left(\sum_j W_{ji}^{(l)} \delta_j^{(l+1)}\right) f'(z_i^{(l)})&#10;&#10;&#10;&#10;\end{document}"/>
  <p:tag name="IGUANATEXSIZE" val="30"/>
</p:tagLst>
</file>

<file path=ppt/tags/tag16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7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8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9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0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2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2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25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6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27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28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29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30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3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3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5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36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37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8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9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40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4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4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45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6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47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8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49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.xml><?xml version="1.0" encoding="utf-8"?>
<p:tagLst xmlns:p="http://schemas.openxmlformats.org/presentationml/2006/main">
  <p:tag name="KSO_WM_UNIT_TABLE_BEAUTIFY" val="smartTable{42035121-2783-4cbd-b9e0-d7989f2cca79}"/>
</p:tagLst>
</file>

<file path=ppt/tags/tag50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5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6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7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8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9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60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6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6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6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65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66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67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68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69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7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70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71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72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73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74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75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76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77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78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79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80.xml><?xml version="1.0" encoding="utf-8"?>
<p:tagLst xmlns:p="http://schemas.openxmlformats.org/presentationml/2006/main">
  <p:tag name="KSO_WM_UNIT_TABLE_BEAUTIFY" val="smartTable{49de79a4-b343-424c-8ce7-a3d9e036a27c}"/>
  <p:tag name="TABLE_ENDDRAG_ORIGIN_RECT" val="258*192"/>
  <p:tag name="TABLE_ENDDRAG_RECT" val="229*213*258*192"/>
</p:tagLst>
</file>

<file path=ppt/tags/tag81.xml><?xml version="1.0" encoding="utf-8"?>
<p:tagLst xmlns:p="http://schemas.openxmlformats.org/presentationml/2006/main">
  <p:tag name="LATEXADDIN" val="\documentclass{article}&#10;\usepackage{amsmath}&#10;\pagestyle{empty}&#10;\begin{document}&#10;&#10;&#10;$x&#10;$&#10;&#10;\end{document}"/>
  <p:tag name="IGUANATEXSIZE" val="24"/>
</p:tagLst>
</file>

<file path=ppt/tags/tag82.xml><?xml version="1.0" encoding="utf-8"?>
<p:tagLst xmlns:p="http://schemas.openxmlformats.org/presentationml/2006/main">
  <p:tag name="LATEXADDIN" val="\documentclass{article}&#10;\usepackage{amsmath}&#10;\pagestyle{empty}&#10;\begin{document}&#10;&#10;&#10;$y&#10;$&#10;&#10;\end{document}"/>
  <p:tag name="IGUANATEXSIZE" val="24"/>
</p:tagLst>
</file>

<file path=ppt/tags/tag83.xml><?xml version="1.0" encoding="utf-8"?>
<p:tagLst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32"/>
</p:tagLst>
</file>

<file path=ppt/tags/tag84.xml><?xml version="1.0" encoding="utf-8"?>
<p:tagLst xmlns:p="http://schemas.openxmlformats.org/presentationml/2006/main">
  <p:tag name="KSO_WM_UNIT_TABLE_BEAUTIFY" val="smartTable{4de706cd-f587-482f-9587-5cc53b00fa66}"/>
  <p:tag name="TABLE_ENDDRAG_ORIGIN_RECT" val="601*192"/>
  <p:tag name="TABLE_ENDDRAG_RECT" val="84*207*601*192"/>
</p:tagLst>
</file>

<file path=ppt/tags/tag85.xml><?xml version="1.0" encoding="utf-8"?>
<p:tagLst xmlns:p="http://schemas.openxmlformats.org/presentationml/2006/main">
  <p:tag name="LATEXADDIN" val="\documentclass{article}&#10;\usepackage{amsmath}&#10;\pagestyle{empty}&#10;\begin{document}&#10;&#10;&#10;$n$&#10;&#10;\end{document}"/>
  <p:tag name="IGUANATEXSIZE" val="20"/>
</p:tagLst>
</file>

<file path=ppt/tags/tag86.xml><?xml version="1.0" encoding="utf-8"?>
<p:tagLst xmlns:p="http://schemas.openxmlformats.org/presentationml/2006/main">
  <p:tag name="LATEXADDIN" val="\documentclass{article}&#10;\usepackage{amsmath}&#10;\pagestyle{empty}&#10;\begin{document}&#10;&#10;&#10;$x^{(i)}$&#10;&#10;\end{document}"/>
  <p:tag name="IGUANATEXSIZE" val="20"/>
</p:tagLst>
</file>

<file path=ppt/tags/tag87.xml><?xml version="1.0" encoding="utf-8"?>
<p:tagLst xmlns:p="http://schemas.openxmlformats.org/presentationml/2006/main">
  <p:tag name="LATEXADDIN" val="\documentclass{article}&#10;\usepackage{amsmath}&#10;\pagestyle{empty}&#10;\begin{document}&#10;&#10;&#10;$x^{(i)}_j$&#10;&#10;\end{document}"/>
  <p:tag name="IGUANATEXSIZE" val="20"/>
</p:tagLst>
</file>

<file path=ppt/tags/tag88.xml><?xml version="1.0" encoding="utf-8"?>
<p:tagLst xmlns:p="http://schemas.openxmlformats.org/presentationml/2006/main">
  <p:tag name="LATEXADDIN" val="\documentclass{article}&#10;\usepackage{amsmath}&#10;\pagestyle{empty}&#10;\begin{document}&#10;&#10;&#10;$i^{th}$&#10;&#10;\end{document}"/>
  <p:tag name="IGUANATEXSIZE" val="20"/>
</p:tagLst>
</file>

<file path=ppt/tags/tag89.xml><?xml version="1.0" encoding="utf-8"?>
<p:tagLst xmlns:p="http://schemas.openxmlformats.org/presentationml/2006/main">
  <p:tag name="LATEXADDIN" val="\documentclass{article}&#10;\usepackage{amsmath}&#10;\pagestyle{empty}&#10;\begin{document}&#10;&#10;&#10;$i^{th}$&#10;&#10;\end{document}"/>
  <p:tag name="IGUANATEXSIZE" val="20"/>
</p:tagLst>
</file>

<file path=ppt/tags/tag9.xml><?xml version="1.0" encoding="utf-8"?>
<p:tagLst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90.xml><?xml version="1.0" encoding="utf-8"?>
<p:tagLst xmlns:p="http://schemas.openxmlformats.org/presentationml/2006/main">
  <p:tag name="LATEXADDIN" val="\documentclass{article}&#10;\usepackage{amsmath}&#10;\pagestyle{empty}&#10;\begin{document}&#10;&#10;&#10;$j$&#10;&#10;\end{document}"/>
  <p:tag name="IGUANATEXSIZE" val="20"/>
</p:tagLst>
</file>

<file path=ppt/tags/tag91.xml><?xml version="1.0" encoding="utf-8"?>
<p:tagLst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28"/>
</p:tagLst>
</file>

<file path=ppt/tags/tag92.xml><?xml version="1.0" encoding="utf-8"?>
<p:tagLst xmlns:p="http://schemas.openxmlformats.org/presentationml/2006/main">
  <p:tag name="LATEXADDIN" val="\documentclass{article}&#10;\usepackage{amsmath}&#10;\pagestyle{empty}&#10;\begin{document}&#10;&#10;&#10;$h_\theta (x) = \theta_0 + \theta_1 x_1 + \theta_2 x_2 + \dots + \theta_n x_n$&#10;&#10;\end{document}"/>
  <p:tag name="IGUANATEXSIZE" val="28"/>
</p:tagLst>
</file>

<file path=ppt/tags/tag93.xml><?xml version="1.0" encoding="utf-8"?>
<p:tagLst xmlns:p="http://schemas.openxmlformats.org/presentationml/2006/main">
  <p:tag name="LATEXADDIN" val="\documentclass{article}&#10;\usepackage{amsmath}&#10;\pagestyle{empty}&#10;\begin{document}&#10; &#10;&#10;$x_0 = 1$&#10;&#10;\end{document}"/>
  <p:tag name="IGUANATEXSIZE" val="28"/>
</p:tagLst>
</file>

<file path=ppt/tags/tag94.xml><?xml version="1.0" encoding="utf-8"?>
<p:tagLst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95.xml><?xml version="1.0" encoding="utf-8"?>
<p:tagLst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96.xml><?xml version="1.0" encoding="utf-8"?>
<p:tagLst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97.xml><?xml version="1.0" encoding="utf-8"?>
<p:tagLst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20"/>
</p:tagLst>
</file>

<file path=ppt/tags/tag98.xml><?xml version="1.0" encoding="utf-8"?>
<p:tagLst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99.xml><?xml version="1.0" encoding="utf-8"?>
<p:tagLst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7"/>
      </a:accent4>
      <a:accent5>
        <a:srgbClr val="ADE2E2"/>
      </a:accent5>
      <a:accent6>
        <a:srgbClr val="89B789"/>
      </a:accent6>
      <a:hlink>
        <a:srgbClr val="003366"/>
      </a:hlink>
      <a:folHlink>
        <a:srgbClr val="CC99FF"/>
      </a:folHlink>
    </a:clrScheme>
    <a:fontScheme name="">
      <a:majorFont>
        <a:latin typeface="Arial"/>
        <a:ea typeface="PMingLiU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7"/>
        </a:accent4>
        <a:accent5>
          <a:srgbClr val="ADE2E2"/>
        </a:accent5>
        <a:accent6>
          <a:srgbClr val="89B789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9B7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99FF"/>
        </a:lt1>
        <a:dk2>
          <a:srgbClr val="FFFFFF"/>
        </a:dk2>
        <a:lt2>
          <a:srgbClr val="006699"/>
        </a:lt2>
        <a:accent1>
          <a:srgbClr val="33CCCC"/>
        </a:accent1>
        <a:accent2>
          <a:srgbClr val="006699"/>
        </a:accent2>
        <a:accent3>
          <a:srgbClr val="B9CAFF"/>
        </a:accent3>
        <a:accent4>
          <a:srgbClr val="DCDCDC"/>
        </a:accent4>
        <a:accent5>
          <a:srgbClr val="ADE2E2"/>
        </a:accent5>
        <a:accent6>
          <a:srgbClr val="005B89"/>
        </a:accent6>
        <a:hlink>
          <a:srgbClr val="99CC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5B75B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99"/>
        </a:lt1>
        <a:dk2>
          <a:srgbClr val="FFFFEB"/>
        </a:dk2>
        <a:lt2>
          <a:srgbClr val="000066"/>
        </a:lt2>
        <a:accent1>
          <a:srgbClr val="99CCFF"/>
        </a:accent1>
        <a:accent2>
          <a:srgbClr val="9999FF"/>
        </a:accent2>
        <a:accent3>
          <a:srgbClr val="ADB9CA"/>
        </a:accent3>
        <a:accent4>
          <a:srgbClr val="DCDCDC"/>
        </a:accent4>
        <a:accent5>
          <a:srgbClr val="CAE2FF"/>
        </a:accent5>
        <a:accent6>
          <a:srgbClr val="8989E5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808000"/>
        </a:lt2>
        <a:accent1>
          <a:srgbClr val="FFCC66"/>
        </a:accent1>
        <a:accent2>
          <a:srgbClr val="00ACA8"/>
        </a:accent2>
        <a:accent3>
          <a:srgbClr val="AAB9B9"/>
        </a:accent3>
        <a:accent4>
          <a:srgbClr val="DCDCDC"/>
        </a:accent4>
        <a:accent5>
          <a:srgbClr val="FFE2B9"/>
        </a:accent5>
        <a:accent6>
          <a:srgbClr val="009A96"/>
        </a:accent6>
        <a:hlink>
          <a:srgbClr val="CCCC00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0033"/>
        </a:lt1>
        <a:dk2>
          <a:srgbClr val="FFFFFF"/>
        </a:dk2>
        <a:lt2>
          <a:srgbClr val="FFFFCC"/>
        </a:lt2>
        <a:accent1>
          <a:srgbClr val="FF9900"/>
        </a:accent1>
        <a:accent2>
          <a:srgbClr val="CC3300"/>
        </a:accent2>
        <a:accent3>
          <a:srgbClr val="B9AAAD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FFCC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CDCDC"/>
        </a:accent4>
        <a:accent5>
          <a:srgbClr val="FFE2AA"/>
        </a:accent5>
        <a:accent6>
          <a:srgbClr val="B72D00"/>
        </a:accent6>
        <a:hlink>
          <a:srgbClr val="FF66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7"/>
      </a:accent4>
      <a:accent5>
        <a:srgbClr val="ADE2E2"/>
      </a:accent5>
      <a:accent6>
        <a:srgbClr val="89B789"/>
      </a:accent6>
      <a:hlink>
        <a:srgbClr val="003366"/>
      </a:hlink>
      <a:folHlink>
        <a:srgbClr val="CC99FF"/>
      </a:folHlink>
    </a:clrScheme>
    <a:fontScheme name="">
      <a:majorFont>
        <a:latin typeface="Arial"/>
        <a:ea typeface="PMingLiU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7"/>
        </a:accent4>
        <a:accent5>
          <a:srgbClr val="ADE2E2"/>
        </a:accent5>
        <a:accent6>
          <a:srgbClr val="89B789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9B7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99FF"/>
        </a:lt1>
        <a:dk2>
          <a:srgbClr val="FFFFFF"/>
        </a:dk2>
        <a:lt2>
          <a:srgbClr val="006699"/>
        </a:lt2>
        <a:accent1>
          <a:srgbClr val="33CCCC"/>
        </a:accent1>
        <a:accent2>
          <a:srgbClr val="006699"/>
        </a:accent2>
        <a:accent3>
          <a:srgbClr val="B9CAFF"/>
        </a:accent3>
        <a:accent4>
          <a:srgbClr val="DCDCDC"/>
        </a:accent4>
        <a:accent5>
          <a:srgbClr val="ADE2E2"/>
        </a:accent5>
        <a:accent6>
          <a:srgbClr val="005B89"/>
        </a:accent6>
        <a:hlink>
          <a:srgbClr val="99CC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5B75B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99"/>
        </a:lt1>
        <a:dk2>
          <a:srgbClr val="FFFFEB"/>
        </a:dk2>
        <a:lt2>
          <a:srgbClr val="000066"/>
        </a:lt2>
        <a:accent1>
          <a:srgbClr val="99CCFF"/>
        </a:accent1>
        <a:accent2>
          <a:srgbClr val="9999FF"/>
        </a:accent2>
        <a:accent3>
          <a:srgbClr val="ADB9CA"/>
        </a:accent3>
        <a:accent4>
          <a:srgbClr val="DCDCDC"/>
        </a:accent4>
        <a:accent5>
          <a:srgbClr val="CAE2FF"/>
        </a:accent5>
        <a:accent6>
          <a:srgbClr val="8989E5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808000"/>
        </a:lt2>
        <a:accent1>
          <a:srgbClr val="FFCC66"/>
        </a:accent1>
        <a:accent2>
          <a:srgbClr val="00ACA8"/>
        </a:accent2>
        <a:accent3>
          <a:srgbClr val="AAB9B9"/>
        </a:accent3>
        <a:accent4>
          <a:srgbClr val="DCDCDC"/>
        </a:accent4>
        <a:accent5>
          <a:srgbClr val="FFE2B9"/>
        </a:accent5>
        <a:accent6>
          <a:srgbClr val="009A96"/>
        </a:accent6>
        <a:hlink>
          <a:srgbClr val="CCCC00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0033"/>
        </a:lt1>
        <a:dk2>
          <a:srgbClr val="FFFFFF"/>
        </a:dk2>
        <a:lt2>
          <a:srgbClr val="FFFFCC"/>
        </a:lt2>
        <a:accent1>
          <a:srgbClr val="FF9900"/>
        </a:accent1>
        <a:accent2>
          <a:srgbClr val="CC3300"/>
        </a:accent2>
        <a:accent3>
          <a:srgbClr val="B9AAAD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FFCC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CDCDC"/>
        </a:accent4>
        <a:accent5>
          <a:srgbClr val="FFE2AA"/>
        </a:accent5>
        <a:accent6>
          <a:srgbClr val="B72D00"/>
        </a:accent6>
        <a:hlink>
          <a:srgbClr val="FF66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7"/>
      </a:accent4>
      <a:accent5>
        <a:srgbClr val="ADE2E2"/>
      </a:accent5>
      <a:accent6>
        <a:srgbClr val="89B789"/>
      </a:accent6>
      <a:hlink>
        <a:srgbClr val="003366"/>
      </a:hlink>
      <a:folHlink>
        <a:srgbClr val="CC99FF"/>
      </a:folHlink>
    </a:clrScheme>
    <a:fontScheme name="">
      <a:majorFont>
        <a:latin typeface="Arial"/>
        <a:ea typeface="PMingLiU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7"/>
        </a:accent4>
        <a:accent5>
          <a:srgbClr val="ADE2E2"/>
        </a:accent5>
        <a:accent6>
          <a:srgbClr val="89B789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9B7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99FF"/>
        </a:lt1>
        <a:dk2>
          <a:srgbClr val="FFFFFF"/>
        </a:dk2>
        <a:lt2>
          <a:srgbClr val="006699"/>
        </a:lt2>
        <a:accent1>
          <a:srgbClr val="33CCCC"/>
        </a:accent1>
        <a:accent2>
          <a:srgbClr val="006699"/>
        </a:accent2>
        <a:accent3>
          <a:srgbClr val="B9CAFF"/>
        </a:accent3>
        <a:accent4>
          <a:srgbClr val="DCDCDC"/>
        </a:accent4>
        <a:accent5>
          <a:srgbClr val="ADE2E2"/>
        </a:accent5>
        <a:accent6>
          <a:srgbClr val="005B89"/>
        </a:accent6>
        <a:hlink>
          <a:srgbClr val="99CC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5B75B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99"/>
        </a:lt1>
        <a:dk2>
          <a:srgbClr val="FFFFEB"/>
        </a:dk2>
        <a:lt2>
          <a:srgbClr val="000066"/>
        </a:lt2>
        <a:accent1>
          <a:srgbClr val="99CCFF"/>
        </a:accent1>
        <a:accent2>
          <a:srgbClr val="9999FF"/>
        </a:accent2>
        <a:accent3>
          <a:srgbClr val="ADB9CA"/>
        </a:accent3>
        <a:accent4>
          <a:srgbClr val="DCDCDC"/>
        </a:accent4>
        <a:accent5>
          <a:srgbClr val="CAE2FF"/>
        </a:accent5>
        <a:accent6>
          <a:srgbClr val="8989E5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808000"/>
        </a:lt2>
        <a:accent1>
          <a:srgbClr val="FFCC66"/>
        </a:accent1>
        <a:accent2>
          <a:srgbClr val="00ACA8"/>
        </a:accent2>
        <a:accent3>
          <a:srgbClr val="AAB9B9"/>
        </a:accent3>
        <a:accent4>
          <a:srgbClr val="DCDCDC"/>
        </a:accent4>
        <a:accent5>
          <a:srgbClr val="FFE2B9"/>
        </a:accent5>
        <a:accent6>
          <a:srgbClr val="009A96"/>
        </a:accent6>
        <a:hlink>
          <a:srgbClr val="CCCC00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0033"/>
        </a:lt1>
        <a:dk2>
          <a:srgbClr val="FFFFFF"/>
        </a:dk2>
        <a:lt2>
          <a:srgbClr val="FFFFCC"/>
        </a:lt2>
        <a:accent1>
          <a:srgbClr val="FF9900"/>
        </a:accent1>
        <a:accent2>
          <a:srgbClr val="CC3300"/>
        </a:accent2>
        <a:accent3>
          <a:srgbClr val="B9AAAD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FFCC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CDCDC"/>
        </a:accent4>
        <a:accent5>
          <a:srgbClr val="FFE2AA"/>
        </a:accent5>
        <a:accent6>
          <a:srgbClr val="B72D00"/>
        </a:accent6>
        <a:hlink>
          <a:srgbClr val="FF66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0</TotalTime>
  <Words>3944</Words>
  <Application>WPS 演示</Application>
  <PresentationFormat>如螢幕大小</PresentationFormat>
  <Paragraphs>413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62" baseType="lpstr">
      <vt:lpstr>Arial</vt:lpstr>
      <vt:lpstr>宋体</vt:lpstr>
      <vt:lpstr>Wingdings</vt:lpstr>
      <vt:lpstr>Comic Sans MS</vt:lpstr>
      <vt:lpstr>PMingLiU</vt:lpstr>
      <vt:lpstr>MingLiU-ExtB</vt:lpstr>
      <vt:lpstr>Times New Roman</vt:lpstr>
      <vt:lpstr>標楷體</vt:lpstr>
      <vt:lpstr>Calibri</vt:lpstr>
      <vt:lpstr>Cambria Math</vt:lpstr>
      <vt:lpstr>Calibri</vt:lpstr>
      <vt:lpstr>微软雅黑</vt:lpstr>
      <vt:lpstr>Arial Unicode MS</vt:lpstr>
      <vt:lpstr>Symbol</vt:lpstr>
      <vt:lpstr>Capsules</vt:lpstr>
      <vt:lpstr>1_Capsules</vt:lpstr>
      <vt:lpstr>3_Capsules</vt:lpstr>
      <vt:lpstr>Linear Regression</vt:lpstr>
      <vt:lpstr>Linear Regression</vt:lpstr>
      <vt:lpstr>Linear Regression</vt:lpstr>
      <vt:lpstr>Process</vt:lpstr>
      <vt:lpstr>Cost Function</vt:lpstr>
      <vt:lpstr>PowerPoint 演示文稿</vt:lpstr>
      <vt:lpstr>PowerPoint 演示文稿</vt:lpstr>
      <vt:lpstr>Cost function intuition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Gradient Descent Method</vt:lpstr>
      <vt:lpstr>PowerPoint 演示文稿</vt:lpstr>
      <vt:lpstr>PowerPoint 演示文稿</vt:lpstr>
      <vt:lpstr>PowerPoint 演示文稿</vt:lpstr>
      <vt:lpstr>Gradient Descent initution</vt:lpstr>
      <vt:lpstr>Gradient Descent initution</vt:lpstr>
      <vt:lpstr>PowerPoint 演示文稿</vt:lpstr>
      <vt:lpstr>PowerPoint 演示文稿</vt:lpstr>
      <vt:lpstr>Linear Regression</vt:lpstr>
      <vt:lpstr>PowerPoint 演示文稿</vt:lpstr>
      <vt:lpstr>PowerPoint 演示文稿</vt:lpstr>
      <vt:lpstr>PowerPoint 演示文稿</vt:lpstr>
      <vt:lpstr>Linear Regression</vt:lpstr>
      <vt:lpstr>Single Feature (variable)</vt:lpstr>
      <vt:lpstr>Multiple features (variables)</vt:lpstr>
      <vt:lpstr>Multiple features (variables)</vt:lpstr>
      <vt:lpstr>Gradient descent  for multiple variables</vt:lpstr>
      <vt:lpstr>Gradient descent  for multiple variables</vt:lpstr>
      <vt:lpstr>Feature Scaling</vt:lpstr>
      <vt:lpstr>Gradient descent  for multiple variables</vt:lpstr>
      <vt:lpstr>Learning rate</vt:lpstr>
      <vt:lpstr>Learning rate</vt:lpstr>
      <vt:lpstr>Learning rate</vt:lpstr>
      <vt:lpstr>Learning rate</vt:lpstr>
      <vt:lpstr>To be Continued……</vt:lpstr>
    </vt:vector>
  </TitlesOfParts>
  <Company>TTU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Tai-Wen Yue</dc:creator>
  <cp:lastModifiedBy>大A</cp:lastModifiedBy>
  <cp:revision>186</cp:revision>
  <dcterms:created xsi:type="dcterms:W3CDTF">2002-09-17T22:38:00Z</dcterms:created>
  <dcterms:modified xsi:type="dcterms:W3CDTF">2021-10-28T08:27:37Z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7887E90EC18D46B09DC4A36E40BC13B3</vt:lpwstr>
  </property>
</Properties>
</file>