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64485-74AA-DDEA-89F6-EA42C1CBB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618C61-5413-004E-FCE3-7A9F9AD38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ED547F-73C6-234D-127D-6001533C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9C09-1113-4F2F-98A0-B359A589F626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D112BB-1D29-9C8F-ADC7-140B3B87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9E9CCB-719A-7AF1-6324-46BD564D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C6D6-96E1-4482-9727-27EF65ECE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26C9-97A8-9522-798E-9E5A16F1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4CE4228-E4B7-1830-762A-B64681C2E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CACB4E-2158-A5E9-3EB9-6DD14D4C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9C09-1113-4F2F-98A0-B359A589F626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B1259A-577E-5143-D811-C1F20657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70C3A5-3E9D-5EB6-DD4A-4742CDAA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C6D6-96E1-4482-9727-27EF65ECE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33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C7F316-D7EF-241B-1262-3BB185299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0BC38CC-9DCB-B46E-D377-86F977A82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8822C9-203C-0CF8-1216-C6CA2995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9C09-1113-4F2F-98A0-B359A589F626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722AAE-1AEC-19A6-FBB4-0B250716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E26237-A8B1-6081-2D78-5EC1C939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C6D6-96E1-4482-9727-27EF65ECE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24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D0F4D-FFF1-5327-345C-246F6335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C792B7-5A0E-C395-4CC5-CB78265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93128A-BB03-9DBD-430A-1CEE4CC8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9C09-1113-4F2F-98A0-B359A589F626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C7419A-724A-BF94-966D-D3B47048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FDC564-F2C2-1AC5-4391-4057F119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C6D6-96E1-4482-9727-27EF65ECE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04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5953D-EF37-BE8F-3D26-934F216D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BE29B3-135D-44FC-93DC-FD541971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71452E-28C2-3280-30B5-CF400441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9C09-1113-4F2F-98A0-B359A589F626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12BED7-10F8-F214-EEFF-F8759B7F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67F72E-772C-C346-32B6-5B121E4D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C6D6-96E1-4482-9727-27EF65ECE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7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BBDDC-6A17-E1D5-560D-CA781650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64A14F-D710-1A98-ADDA-33C66F8B5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839FE2F-DE4D-902B-A700-60AD039A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10482A-F72C-8808-E53A-D4442754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9C09-1113-4F2F-98A0-B359A589F626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9EF092A-05F5-EB2A-D814-59F7443F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2EBB1BC-08EC-CF4F-B5AD-FD2315BD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C6D6-96E1-4482-9727-27EF65ECE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2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6B12B-A171-9C1D-0206-9445377D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E4AC727-E25E-D631-EF64-AE283AE05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B53A289-1908-5665-F097-E9E8FDFB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80AC62-8928-D043-B65C-062628CDE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F84097F-ABC3-FF0C-4BEC-C370085D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8CF0AA8-D063-2FBB-86B6-D7CEF291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9C09-1113-4F2F-98A0-B359A589F626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4F1EEE4-DCF6-1487-8157-B40553B2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626B86B-96A0-2E6F-B22E-95B95E6A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C6D6-96E1-4482-9727-27EF65ECE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0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0F65B-403E-4647-3F94-4FE6BDDA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D0B7634-567E-4A80-5A8C-67B69880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9C09-1113-4F2F-98A0-B359A589F626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64CB497-3937-6D46-38EB-5E1801CE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9773025-F1D3-4434-A4FA-C2F5EBFE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C6D6-96E1-4482-9727-27EF65ECE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4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2A3F4F9-08A0-81D8-00FF-54120686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9C09-1113-4F2F-98A0-B359A589F626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EF9FA2C-6E80-99E7-1EB8-5423A180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49DA7F1-0BCD-7C17-3D83-9F3915A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C6D6-96E1-4482-9727-27EF65ECE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0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63AD6-1B6B-4F0C-2319-E9A1A074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A0C8CF-9195-E879-C622-F7437699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2DA53E2-EAB2-E783-E69C-DE84C6D6C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77D8F57-8C95-9D8A-425D-9D7006D0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9C09-1113-4F2F-98A0-B359A589F626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5D01FE-C823-7055-058D-402DCD7F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D04304-297A-5B5F-F84A-7B35572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C6D6-96E1-4482-9727-27EF65ECE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16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511C-D333-C571-A08E-36178B00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D172225-E142-7780-5364-85585B34A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1265C3C-0070-C1E6-F069-86FAAD4A3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10A977-7898-9886-ED40-55B32943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9C09-1113-4F2F-98A0-B359A589F626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0B9902-0A83-0DC5-2673-2C2AC3C3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007E54-17DF-7756-C084-BE689D9A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C6D6-96E1-4482-9727-27EF65ECE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05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F2C5873-971B-8E87-6D0F-355B777F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6AE098A-41E0-5528-A091-3334A8C6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5398F1-B987-05A7-C3CE-5A3B3DDD1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9C09-1113-4F2F-98A0-B359A589F626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78045B-0458-4C45-CF1F-0DF664C5C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1ADD07-5502-141F-B8C6-CC5327EC8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C6D6-96E1-4482-9727-27EF65ECE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7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tx1"/>
            </a:gs>
            <a:gs pos="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8B53DDF7-3C7D-ABDD-A70A-8A58E128D7FB}"/>
              </a:ext>
            </a:extLst>
          </p:cNvPr>
          <p:cNvSpPr/>
          <p:nvPr/>
        </p:nvSpPr>
        <p:spPr>
          <a:xfrm rot="5400000">
            <a:off x="2512302" y="-2268824"/>
            <a:ext cx="2360265" cy="7384869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A0794AF-F7B7-6141-40F3-2B763F35155A}"/>
              </a:ext>
            </a:extLst>
          </p:cNvPr>
          <p:cNvSpPr/>
          <p:nvPr/>
        </p:nvSpPr>
        <p:spPr>
          <a:xfrm rot="5400000">
            <a:off x="2538310" y="-2225282"/>
            <a:ext cx="2221166" cy="729778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1780EA-8686-D325-2CC2-054B6C5DF123}"/>
              </a:ext>
            </a:extLst>
          </p:cNvPr>
          <p:cNvSpPr txBox="1"/>
          <p:nvPr/>
        </p:nvSpPr>
        <p:spPr>
          <a:xfrm>
            <a:off x="1332411" y="592183"/>
            <a:ext cx="4854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0" dirty="0">
                <a:solidFill>
                  <a:schemeClr val="bg1"/>
                </a:solidFill>
                <a:latin typeface="Popins"/>
              </a:rPr>
              <a:t>Dadaísmo</a:t>
            </a:r>
          </a:p>
        </p:txBody>
      </p:sp>
    </p:spTree>
    <p:extLst>
      <p:ext uri="{BB962C8B-B14F-4D97-AF65-F5344CB8AC3E}">
        <p14:creationId xmlns:p14="http://schemas.microsoft.com/office/powerpoint/2010/main" val="114758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BA681568-8359-07E4-C7AE-FE1725378D95}"/>
              </a:ext>
            </a:extLst>
          </p:cNvPr>
          <p:cNvSpPr/>
          <p:nvPr/>
        </p:nvSpPr>
        <p:spPr>
          <a:xfrm rot="5400000">
            <a:off x="3380765" y="-3305265"/>
            <a:ext cx="1249960" cy="8011489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E1B5FC27-C479-2C7C-D1A6-7B02D3F4FC81}"/>
              </a:ext>
            </a:extLst>
          </p:cNvPr>
          <p:cNvSpPr/>
          <p:nvPr/>
        </p:nvSpPr>
        <p:spPr>
          <a:xfrm rot="5400000">
            <a:off x="2906787" y="-2650334"/>
            <a:ext cx="914400" cy="672797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EB7E83-BD37-8B21-CF0D-CAF2C86EEF73}"/>
              </a:ext>
            </a:extLst>
          </p:cNvPr>
          <p:cNvSpPr txBox="1"/>
          <p:nvPr/>
        </p:nvSpPr>
        <p:spPr>
          <a:xfrm>
            <a:off x="192196" y="205821"/>
            <a:ext cx="5599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Popins"/>
              </a:rPr>
              <a:t>Fim do Dadaísmo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AFD2CF-F8F7-574A-C522-AC3D440ECA53}"/>
              </a:ext>
            </a:extLst>
          </p:cNvPr>
          <p:cNvSpPr txBox="1"/>
          <p:nvPr/>
        </p:nvSpPr>
        <p:spPr>
          <a:xfrm>
            <a:off x="393531" y="1972001"/>
            <a:ext cx="76179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200" dirty="0">
                <a:latin typeface="Popins"/>
              </a:rPr>
              <a:t>Considera-se o ano de 1922, depois que Tzara em uma palestra disse que, assim como tudo na vida, o Dadaísmo era inútil, em 1924 o Dadaísmo se converteu ao surrealismo com o Manifesto de André Breton</a:t>
            </a:r>
          </a:p>
        </p:txBody>
      </p:sp>
    </p:spTree>
    <p:extLst>
      <p:ext uri="{BB962C8B-B14F-4D97-AF65-F5344CB8AC3E}">
        <p14:creationId xmlns:p14="http://schemas.microsoft.com/office/powerpoint/2010/main" val="250802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BA681568-8359-07E4-C7AE-FE1725378D95}"/>
              </a:ext>
            </a:extLst>
          </p:cNvPr>
          <p:cNvSpPr/>
          <p:nvPr/>
        </p:nvSpPr>
        <p:spPr>
          <a:xfrm rot="5400000">
            <a:off x="3380765" y="-3305265"/>
            <a:ext cx="1249960" cy="8011489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E1B5FC27-C479-2C7C-D1A6-7B02D3F4FC81}"/>
              </a:ext>
            </a:extLst>
          </p:cNvPr>
          <p:cNvSpPr/>
          <p:nvPr/>
        </p:nvSpPr>
        <p:spPr>
          <a:xfrm rot="5400000">
            <a:off x="2052637" y="-1809357"/>
            <a:ext cx="914400" cy="50196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EB7E83-BD37-8B21-CF0D-CAF2C86EEF73}"/>
              </a:ext>
            </a:extLst>
          </p:cNvPr>
          <p:cNvSpPr txBox="1"/>
          <p:nvPr/>
        </p:nvSpPr>
        <p:spPr>
          <a:xfrm>
            <a:off x="1450544" y="192650"/>
            <a:ext cx="3390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Popins"/>
              </a:rPr>
              <a:t>O que foi?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8E81D05-20D6-0194-D1D6-706089E21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87" y="1942753"/>
            <a:ext cx="913545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ins"/>
                <a:ea typeface="+mn-ea"/>
                <a:cs typeface="+mn-cs"/>
              </a:rPr>
              <a:t>O dadaísmo foi um movimento artístico presente no século XX, seu lema era“ a destruição também é criação”, buscava questionar a arte e suas ideias, tinha um caráter ilógico, irracional e desconstrução do padrão artístico.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BA681568-8359-07E4-C7AE-FE1725378D95}"/>
              </a:ext>
            </a:extLst>
          </p:cNvPr>
          <p:cNvSpPr/>
          <p:nvPr/>
        </p:nvSpPr>
        <p:spPr>
          <a:xfrm rot="5400000">
            <a:off x="3380765" y="-3305265"/>
            <a:ext cx="1249960" cy="8011489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E1B5FC27-C479-2C7C-D1A6-7B02D3F4FC81}"/>
              </a:ext>
            </a:extLst>
          </p:cNvPr>
          <p:cNvSpPr/>
          <p:nvPr/>
        </p:nvSpPr>
        <p:spPr>
          <a:xfrm rot="5400000">
            <a:off x="2052637" y="-1809357"/>
            <a:ext cx="914400" cy="50196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EB7E83-BD37-8B21-CF0D-CAF2C86EEF73}"/>
              </a:ext>
            </a:extLst>
          </p:cNvPr>
          <p:cNvSpPr txBox="1"/>
          <p:nvPr/>
        </p:nvSpPr>
        <p:spPr>
          <a:xfrm>
            <a:off x="536144" y="192647"/>
            <a:ext cx="4321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Popins"/>
              </a:rPr>
              <a:t>Onde surgiu?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AFD2CF-F8F7-574A-C522-AC3D440ECA53}"/>
              </a:ext>
            </a:extLst>
          </p:cNvPr>
          <p:cNvSpPr txBox="1"/>
          <p:nvPr/>
        </p:nvSpPr>
        <p:spPr>
          <a:xfrm>
            <a:off x="237084" y="2039112"/>
            <a:ext cx="81022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Popins"/>
              </a:rPr>
              <a:t>Surge em um cabaré em Zurique, na Suíça no ano de 1916, foi idealizado por anarquistas intelectuais germânicos que queriam desconstruir a arte, contrariando a sociedade, a religião, a ciência e a filosofia, em decorrência da Primeira Guerra Mundial, parte dos artistas buscaram refúgio na Suíça.</a:t>
            </a:r>
          </a:p>
        </p:txBody>
      </p:sp>
    </p:spTree>
    <p:extLst>
      <p:ext uri="{BB962C8B-B14F-4D97-AF65-F5344CB8AC3E}">
        <p14:creationId xmlns:p14="http://schemas.microsoft.com/office/powerpoint/2010/main" val="181678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D5CA7E-B744-7B9C-307C-62692B40A9A9}"/>
              </a:ext>
            </a:extLst>
          </p:cNvPr>
          <p:cNvSpPr txBox="1"/>
          <p:nvPr/>
        </p:nvSpPr>
        <p:spPr>
          <a:xfrm>
            <a:off x="1304924" y="699611"/>
            <a:ext cx="795337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Popins"/>
              </a:rPr>
              <a:t>Hugo Ball juntou-se ao principal organizador do movimento dadaísta, Tristan Tzara. Para que esse movimento desce certo, teriam de ter apoio da comunidade artística, com isso, inspiraram-se no Futurismo e lançaram seu primeiro manifesto, lido por Hugo Ball no palco de um cabaré em Zurique, ao decorrer da leitura, artistas subiram ao palco e realizaram performances, “Non sense” (sem sentido).</a:t>
            </a:r>
          </a:p>
        </p:txBody>
      </p:sp>
    </p:spTree>
    <p:extLst>
      <p:ext uri="{BB962C8B-B14F-4D97-AF65-F5344CB8AC3E}">
        <p14:creationId xmlns:p14="http://schemas.microsoft.com/office/powerpoint/2010/main" val="145893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BA681568-8359-07E4-C7AE-FE1725378D95}"/>
              </a:ext>
            </a:extLst>
          </p:cNvPr>
          <p:cNvSpPr/>
          <p:nvPr/>
        </p:nvSpPr>
        <p:spPr>
          <a:xfrm rot="5400000">
            <a:off x="3380765" y="-3305265"/>
            <a:ext cx="1249960" cy="8011489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E1B5FC27-C479-2C7C-D1A6-7B02D3F4FC81}"/>
              </a:ext>
            </a:extLst>
          </p:cNvPr>
          <p:cNvSpPr/>
          <p:nvPr/>
        </p:nvSpPr>
        <p:spPr>
          <a:xfrm rot="5400000">
            <a:off x="2663965" y="-2420685"/>
            <a:ext cx="914400" cy="624233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EB7E83-BD37-8B21-CF0D-CAF2C86EEF73}"/>
              </a:ext>
            </a:extLst>
          </p:cNvPr>
          <p:cNvSpPr txBox="1"/>
          <p:nvPr/>
        </p:nvSpPr>
        <p:spPr>
          <a:xfrm>
            <a:off x="146330" y="192647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Popins"/>
              </a:rPr>
              <a:t>Contexto Histórico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E8F665D-19C0-2816-5BF3-43BDAC584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30" y="1593956"/>
            <a:ext cx="968987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ins"/>
                <a:ea typeface="+mn-ea"/>
                <a:cs typeface="+mn-cs"/>
              </a:rPr>
              <a:t>Século XX, onde havia uma enorme tensão entre as grandes potências europeias, gerado pela expansão neocolonialista iniciada no século XIX, onde o sentimento de nacionalismo era usado para alimentar a superioridade de uma nação em relação a outra. A corrida armamentista aumentou e em 1914 iniciava a Primeira Guerra Mundial.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2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BA681568-8359-07E4-C7AE-FE1725378D95}"/>
              </a:ext>
            </a:extLst>
          </p:cNvPr>
          <p:cNvSpPr/>
          <p:nvPr/>
        </p:nvSpPr>
        <p:spPr>
          <a:xfrm rot="5400000">
            <a:off x="3380765" y="-3305265"/>
            <a:ext cx="1249960" cy="8011489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E1B5FC27-C479-2C7C-D1A6-7B02D3F4FC81}"/>
              </a:ext>
            </a:extLst>
          </p:cNvPr>
          <p:cNvSpPr/>
          <p:nvPr/>
        </p:nvSpPr>
        <p:spPr>
          <a:xfrm rot="5400000">
            <a:off x="2052637" y="-1809357"/>
            <a:ext cx="914400" cy="50196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EB7E83-BD37-8B21-CF0D-CAF2C86EEF73}"/>
              </a:ext>
            </a:extLst>
          </p:cNvPr>
          <p:cNvSpPr txBox="1"/>
          <p:nvPr/>
        </p:nvSpPr>
        <p:spPr>
          <a:xfrm>
            <a:off x="250919" y="175573"/>
            <a:ext cx="4702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Popins"/>
              </a:rPr>
              <a:t>Características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AFD2CF-F8F7-574A-C522-AC3D440ECA53}"/>
              </a:ext>
            </a:extLst>
          </p:cNvPr>
          <p:cNvSpPr txBox="1"/>
          <p:nvPr/>
        </p:nvSpPr>
        <p:spPr>
          <a:xfrm>
            <a:off x="0" y="1711942"/>
            <a:ext cx="81022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Popins"/>
              </a:rPr>
              <a:t>Espírito vanguardista e de protesto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Popins"/>
              </a:rPr>
              <a:t>Anarquismo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Popins"/>
              </a:rPr>
              <a:t>Rompimento com o tradicional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Popins"/>
              </a:rPr>
              <a:t>Ilógico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Popins"/>
              </a:rPr>
              <a:t>Irracional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Popins"/>
              </a:rPr>
              <a:t>Aversão a guerra e valores burqueses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Popins"/>
              </a:rPr>
              <a:t>Crítica ao capitalismo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Popins"/>
              </a:rPr>
              <a:t>Espontaneidade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Popins"/>
              </a:rPr>
              <a:t>Improvisação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Popins"/>
              </a:rPr>
              <a:t>Anti-arte</a:t>
            </a:r>
          </a:p>
        </p:txBody>
      </p:sp>
    </p:spTree>
    <p:extLst>
      <p:ext uri="{BB962C8B-B14F-4D97-AF65-F5344CB8AC3E}">
        <p14:creationId xmlns:p14="http://schemas.microsoft.com/office/powerpoint/2010/main" val="232471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BA681568-8359-07E4-C7AE-FE1725378D95}"/>
              </a:ext>
            </a:extLst>
          </p:cNvPr>
          <p:cNvSpPr/>
          <p:nvPr/>
        </p:nvSpPr>
        <p:spPr>
          <a:xfrm rot="5400000">
            <a:off x="3380765" y="-3305265"/>
            <a:ext cx="1249960" cy="8011489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E1B5FC27-C479-2C7C-D1A6-7B02D3F4FC81}"/>
              </a:ext>
            </a:extLst>
          </p:cNvPr>
          <p:cNvSpPr/>
          <p:nvPr/>
        </p:nvSpPr>
        <p:spPr>
          <a:xfrm rot="5400000">
            <a:off x="2906787" y="-2650334"/>
            <a:ext cx="914400" cy="672797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EB7E83-BD37-8B21-CF0D-CAF2C86EEF73}"/>
              </a:ext>
            </a:extLst>
          </p:cNvPr>
          <p:cNvSpPr txBox="1"/>
          <p:nvPr/>
        </p:nvSpPr>
        <p:spPr>
          <a:xfrm>
            <a:off x="192196" y="205821"/>
            <a:ext cx="571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Popins"/>
              </a:rPr>
              <a:t>Principais Artistas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AFD2CF-F8F7-574A-C522-AC3D440ECA53}"/>
              </a:ext>
            </a:extLst>
          </p:cNvPr>
          <p:cNvSpPr txBox="1"/>
          <p:nvPr/>
        </p:nvSpPr>
        <p:spPr>
          <a:xfrm>
            <a:off x="192196" y="1711942"/>
            <a:ext cx="103108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Popins"/>
              </a:rPr>
              <a:t>Hugo Ball (1886-1927) : Escritor alemão, escreveu o primeiro manifesto dadaísta.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Popins"/>
              </a:rPr>
              <a:t>Hans Asp (1886-1966): Escultor, pintor e poeta alemão, trabalhava com materiais não convencionais e técnicas de colagem.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Popins"/>
              </a:rPr>
              <a:t>Tristan Tzara (1896-1963): Foi um grande poeta romeno, que ao fim do dadaísmo aderiu ao surrealismo.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Popins"/>
            </a:endParaRPr>
          </a:p>
          <a:p>
            <a:r>
              <a:rPr lang="pt-BR" sz="3200" dirty="0">
                <a:latin typeface="Popins"/>
              </a:rPr>
              <a:t>Na literatura destacam-se: Hugo Ball, Tristan Tzara e                      Raoul Hausmann</a:t>
            </a:r>
          </a:p>
        </p:txBody>
      </p:sp>
    </p:spTree>
    <p:extLst>
      <p:ext uri="{BB962C8B-B14F-4D97-AF65-F5344CB8AC3E}">
        <p14:creationId xmlns:p14="http://schemas.microsoft.com/office/powerpoint/2010/main" val="382902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BA681568-8359-07E4-C7AE-FE1725378D95}"/>
              </a:ext>
            </a:extLst>
          </p:cNvPr>
          <p:cNvSpPr/>
          <p:nvPr/>
        </p:nvSpPr>
        <p:spPr>
          <a:xfrm rot="5400000">
            <a:off x="3380765" y="-3305265"/>
            <a:ext cx="1249960" cy="8011489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E1B5FC27-C479-2C7C-D1A6-7B02D3F4FC81}"/>
              </a:ext>
            </a:extLst>
          </p:cNvPr>
          <p:cNvSpPr/>
          <p:nvPr/>
        </p:nvSpPr>
        <p:spPr>
          <a:xfrm rot="5400000">
            <a:off x="2906787" y="-2650334"/>
            <a:ext cx="914400" cy="672797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EB7E83-BD37-8B21-CF0D-CAF2C86EEF73}"/>
              </a:ext>
            </a:extLst>
          </p:cNvPr>
          <p:cNvSpPr txBox="1"/>
          <p:nvPr/>
        </p:nvSpPr>
        <p:spPr>
          <a:xfrm>
            <a:off x="192196" y="205821"/>
            <a:ext cx="5088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Popins"/>
              </a:rPr>
              <a:t>Principais obras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AFD2CF-F8F7-574A-C522-AC3D440ECA53}"/>
              </a:ext>
            </a:extLst>
          </p:cNvPr>
          <p:cNvSpPr txBox="1"/>
          <p:nvPr/>
        </p:nvSpPr>
        <p:spPr>
          <a:xfrm>
            <a:off x="192196" y="1711942"/>
            <a:ext cx="103108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Popins"/>
              </a:rPr>
              <a:t>Uma das principais obras é “A Fonte” criada em 1917 por Marcel Duchamp, um mictório sem encanamento e de porcelanato branco, outra obra de Duchamp foi a releitura da Mona Lisa com bigode.</a:t>
            </a:r>
          </a:p>
          <a:p>
            <a:r>
              <a:rPr lang="pt-BR" sz="3200" dirty="0">
                <a:latin typeface="Popins"/>
              </a:rPr>
              <a:t>Outra obra foi “O crítico de arte” de Raoul Hausmann em 1919.</a:t>
            </a:r>
          </a:p>
          <a:p>
            <a:r>
              <a:rPr lang="pt-BR" sz="3200" dirty="0">
                <a:latin typeface="Popins"/>
              </a:rPr>
              <a:t>Na literatura podemos citar “chemarer” editada por Tzara e “Der Dada” por Hausmann.</a:t>
            </a:r>
          </a:p>
        </p:txBody>
      </p:sp>
    </p:spTree>
    <p:extLst>
      <p:ext uri="{BB962C8B-B14F-4D97-AF65-F5344CB8AC3E}">
        <p14:creationId xmlns:p14="http://schemas.microsoft.com/office/powerpoint/2010/main" val="414225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te, Marcel Duchamp | Historia das Artes">
            <a:extLst>
              <a:ext uri="{FF2B5EF4-FFF2-40B4-BE49-F238E27FC236}">
                <a16:creationId xmlns:a16="http://schemas.microsoft.com/office/drawing/2014/main" id="{77FADF6A-8C8A-F73C-9C0C-19024FE63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24" y="278759"/>
            <a:ext cx="3273722" cy="369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B7FE957-F54F-DB00-01EF-3141B3962CFD}"/>
              </a:ext>
            </a:extLst>
          </p:cNvPr>
          <p:cNvSpPr txBox="1"/>
          <p:nvPr/>
        </p:nvSpPr>
        <p:spPr>
          <a:xfrm>
            <a:off x="467424" y="3976381"/>
            <a:ext cx="1397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Popins"/>
              </a:rPr>
              <a:t>A fonte</a:t>
            </a:r>
          </a:p>
        </p:txBody>
      </p:sp>
      <p:pic>
        <p:nvPicPr>
          <p:cNvPr id="1028" name="Picture 4" descr="Hausmann – O CRÍTICO DE ARTE - VÍRUS DA ARTE &amp; CIA - Lu Dias Carvalho">
            <a:extLst>
              <a:ext uri="{FF2B5EF4-FFF2-40B4-BE49-F238E27FC236}">
                <a16:creationId xmlns:a16="http://schemas.microsoft.com/office/drawing/2014/main" id="{D98DF229-EDF7-F685-3A26-C2955F00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108" y="278760"/>
            <a:ext cx="2869025" cy="369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B0B2618-7F84-BB4C-927E-76EE8531030F}"/>
              </a:ext>
            </a:extLst>
          </p:cNvPr>
          <p:cNvSpPr txBox="1"/>
          <p:nvPr/>
        </p:nvSpPr>
        <p:spPr>
          <a:xfrm>
            <a:off x="4337108" y="3948549"/>
            <a:ext cx="2861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Popins"/>
              </a:rPr>
              <a:t>O crítico de arte</a:t>
            </a:r>
          </a:p>
        </p:txBody>
      </p:sp>
      <p:pic>
        <p:nvPicPr>
          <p:cNvPr id="1030" name="Picture 6" descr="O que significa L.H.O.O.Q.? - Curiosidades - ArteRef">
            <a:extLst>
              <a:ext uri="{FF2B5EF4-FFF2-40B4-BE49-F238E27FC236}">
                <a16:creationId xmlns:a16="http://schemas.microsoft.com/office/drawing/2014/main" id="{E4B270EA-D689-A7F9-7534-86293A25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56" y="278759"/>
            <a:ext cx="4598449" cy="30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E35C346-3366-7BB4-5963-4DC688C6AA20}"/>
              </a:ext>
            </a:extLst>
          </p:cNvPr>
          <p:cNvSpPr txBox="1"/>
          <p:nvPr/>
        </p:nvSpPr>
        <p:spPr>
          <a:xfrm>
            <a:off x="7420456" y="3330429"/>
            <a:ext cx="4091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Popins"/>
              </a:rPr>
              <a:t>Mona Lisa de Duchamp</a:t>
            </a:r>
          </a:p>
        </p:txBody>
      </p:sp>
    </p:spTree>
    <p:extLst>
      <p:ext uri="{BB962C8B-B14F-4D97-AF65-F5344CB8AC3E}">
        <p14:creationId xmlns:p14="http://schemas.microsoft.com/office/powerpoint/2010/main" val="2246873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455</Words>
  <Application>Microsoft Office PowerPoint</Application>
  <PresentationFormat>Ecrã Panorâmico</PresentationFormat>
  <Paragraphs>34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Popins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Patrick Pinheiro</dc:creator>
  <cp:lastModifiedBy>Patrick Pinheiro</cp:lastModifiedBy>
  <cp:revision>1</cp:revision>
  <dcterms:created xsi:type="dcterms:W3CDTF">2024-04-21T19:20:32Z</dcterms:created>
  <dcterms:modified xsi:type="dcterms:W3CDTF">2024-04-21T20:37:28Z</dcterms:modified>
</cp:coreProperties>
</file>