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A19-19EF-EC38-4B4E-27D410292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B75A-8566-35CC-7C6A-A65907DD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9FAD-5C4C-4E8B-52B7-9F2F3FA5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355-2D03-71DE-364E-42AACA76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9CEF-B85B-AB0C-B0B4-21900694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EF94-4020-4B94-6778-7E62711E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D03E6-301F-AC64-4F79-E8E66C63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606E-904A-369F-B69D-569639AB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C8A9-D1BB-D597-B2AC-02BBA5E8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BA1B-3079-AE47-C8C9-003DC2B2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4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D0D7E-1607-745E-DC36-E053DA0CD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5C7E-E9EA-6D53-A8E6-21F613F8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1258-BDF0-3192-FE2F-34AC33C2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C574-9299-DC3A-28AB-C9870EB7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5593-FD8F-D2F5-7986-AD583681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524E-48F3-62FA-D985-FDC87B29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F27-87E7-667E-BA57-E24C0E54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65F1-32E2-DBE0-7762-DE4A9E16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65CD-B6BB-59BE-7EC6-208E1162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53E0-C774-BA14-8364-2025EF27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DFE-373D-46FB-30D1-2917B92D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FF4A-ECEB-1003-5443-9BF35C8B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C2CA-9974-38E2-2E0F-4E3108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321B-8999-DE35-7012-FF9D8CEE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4C69-79F6-9427-A806-EE4DBDF1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B322-CDF0-30AE-EA06-0DF92545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381C-0CBF-4FCB-D350-316CAB17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59B00-66F8-935A-994A-85506550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68B5F-2CF6-92BD-2BEF-E11A1BDD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9440-9AE2-F85F-CDEA-88632152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AD05B-8DD1-DBCC-6B01-3FF27780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C98A-6D92-D970-D65C-F8460F75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1958-5292-4514-D66F-D8DD01B8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74409-EC12-9E4A-BA44-969314BF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8A9A8-8685-5445-B587-9F9F6E7D9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B5FB-DF7B-939A-59D0-01E2290C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798CA-FE21-16CE-B46D-6816F5B0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5EF8-9334-B8FD-BB32-2C103F9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77E3C-CAEE-662A-47B3-0A5A57F5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913B-EA6E-F1F0-71F3-313F32B4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77E12-05A3-2F3B-8DA3-B188A96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9340-D781-87E0-94C0-8F5A547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7FAF-0468-BFF0-089F-D7B16C29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241CA-4BEF-27EE-4148-D4BC0CEC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45841-CD0D-8879-177E-D9E891F8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932CC-1BAB-5020-C940-EDF2A26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F8B-DF11-DBFF-58F9-D50BA04B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344A-2873-76CB-AF24-1D86A5BE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CF59-A3A9-EE66-56B8-DD3ADC51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E39D-1556-A39E-FF2D-823E9224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CDBD9-1424-7BA1-5CD7-2122C54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9B1B-AC2D-D5A4-6CE2-C8F821BE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A012-17C3-22E1-1EE0-05A44BF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0538D-E77C-069D-DC0D-99E33DE22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50137-F3A7-B31D-4628-5D36D160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58CC-415F-EA59-B9AC-D8E3E692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9650F-EE72-E514-D40E-6F05C7A1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59B3-82F5-BA88-1AA4-A37CC6BF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48EC-FC0E-0F08-EFA4-DC3B90B3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0DC1-8B4A-E846-745E-804CCF59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00BE-9FDB-3394-CBAD-967707A1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EE8F-E85E-44CE-8C11-16007A97977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DC67-489B-4CFB-6F81-2762FE5C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B431-59F6-C13C-A881-59EA6F393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6A8B-0AAB-499E-8560-7615B2CA1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237C8D-DEDD-0865-E978-AB4A092C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1524000" y="3602038"/>
            <a:ext cx="9144000" cy="1655762"/>
          </a:xfrm>
        </p:spPr>
        <p:txBody>
          <a:bodyPr>
            <a:normAutofit fontScale="97500"/>
          </a:bodyPr>
          <a:lstStyle/>
          <a:p>
            <a:r>
              <a:rPr lang="en-IN" sz="660" dirty="0"/>
              <a:t>A S D F E R T</a:t>
            </a:r>
          </a:p>
        </p:txBody>
      </p:sp>
    </p:spTree>
    <p:extLst>
      <p:ext uri="{BB962C8B-B14F-4D97-AF65-F5344CB8AC3E}">
        <p14:creationId xmlns:p14="http://schemas.microsoft.com/office/powerpoint/2010/main" val="25157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1</cp:revision>
  <dcterms:created xsi:type="dcterms:W3CDTF">2023-09-15T17:38:23Z</dcterms:created>
  <dcterms:modified xsi:type="dcterms:W3CDTF">2023-09-15T17:38:23Z</dcterms:modified>
</cp:coreProperties>
</file>