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2" r:id="rId7"/>
    <p:sldId id="264" r:id="rId8"/>
    <p:sldId id="265" r:id="rId9"/>
    <p:sldId id="266" r:id="rId10"/>
    <p:sldId id="267" r:id="rId11"/>
    <p:sldId id="273" r:id="rId12"/>
    <p:sldId id="271" r:id="rId13"/>
    <p:sldId id="268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224" autoAdjust="0"/>
  </p:normalViewPr>
  <p:slideViewPr>
    <p:cSldViewPr snapToGrid="0">
      <p:cViewPr varScale="1">
        <p:scale>
          <a:sx n="81" d="100"/>
          <a:sy n="81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43CD-6325-4334-9DA4-368C3A3EFC3C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A71E-0DFF-407C-BFA4-3C0D4F06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6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0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8A8-E69B-46F2-8FD3-309B300B87BD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C33A-F9A8-4E43-ADB6-CD7E7D54C083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6169-07B0-4E21-87A2-E97F0B97941A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E40-521D-46B5-B461-56CDC17EDA8E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45BD-4D45-40E1-AC22-0311A23D66F3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AC8-BCEE-4644-9952-D9514C6A1359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47E0-617B-41BA-8A64-4A631CB34270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50A-0813-4A64-9D47-3AF0976149DD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161-7050-4059-86CF-9C6E550C86EB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smtClean="0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447765-C35C-42F4-9212-7D86281F63AC}" type="datetime1">
              <a:rPr lang="zh-TW" altLang="en-US" smtClean="0"/>
              <a:pPr/>
              <a:t>2018/4/11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 smtClean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Genetic Algorithms </a:t>
            </a:r>
            <a:r>
              <a:rPr lang="en-US" altLang="zh-TW" dirty="0" smtClean="0"/>
              <a:t>Homework#1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Tzu-</a:t>
            </a:r>
            <a:r>
              <a:rPr lang="en-US" altLang="zh-TW" dirty="0" err="1"/>
              <a:t>Jui</a:t>
            </a:r>
            <a:r>
              <a:rPr lang="en-US" altLang="zh-TW" dirty="0"/>
              <a:t> Huang</a:t>
            </a:r>
          </a:p>
          <a:p>
            <a:r>
              <a:rPr lang="en-US" altLang="zh-TW" dirty="0"/>
              <a:t>Date: </a:t>
            </a:r>
            <a:r>
              <a:rPr lang="en-US" altLang="zh-TW" dirty="0" smtClean="0"/>
              <a:t>2018/04/10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8309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3695" y="1556792"/>
            <a:ext cx="19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Generation </a:t>
            </a:r>
            <a:r>
              <a:rPr lang="en-US" altLang="zh-TW" dirty="0" smtClean="0"/>
              <a:t>= 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2853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902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64533"/>
              </p:ext>
            </p:extLst>
          </p:nvPr>
        </p:nvGraphicFramePr>
        <p:xfrm>
          <a:off x="570322" y="2294290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(-3.197563, 12.423274)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(-3.146020, 12.237021)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(-3.191715, 12.429792)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(9.418526, 2.400294)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(3.130434, 2.295314)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0.413102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0.400346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0.411103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0.402897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0.398620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12.267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12.260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12.110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12.425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12.298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84964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00341"/>
              </p:ext>
            </p:extLst>
          </p:nvPr>
        </p:nvGraphicFramePr>
        <p:xfrm>
          <a:off x="570322" y="4627432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537543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80361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528263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441800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247937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13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200" b="0" i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(3.142863, 2.275443)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(3.143457, 2.280967)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(3.146121, 2.279586)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(-3.140931, 12.265170)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(3.146080, 2.272316)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24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200" b="0" i="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altLang="zh-TW" sz="1200" b="0" i="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0.397897 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0.397959 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0.398052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0.397957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0.397985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65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 time</a:t>
                      </a:r>
                      <a:endParaRPr lang="zh-TW" sz="1200" b="0" i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1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137.334</a:t>
                      </a:r>
                      <a:endParaRPr lang="zh-TW" sz="1200" b="1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131.153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135.347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146.735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200" b="0" i="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137.337</a:t>
                      </a:r>
                      <a:endParaRPr lang="zh-TW" sz="1200" b="0" i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31552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70322" y="1803343"/>
            <a:ext cx="42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Population = </a:t>
            </a:r>
            <a:r>
              <a:rPr lang="en-US" altLang="zh-TW" dirty="0" smtClean="0"/>
              <a:t>300, </a:t>
            </a:r>
            <a:r>
              <a:rPr lang="en-US" altLang="zh-TW" dirty="0"/>
              <a:t>Generation = </a:t>
            </a:r>
            <a:r>
              <a:rPr lang="en-US" altLang="zh-TW" dirty="0" smtClean="0"/>
              <a:t>300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0322" y="4135492"/>
            <a:ext cx="42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Population </a:t>
            </a:r>
            <a:r>
              <a:rPr lang="en-US" altLang="zh-TW" dirty="0" smtClean="0"/>
              <a:t>= 1000, </a:t>
            </a:r>
            <a:r>
              <a:rPr lang="en-US" altLang="zh-TW" dirty="0"/>
              <a:t>Generation </a:t>
            </a:r>
            <a:r>
              <a:rPr lang="en-US" altLang="zh-TW" dirty="0" smtClean="0"/>
              <a:t>= 1000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907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Genetic algorithm solution is stable.</a:t>
            </a:r>
          </a:p>
          <a:p>
            <a:r>
              <a:rPr lang="en-US" altLang="zh-TW" dirty="0" smtClean="0"/>
              <a:t>The performance </a:t>
            </a:r>
            <a:r>
              <a:rPr lang="en-US" altLang="zh-TW" dirty="0"/>
              <a:t>results will be related to </a:t>
            </a:r>
            <a:r>
              <a:rPr lang="en-US" altLang="zh-TW" dirty="0" smtClean="0"/>
              <a:t>the initial </a:t>
            </a:r>
            <a:r>
              <a:rPr lang="en-US" altLang="zh-TW" dirty="0" smtClean="0"/>
              <a:t>conditions.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4742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0FB-A286-4188-B067-4C137549AEB5}" type="datetime1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3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</a:p>
          <a:p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 smtClean="0"/>
              <a:t>Conclusion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709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Question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Minimize the function </a:t>
                </a:r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b</m:t>
                          </m:r>
                          <m:sSubSup>
                            <m:sSub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p>
                          </m:sSub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TW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where</a:t>
                </a:r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5.1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=6,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TW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5≤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≤10, 0≤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588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Contour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03" y="2152951"/>
            <a:ext cx="4441393" cy="39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77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Population = </a:t>
                </a:r>
                <a:r>
                  <a:rPr lang="en-US" altLang="zh-TW" dirty="0" smtClean="0"/>
                  <a:t>1000, Generation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1000</a:t>
                </a:r>
              </a:p>
              <a:p>
                <a:r>
                  <a:rPr lang="en-US" altLang="zh-TW" dirty="0" smtClean="0"/>
                  <a:t>Crossover: one-point crossover, rate = 0.8</a:t>
                </a:r>
              </a:p>
              <a:p>
                <a:r>
                  <a:rPr lang="en-US" altLang="zh-TW" dirty="0" smtClean="0"/>
                  <a:t>Mutation: one bit mutation, rate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0.1</a:t>
                </a:r>
              </a:p>
              <a:p>
                <a:r>
                  <a:rPr lang="en-US" altLang="zh-TW" dirty="0" smtClean="0"/>
                  <a:t>Selection: Roulette Wheel</a:t>
                </a:r>
                <a:endParaRPr lang="zh-TW" altLang="zh-TW" dirty="0"/>
              </a:p>
              <a:p>
                <a:r>
                  <a:rPr lang="en-US" altLang="zh-TW" dirty="0"/>
                  <a:t>Genetic representation: Binary string</a:t>
                </a:r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 15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15−0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=24+24</m:t>
                    </m:r>
                  </m:oMath>
                </a14:m>
                <a:r>
                  <a:rPr lang="en-US" altLang="zh-TW" dirty="0"/>
                  <a:t> bit</a:t>
                </a:r>
                <a:endParaRPr lang="zh-TW" altLang="zh-TW" dirty="0"/>
              </a:p>
              <a:p>
                <a:pPr lvl="1"/>
                <a:r>
                  <a:rPr lang="en-US" altLang="zh-TW" dirty="0" smtClean="0"/>
                  <a:t>Decoding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=−5+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𝑑𝑒𝑐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_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_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9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4811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3695" y="1556792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Generation </a:t>
            </a:r>
            <a:r>
              <a:rPr lang="en-US" altLang="zh-TW" dirty="0" smtClean="0"/>
              <a:t>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1212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3695" y="1556792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Generation </a:t>
            </a:r>
            <a:r>
              <a:rPr lang="en-US" altLang="zh-TW" dirty="0" smtClean="0"/>
              <a:t>=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5866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3695" y="1556792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Generation </a:t>
            </a:r>
            <a:r>
              <a:rPr lang="en-US" altLang="zh-TW" dirty="0" smtClean="0"/>
              <a:t>= 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9347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2018/4/11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3695" y="1556792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Generation </a:t>
            </a:r>
            <a:r>
              <a:rPr lang="en-US" altLang="zh-TW" dirty="0" smtClean="0"/>
              <a:t>= 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908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485</TotalTime>
  <Words>259</Words>
  <Application>Microsoft Office PowerPoint</Application>
  <PresentationFormat>如螢幕大小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王漢宗中行書繁</vt:lpstr>
      <vt:lpstr>新細明體</vt:lpstr>
      <vt:lpstr>標楷體</vt:lpstr>
      <vt:lpstr>Arial</vt:lpstr>
      <vt:lpstr>Calibri</vt:lpstr>
      <vt:lpstr>Cambria Math</vt:lpstr>
      <vt:lpstr>Garamond</vt:lpstr>
      <vt:lpstr>Palatino Linotype</vt:lpstr>
      <vt:lpstr>Times New Roman</vt:lpstr>
      <vt:lpstr>Wingdings 3</vt:lpstr>
      <vt:lpstr>佈景主題1</vt:lpstr>
      <vt:lpstr>Genetic Algorithms Homework#1</vt:lpstr>
      <vt:lpstr>Outline</vt:lpstr>
      <vt:lpstr>Problem</vt:lpstr>
      <vt:lpstr>Problem</vt:lpstr>
      <vt:lpstr>Genetic algorithm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Thanks for Your Attendance!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Homework #1</dc:title>
  <dc:creator>User</dc:creator>
  <cp:lastModifiedBy>User</cp:lastModifiedBy>
  <cp:revision>28</cp:revision>
  <dcterms:created xsi:type="dcterms:W3CDTF">2018-03-31T16:50:39Z</dcterms:created>
  <dcterms:modified xsi:type="dcterms:W3CDTF">2018-04-11T13:10:33Z</dcterms:modified>
</cp:coreProperties>
</file>