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A27A-FA78-2EFA-AD38-1459810B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FF81-9B45-7AC1-011B-70BA30985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EE8F-8D4C-335E-D140-480719A9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FB72-763D-6225-1E17-AD16C7CC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37E5-56F9-19DB-28C9-B3A1867E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81D-B00C-ACC4-AD5A-7155414B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C7EFC-7115-6F32-1735-737ADAB5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3D04-8A9E-A8B5-C22A-0AED876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6275-18D2-8B61-0F88-7AE19CF8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62B1-C5F9-B76F-D5FD-D7D89031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EFC83-13B0-FD0E-4009-31B7C989F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02B0-3913-0613-815D-1553DBBF2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00FE-E981-4B00-3F79-75A026B7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9B48-64F2-728F-D41B-4FFB61F9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4FEB-30A6-611D-10B8-6F727EF8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BE51-F2C4-18FF-0A6A-4095C557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438F-D411-D22A-95FB-02E35E7A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CE6A-0F06-0DE2-5187-3DB3F38D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8A2D-88DD-0E36-087E-07D1F27F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EB40-D4EC-87A1-3063-8080B7A8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F8CF-2E53-4495-563C-20731968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D9479-11EA-6367-987A-182D02DE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A576-89F8-90DD-D254-1A85A017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68F7-6439-72B2-8CAD-3F4A34CC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81B5F-5ACB-E6C3-D0CB-DA0D7E29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54D-37CB-39D3-2C14-A79574A3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9A5D-114E-5E3C-B63C-E8EC99F65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AB5F-76B2-5D13-765C-D6FBBF82E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DC0DE-C088-734E-C999-27ED0B1A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B10A4-CEDE-89DA-8472-01A52E6A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EA54C-7051-6902-4326-A4C88510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D8E2-EC80-A370-69AD-6B139BCE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F315-208F-C842-1F7B-FA6B4EC8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4F0BB-1807-773C-59BF-7B877B05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4C1BB-EE1E-D738-2261-764070A62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EEF2F-B453-29B6-21C3-D43E2CD65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95B37-BFAE-3AE1-6CE9-6E690F41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01C9D-CCA3-622A-2F17-B0172BFC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640D4-6E0A-67C7-2690-2813EFE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8717-C9C3-7497-3D81-131A688C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1BABF-5143-1977-EA4F-79B3BF9F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6ACE0-9BA8-4712-E134-FEE8566B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797B4-FF6C-0AF8-040B-D9493A1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42139-02E3-8011-AA8F-DABBED70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66BA-9498-1693-5B48-8D5FC42D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D400-EE87-45B3-AD2B-DD2A5F1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487D-C3DE-9A59-4BBC-5A6F1985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B002-2A7A-6C49-534B-06904052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C65C-38CA-3EFB-10D4-D29E14F3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418D-B97D-EB6B-0CDC-5A4418C2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A789-2758-BBF6-A134-059ABC1F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0DF3-13AD-E303-DE52-8E49569C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EA6C-4CFE-CD62-B678-B78DE33B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291C6-8ECF-F0C6-61E7-853C1D62D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D6A05-CB8D-BF20-722D-715C5608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3A51-3FA9-E9C4-9169-DE31F9F6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31DE-E8BB-A365-977A-A95548B1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E042F-8061-58E9-6083-44684FC8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91801-AB46-EDF1-4EDB-1D704B23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A12-C1AF-186B-99B2-33FE5069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90E7-E216-8F87-0B8E-36E5CE41B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4A58-272B-9C32-37C7-D954BA5AE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38A7-399A-13E4-CE47-6448D457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021B0-C3B2-9159-55A3-D74DA7A12449}"/>
              </a:ext>
            </a:extLst>
          </p:cNvPr>
          <p:cNvSpPr txBox="1"/>
          <p:nvPr/>
        </p:nvSpPr>
        <p:spPr>
          <a:xfrm>
            <a:off x="108390" y="93199"/>
            <a:ext cx="490118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Spatiotemporal Associations Between PM2.5 Exposure and Cardiovascular Hospitalizations in CA (2016–2023)</a:t>
            </a:r>
          </a:p>
          <a:p>
            <a:r>
              <a:rPr lang="en-US" sz="1350" dirty="0"/>
              <a:t>Arghya Kannadaguli | 04-23-2025</a:t>
            </a:r>
          </a:p>
          <a:p>
            <a:endParaRPr lang="en-US" sz="1350" b="1" dirty="0"/>
          </a:p>
          <a:p>
            <a:r>
              <a:rPr lang="en-US" sz="1350" i="1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/>
              <a:t>CA ARB:</a:t>
            </a:r>
            <a:r>
              <a:rPr lang="en-US" sz="1350" dirty="0"/>
              <a:t> Air Quality Data (PST) Query Tool (2015-2023) </a:t>
            </a:r>
            <a:r>
              <a:rPr lang="en-US" sz="1350" i="1" dirty="0"/>
              <a:t>407 weekly DAVG datasets | 58/204 sites with </a:t>
            </a:r>
            <a:r>
              <a:rPr lang="en-US" sz="1350" i="1" dirty="0" err="1"/>
              <a:t>lat</a:t>
            </a:r>
            <a:r>
              <a:rPr lang="en-US" sz="1350" i="1" dirty="0"/>
              <a:t>/long</a:t>
            </a:r>
            <a:endParaRPr lang="en-US" sz="13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/>
              <a:t>EPA:</a:t>
            </a:r>
            <a:r>
              <a:rPr lang="en-US" sz="1350" dirty="0"/>
              <a:t> Toxic Release Inventory Basic Data Files for California Statewide (2015-2023)  </a:t>
            </a:r>
            <a:r>
              <a:rPr lang="en-US" sz="1350" i="1" dirty="0"/>
              <a:t>1524 facilities</a:t>
            </a:r>
            <a:endParaRPr lang="en-US" sz="13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/>
              <a:t>CHHS: </a:t>
            </a:r>
            <a:r>
              <a:rPr lang="en-US" sz="1350" dirty="0"/>
              <a:t>California Hospital Inpatient Mortality Rates and Quality Ratings (2016-2023) </a:t>
            </a:r>
            <a:r>
              <a:rPr lang="en-US" sz="1350" i="1" dirty="0"/>
              <a:t>554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 dirty="0"/>
          </a:p>
          <a:p>
            <a:r>
              <a:rPr lang="en-US" sz="1350" i="1" dirty="0"/>
              <a:t>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Consolidating datasets (if separated by year, site, week)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 dirty="0"/>
          </a:p>
          <a:p>
            <a:r>
              <a:rPr lang="en-US" sz="1350" i="1" dirty="0"/>
              <a:t>GIS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Inter/Extrapolate PM2.5 data to generate annual average raster surfaces for 2015-2023.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50" dirty="0"/>
              <a:t>Scope may not allow for including NO2 and SO2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Assess spatial autocorrelation among health outcomes, PM2.5 concentration, and TRI emission types/amounts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Calculate annual “densities” of TRI facilities per hospital catchment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 dirty="0"/>
          </a:p>
          <a:p>
            <a:r>
              <a:rPr lang="en-US" sz="1350" i="1" dirty="0"/>
              <a:t>Other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Use distributed lag model to assess delayed health effects from long-term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Use GEE marginal model to account for within-hospital correlation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Bring in additional covariates (e.g. census level socio-demographics from CalEnviro4.0)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1626EA-6F9C-DB92-5ED4-F4F4437198C5}"/>
              </a:ext>
            </a:extLst>
          </p:cNvPr>
          <p:cNvGrpSpPr/>
          <p:nvPr/>
        </p:nvGrpSpPr>
        <p:grpSpPr>
          <a:xfrm>
            <a:off x="5009576" y="104774"/>
            <a:ext cx="7182424" cy="6753226"/>
            <a:chOff x="4901184" y="104775"/>
            <a:chExt cx="7182424" cy="675322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ABA6A6-AD6D-7590-F9CE-F84E1454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1184" y="104775"/>
              <a:ext cx="3591212" cy="22510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D8B11FD-C33A-9695-1A54-EC3B90226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2396" y="104775"/>
              <a:ext cx="3591212" cy="225107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CAA68C-BC5C-4446-6273-A6DE8BDBD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185" y="2355850"/>
              <a:ext cx="3591212" cy="22510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4F5CCE2-D73E-BBBD-3BA2-A8E40537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2394" y="2355850"/>
              <a:ext cx="3591212" cy="225107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6E51D83-0649-1FE6-D9C3-85D002EF3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1184" y="4606926"/>
              <a:ext cx="3591213" cy="225107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3C79A12-DC5D-25D4-2B04-30F67729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2392" y="4520008"/>
              <a:ext cx="3591213" cy="2337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70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Kannadaguli, Arghya</dc:creator>
  <cp:lastModifiedBy>Kannadaguli, Arghya</cp:lastModifiedBy>
  <cp:revision>7</cp:revision>
  <dcterms:created xsi:type="dcterms:W3CDTF">2025-04-23T15:40:02Z</dcterms:created>
  <dcterms:modified xsi:type="dcterms:W3CDTF">2025-04-23T16:55:24Z</dcterms:modified>
</cp:coreProperties>
</file>